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handoutMasters/handoutMaster1.xml" ContentType="application/vnd.openxmlformats-officedocument.presentationml.handoutMaster+xml"/>
  <Override PartName="/ppt/media/image1.svg" ContentType="image/svg+xml"/>
  <Override PartName="/ppt/media/image2.svg" ContentType="image/svg+xml"/>
  <Override PartName="/ppt/media/image3.svg" ContentType="image/svg+xml"/>
  <Override PartName="/ppt/media/image4.svg" ContentType="image/svg+xml"/>
  <Override PartName="/ppt/media/image5.svg" ContentType="image/svg+xml"/>
  <Override PartName="/ppt/media/image6.svg" ContentType="image/svg+xml"/>
  <Override PartName="/ppt/media/image7.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58"/>
  </p:handoutMasterIdLst>
  <p:sldIdLst>
    <p:sldId id="256" r:id="rId3"/>
    <p:sldId id="293" r:id="rId5"/>
    <p:sldId id="307" r:id="rId6"/>
    <p:sldId id="332" r:id="rId7"/>
    <p:sldId id="308" r:id="rId8"/>
    <p:sldId id="317" r:id="rId9"/>
    <p:sldId id="315" r:id="rId10"/>
    <p:sldId id="318" r:id="rId11"/>
    <p:sldId id="319" r:id="rId12"/>
    <p:sldId id="320" r:id="rId13"/>
    <p:sldId id="321" r:id="rId14"/>
    <p:sldId id="322" r:id="rId15"/>
    <p:sldId id="257" r:id="rId16"/>
    <p:sldId id="313" r:id="rId17"/>
    <p:sldId id="327" r:id="rId18"/>
    <p:sldId id="328" r:id="rId19"/>
    <p:sldId id="329" r:id="rId20"/>
    <p:sldId id="330" r:id="rId21"/>
    <p:sldId id="331" r:id="rId22"/>
    <p:sldId id="333" r:id="rId23"/>
    <p:sldId id="334" r:id="rId24"/>
    <p:sldId id="361" r:id="rId25"/>
    <p:sldId id="337" r:id="rId26"/>
    <p:sldId id="335" r:id="rId27"/>
    <p:sldId id="384" r:id="rId28"/>
    <p:sldId id="385" r:id="rId29"/>
    <p:sldId id="339" r:id="rId30"/>
    <p:sldId id="395" r:id="rId31"/>
    <p:sldId id="393" r:id="rId32"/>
    <p:sldId id="394" r:id="rId33"/>
    <p:sldId id="341" r:id="rId34"/>
    <p:sldId id="386" r:id="rId35"/>
    <p:sldId id="387" r:id="rId36"/>
    <p:sldId id="388" r:id="rId37"/>
    <p:sldId id="389" r:id="rId38"/>
    <p:sldId id="390" r:id="rId39"/>
    <p:sldId id="342" r:id="rId40"/>
    <p:sldId id="343" r:id="rId41"/>
    <p:sldId id="398" r:id="rId42"/>
    <p:sldId id="399" r:id="rId43"/>
    <p:sldId id="400" r:id="rId44"/>
    <p:sldId id="383" r:id="rId45"/>
    <p:sldId id="347" r:id="rId46"/>
    <p:sldId id="397" r:id="rId47"/>
    <p:sldId id="344" r:id="rId48"/>
    <p:sldId id="371" r:id="rId49"/>
    <p:sldId id="391" r:id="rId50"/>
    <p:sldId id="396" r:id="rId51"/>
    <p:sldId id="392" r:id="rId52"/>
    <p:sldId id="401" r:id="rId53"/>
    <p:sldId id="402" r:id="rId54"/>
    <p:sldId id="380" r:id="rId55"/>
    <p:sldId id="404" r:id="rId56"/>
    <p:sldId id="346" r:id="rId57"/>
  </p:sldIdLst>
  <p:sldSz cx="12192000" cy="6858000"/>
  <p:notesSz cx="6858000" cy="9144000"/>
  <p:embeddedFontLst>
    <p:embeddedFont>
      <p:font typeface="微软雅黑" panose="020B0503020204020204" charset="-122"/>
      <p:regular r:id="rId62"/>
    </p:embeddedFont>
    <p:embeddedFont>
      <p:font typeface="楷体" panose="02010609060101010101" charset="-122"/>
      <p:regular r:id="rId63"/>
    </p:embeddedFont>
    <p:embeddedFont>
      <p:font typeface="黑体" panose="02010609060101010101" charset="-122"/>
      <p:regular r:id="rId64"/>
    </p:embeddedFont>
    <p:embeddedFont>
      <p:font typeface="方正清刻本悦宋简体" panose="02000000000000000000" charset="-122"/>
      <p:regular r:id="rId65"/>
    </p:embeddedFont>
  </p:embeddedFontLst>
  <p:custDataLst>
    <p:tags r:id="rId6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010F"/>
    <a:srgbClr val="DCDCDC"/>
    <a:srgbClr val="F0F0F0"/>
    <a:srgbClr val="E6E6E6"/>
    <a:srgbClr val="C8C8C8"/>
    <a:srgbClr val="FFFFFF"/>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p:cViewPr varScale="1">
        <p:scale>
          <a:sx n="94" d="100"/>
          <a:sy n="94" d="100"/>
        </p:scale>
        <p:origin x="109" y="245"/>
      </p:cViewPr>
      <p:guideLst>
        <p:guide orient="horz" pos="2184"/>
        <p:guide pos="3956"/>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6" Type="http://schemas.openxmlformats.org/officeDocument/2006/relationships/tags" Target="tags/tag722.xml"/><Relationship Id="rId65" Type="http://schemas.openxmlformats.org/officeDocument/2006/relationships/font" Target="fonts/font4.fntdata"/><Relationship Id="rId64" Type="http://schemas.openxmlformats.org/officeDocument/2006/relationships/font" Target="fonts/font3.fntdata"/><Relationship Id="rId63" Type="http://schemas.openxmlformats.org/officeDocument/2006/relationships/font" Target="fonts/font2.fntdata"/><Relationship Id="rId62" Type="http://schemas.openxmlformats.org/officeDocument/2006/relationships/font" Target="fonts/font1.fntdata"/><Relationship Id="rId61" Type="http://schemas.openxmlformats.org/officeDocument/2006/relationships/tableStyles" Target="tableStyles.xml"/><Relationship Id="rId60" Type="http://schemas.openxmlformats.org/officeDocument/2006/relationships/viewProps" Target="viewProps.xml"/><Relationship Id="rId6" Type="http://schemas.openxmlformats.org/officeDocument/2006/relationships/slide" Target="slides/slide3.xml"/><Relationship Id="rId59" Type="http://schemas.openxmlformats.org/officeDocument/2006/relationships/presProps" Target="presProps.xml"/><Relationship Id="rId58" Type="http://schemas.openxmlformats.org/officeDocument/2006/relationships/handoutMaster" Target="handoutMasters/handoutMaster1.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2.png"/><Relationship Id="rId7" Type="http://schemas.openxmlformats.org/officeDocument/2006/relationships/image" Target="../media/image1.png"/><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pic>
        <p:nvPicPr>
          <p:cNvPr id="4" name="图片 3" descr="FoN9u8eIwD8uBwjSb4kRALzMmV_i"/>
          <p:cNvPicPr>
            <a:picLocks noChangeAspect="1"/>
          </p:cNvPicPr>
          <p:nvPr userDrawn="1"/>
        </p:nvPicPr>
        <p:blipFill>
          <a:blip r:embed="rId7"/>
          <a:stretch>
            <a:fillRect/>
          </a:stretch>
        </p:blipFill>
        <p:spPr>
          <a:xfrm>
            <a:off x="-20955" y="-24765"/>
            <a:ext cx="2679700" cy="1308100"/>
          </a:xfrm>
          <a:prstGeom prst="rect">
            <a:avLst/>
          </a:prstGeom>
        </p:spPr>
      </p:pic>
      <p:pic>
        <p:nvPicPr>
          <p:cNvPr id="5" name="图片 4" descr="FpcLmW_ki03Se2CMHROjhduQkMFG"/>
          <p:cNvPicPr>
            <a:picLocks noChangeAspect="1"/>
          </p:cNvPicPr>
          <p:nvPr userDrawn="1"/>
        </p:nvPicPr>
        <p:blipFill>
          <a:blip r:embed="rId8"/>
          <a:stretch>
            <a:fillRect/>
          </a:stretch>
        </p:blipFill>
        <p:spPr>
          <a:xfrm>
            <a:off x="-20955" y="5153025"/>
            <a:ext cx="1866900" cy="1447800"/>
          </a:xfrm>
          <a:prstGeom prst="rect">
            <a:avLst/>
          </a:prstGeom>
        </p:spPr>
      </p:pic>
      <p:pic>
        <p:nvPicPr>
          <p:cNvPr id="6" name="图片 5" descr="Fqj4R5cTeVBOnLEyZHc_46n5kewR"/>
          <p:cNvPicPr>
            <a:picLocks noChangeAspect="1"/>
          </p:cNvPicPr>
          <p:nvPr userDrawn="1"/>
        </p:nvPicPr>
        <p:blipFill>
          <a:blip r:embed="rId9"/>
          <a:stretch>
            <a:fillRect/>
          </a:stretch>
        </p:blipFill>
        <p:spPr>
          <a:xfrm>
            <a:off x="-20955" y="5900420"/>
            <a:ext cx="2565400" cy="914400"/>
          </a:xfrm>
          <a:prstGeom prst="rect">
            <a:avLst/>
          </a:prstGeom>
        </p:spPr>
      </p:pic>
    </p:spTree>
  </p:cSld>
  <p:clrMapOvr>
    <a:masterClrMapping/>
  </p:clrMapOvr>
  <p:transition spd="med">
    <p:split orient="vert"/>
  </p:transition>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transition spd="med">
    <p:split orient="vert"/>
  </p:transition>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p:transition spd="med">
    <p:split orient="vert"/>
  </p:transition>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spd="med">
    <p:split orient="vert"/>
  </p:transition>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spd="med">
    <p:split orient="vert"/>
  </p:transition>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spd="med">
    <p:split orient="vert"/>
  </p:transition>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spd="med">
    <p:split orient="vert"/>
  </p:transition>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spd="med">
    <p:split orient="vert"/>
  </p:transition>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spd="med">
    <p:split orient="vert"/>
  </p:transition>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spd="med">
    <p:split orient="vert"/>
  </p:transition>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spd="med">
    <p:split orient="vert"/>
  </p:transition>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image" Target="../media/image5.png"/><Relationship Id="rId18" Type="http://schemas.openxmlformats.org/officeDocument/2006/relationships/image" Target="../media/image4.png"/><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tags" Target="../tags/tag56.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o_1d521u6rqa8t1o36nqgpljtmn32"/>
          <p:cNvPicPr>
            <a:picLocks noChangeAspect="1"/>
          </p:cNvPicPr>
          <p:nvPr userDrawn="1"/>
        </p:nvPicPr>
        <p:blipFill>
          <a:blip r:embed="rId18"/>
          <a:stretch>
            <a:fillRect/>
          </a:stretch>
        </p:blipFill>
        <p:spPr>
          <a:xfrm>
            <a:off x="-10160" y="5471160"/>
            <a:ext cx="12251690" cy="1397635"/>
          </a:xfrm>
          <a:prstGeom prst="rect">
            <a:avLst/>
          </a:prstGeom>
        </p:spPr>
      </p:pic>
      <p:pic>
        <p:nvPicPr>
          <p:cNvPr id="9" name="图片 8" descr="o_1d521tqnlmaoiqs1cms17ee165k1o"/>
          <p:cNvPicPr>
            <a:picLocks noChangeAspect="1"/>
          </p:cNvPicPr>
          <p:nvPr userDrawn="1"/>
        </p:nvPicPr>
        <p:blipFill>
          <a:blip r:embed="rId19"/>
          <a:stretch>
            <a:fillRect/>
          </a:stretch>
        </p:blipFill>
        <p:spPr>
          <a:xfrm>
            <a:off x="-10160" y="-15240"/>
            <a:ext cx="12251690" cy="63817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split orient="vert"/>
  </p:transition>
  <p:hf hdr="0" ftr="0" dt="0"/>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hemeOverride" Target="../theme/themeOverride1.xml"/><Relationship Id="rId1" Type="http://schemas.openxmlformats.org/officeDocument/2006/relationships/tags" Target="../tags/tag6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8.xml"/><Relationship Id="rId1" Type="http://schemas.openxmlformats.org/officeDocument/2006/relationships/tags" Target="../tags/tag15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0.xml"/><Relationship Id="rId1" Type="http://schemas.openxmlformats.org/officeDocument/2006/relationships/tags" Target="../tags/tag15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2.xml"/><Relationship Id="rId1" Type="http://schemas.openxmlformats.org/officeDocument/2006/relationships/tags" Target="../tags/tag161.xml"/></Relationships>
</file>

<file path=ppt/slides/_rels/slide13.xml.rels><?xml version="1.0" encoding="UTF-8" standalone="yes"?>
<Relationships xmlns="http://schemas.openxmlformats.org/package/2006/relationships"><Relationship Id="rId9" Type="http://schemas.openxmlformats.org/officeDocument/2006/relationships/tags" Target="../tags/tag171.xml"/><Relationship Id="rId8" Type="http://schemas.openxmlformats.org/officeDocument/2006/relationships/tags" Target="../tags/tag170.xml"/><Relationship Id="rId7" Type="http://schemas.openxmlformats.org/officeDocument/2006/relationships/tags" Target="../tags/tag169.xml"/><Relationship Id="rId6" Type="http://schemas.openxmlformats.org/officeDocument/2006/relationships/tags" Target="../tags/tag168.xml"/><Relationship Id="rId5" Type="http://schemas.openxmlformats.org/officeDocument/2006/relationships/tags" Target="../tags/tag167.xml"/><Relationship Id="rId4" Type="http://schemas.openxmlformats.org/officeDocument/2006/relationships/tags" Target="../tags/tag166.xml"/><Relationship Id="rId3" Type="http://schemas.openxmlformats.org/officeDocument/2006/relationships/tags" Target="../tags/tag165.xml"/><Relationship Id="rId2" Type="http://schemas.openxmlformats.org/officeDocument/2006/relationships/tags" Target="../tags/tag164.xml"/><Relationship Id="rId16" Type="http://schemas.openxmlformats.org/officeDocument/2006/relationships/slideLayout" Target="../slideLayouts/slideLayout2.xml"/><Relationship Id="rId15" Type="http://schemas.openxmlformats.org/officeDocument/2006/relationships/themeOverride" Target="../theme/themeOverride3.xml"/><Relationship Id="rId14" Type="http://schemas.openxmlformats.org/officeDocument/2006/relationships/tags" Target="../tags/tag176.xml"/><Relationship Id="rId13" Type="http://schemas.openxmlformats.org/officeDocument/2006/relationships/tags" Target="../tags/tag175.xml"/><Relationship Id="rId12" Type="http://schemas.openxmlformats.org/officeDocument/2006/relationships/tags" Target="../tags/tag174.xml"/><Relationship Id="rId11" Type="http://schemas.openxmlformats.org/officeDocument/2006/relationships/tags" Target="../tags/tag173.xml"/><Relationship Id="rId10" Type="http://schemas.openxmlformats.org/officeDocument/2006/relationships/tags" Target="../tags/tag172.xml"/><Relationship Id="rId1" Type="http://schemas.openxmlformats.org/officeDocument/2006/relationships/tags" Target="../tags/tag163.xml"/></Relationships>
</file>

<file path=ppt/slides/_rels/slide14.xml.rels><?xml version="1.0" encoding="UTF-8" standalone="yes"?>
<Relationships xmlns="http://schemas.openxmlformats.org/package/2006/relationships"><Relationship Id="rId9" Type="http://schemas.openxmlformats.org/officeDocument/2006/relationships/tags" Target="../tags/tag185.xml"/><Relationship Id="rId8" Type="http://schemas.openxmlformats.org/officeDocument/2006/relationships/tags" Target="../tags/tag184.xml"/><Relationship Id="rId7" Type="http://schemas.openxmlformats.org/officeDocument/2006/relationships/tags" Target="../tags/tag183.xml"/><Relationship Id="rId6" Type="http://schemas.openxmlformats.org/officeDocument/2006/relationships/tags" Target="../tags/tag182.xml"/><Relationship Id="rId5" Type="http://schemas.openxmlformats.org/officeDocument/2006/relationships/tags" Target="../tags/tag181.xml"/><Relationship Id="rId4" Type="http://schemas.openxmlformats.org/officeDocument/2006/relationships/tags" Target="../tags/tag180.xml"/><Relationship Id="rId3" Type="http://schemas.openxmlformats.org/officeDocument/2006/relationships/tags" Target="../tags/tag179.xml"/><Relationship Id="rId2" Type="http://schemas.openxmlformats.org/officeDocument/2006/relationships/tags" Target="../tags/tag178.xml"/><Relationship Id="rId18" Type="http://schemas.openxmlformats.org/officeDocument/2006/relationships/slideLayout" Target="../slideLayouts/slideLayout2.xml"/><Relationship Id="rId17" Type="http://schemas.openxmlformats.org/officeDocument/2006/relationships/tags" Target="../tags/tag193.xml"/><Relationship Id="rId16" Type="http://schemas.openxmlformats.org/officeDocument/2006/relationships/tags" Target="../tags/tag192.xml"/><Relationship Id="rId15" Type="http://schemas.openxmlformats.org/officeDocument/2006/relationships/tags" Target="../tags/tag191.xml"/><Relationship Id="rId14" Type="http://schemas.openxmlformats.org/officeDocument/2006/relationships/tags" Target="../tags/tag190.xml"/><Relationship Id="rId13" Type="http://schemas.openxmlformats.org/officeDocument/2006/relationships/tags" Target="../tags/tag189.xml"/><Relationship Id="rId12" Type="http://schemas.openxmlformats.org/officeDocument/2006/relationships/tags" Target="../tags/tag188.xml"/><Relationship Id="rId11" Type="http://schemas.openxmlformats.org/officeDocument/2006/relationships/tags" Target="../tags/tag187.xml"/><Relationship Id="rId10" Type="http://schemas.openxmlformats.org/officeDocument/2006/relationships/tags" Target="../tags/tag186.xml"/><Relationship Id="rId1" Type="http://schemas.openxmlformats.org/officeDocument/2006/relationships/tags" Target="../tags/tag17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hemeOverride" Target="../theme/themeOverride4.xml"/><Relationship Id="rId1" Type="http://schemas.openxmlformats.org/officeDocument/2006/relationships/tags" Target="../tags/tag194.xml"/></Relationships>
</file>

<file path=ppt/slides/_rels/slide16.xml.rels><?xml version="1.0" encoding="UTF-8" standalone="yes"?>
<Relationships xmlns="http://schemas.openxmlformats.org/package/2006/relationships"><Relationship Id="rId9" Type="http://schemas.openxmlformats.org/officeDocument/2006/relationships/tags" Target="../tags/tag203.xml"/><Relationship Id="rId8" Type="http://schemas.openxmlformats.org/officeDocument/2006/relationships/tags" Target="../tags/tag202.xml"/><Relationship Id="rId7" Type="http://schemas.openxmlformats.org/officeDocument/2006/relationships/tags" Target="../tags/tag201.xml"/><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3" Type="http://schemas.openxmlformats.org/officeDocument/2006/relationships/tags" Target="../tags/tag197.xml"/><Relationship Id="rId25" Type="http://schemas.openxmlformats.org/officeDocument/2006/relationships/slideLayout" Target="../slideLayouts/slideLayout2.xml"/><Relationship Id="rId24" Type="http://schemas.openxmlformats.org/officeDocument/2006/relationships/tags" Target="../tags/tag218.xml"/><Relationship Id="rId23" Type="http://schemas.openxmlformats.org/officeDocument/2006/relationships/tags" Target="../tags/tag217.xml"/><Relationship Id="rId22" Type="http://schemas.openxmlformats.org/officeDocument/2006/relationships/tags" Target="../tags/tag216.xml"/><Relationship Id="rId21" Type="http://schemas.openxmlformats.org/officeDocument/2006/relationships/tags" Target="../tags/tag215.xml"/><Relationship Id="rId20" Type="http://schemas.openxmlformats.org/officeDocument/2006/relationships/tags" Target="../tags/tag214.xml"/><Relationship Id="rId2" Type="http://schemas.openxmlformats.org/officeDocument/2006/relationships/tags" Target="../tags/tag196.xml"/><Relationship Id="rId19" Type="http://schemas.openxmlformats.org/officeDocument/2006/relationships/tags" Target="../tags/tag213.xml"/><Relationship Id="rId18" Type="http://schemas.openxmlformats.org/officeDocument/2006/relationships/tags" Target="../tags/tag212.xml"/><Relationship Id="rId17" Type="http://schemas.openxmlformats.org/officeDocument/2006/relationships/tags" Target="../tags/tag211.xml"/><Relationship Id="rId16" Type="http://schemas.openxmlformats.org/officeDocument/2006/relationships/tags" Target="../tags/tag210.xml"/><Relationship Id="rId15" Type="http://schemas.openxmlformats.org/officeDocument/2006/relationships/tags" Target="../tags/tag209.xml"/><Relationship Id="rId14" Type="http://schemas.openxmlformats.org/officeDocument/2006/relationships/tags" Target="../tags/tag208.xml"/><Relationship Id="rId13" Type="http://schemas.openxmlformats.org/officeDocument/2006/relationships/tags" Target="../tags/tag207.xml"/><Relationship Id="rId12" Type="http://schemas.openxmlformats.org/officeDocument/2006/relationships/tags" Target="../tags/tag206.xml"/><Relationship Id="rId11" Type="http://schemas.openxmlformats.org/officeDocument/2006/relationships/tags" Target="../tags/tag205.xml"/><Relationship Id="rId10" Type="http://schemas.openxmlformats.org/officeDocument/2006/relationships/tags" Target="../tags/tag204.xml"/><Relationship Id="rId1" Type="http://schemas.openxmlformats.org/officeDocument/2006/relationships/tags" Target="../tags/tag195.xml"/></Relationships>
</file>

<file path=ppt/slides/_rels/slide17.xml.rels><?xml version="1.0" encoding="UTF-8" standalone="yes"?>
<Relationships xmlns="http://schemas.openxmlformats.org/package/2006/relationships"><Relationship Id="rId9" Type="http://schemas.openxmlformats.org/officeDocument/2006/relationships/tags" Target="../tags/tag227.xml"/><Relationship Id="rId8" Type="http://schemas.openxmlformats.org/officeDocument/2006/relationships/tags" Target="../tags/tag226.xml"/><Relationship Id="rId7" Type="http://schemas.openxmlformats.org/officeDocument/2006/relationships/tags" Target="../tags/tag225.xml"/><Relationship Id="rId6" Type="http://schemas.openxmlformats.org/officeDocument/2006/relationships/tags" Target="../tags/tag224.xml"/><Relationship Id="rId5" Type="http://schemas.openxmlformats.org/officeDocument/2006/relationships/tags" Target="../tags/tag223.xml"/><Relationship Id="rId4" Type="http://schemas.openxmlformats.org/officeDocument/2006/relationships/tags" Target="../tags/tag222.xml"/><Relationship Id="rId3" Type="http://schemas.openxmlformats.org/officeDocument/2006/relationships/tags" Target="../tags/tag221.xml"/><Relationship Id="rId2" Type="http://schemas.openxmlformats.org/officeDocument/2006/relationships/tags" Target="../tags/tag220.xml"/><Relationship Id="rId19" Type="http://schemas.openxmlformats.org/officeDocument/2006/relationships/slideLayout" Target="../slideLayouts/slideLayout2.xml"/><Relationship Id="rId18" Type="http://schemas.openxmlformats.org/officeDocument/2006/relationships/tags" Target="../tags/tag236.xml"/><Relationship Id="rId17" Type="http://schemas.openxmlformats.org/officeDocument/2006/relationships/tags" Target="../tags/tag235.xml"/><Relationship Id="rId16" Type="http://schemas.openxmlformats.org/officeDocument/2006/relationships/tags" Target="../tags/tag234.xml"/><Relationship Id="rId15" Type="http://schemas.openxmlformats.org/officeDocument/2006/relationships/tags" Target="../tags/tag233.xml"/><Relationship Id="rId14" Type="http://schemas.openxmlformats.org/officeDocument/2006/relationships/tags" Target="../tags/tag232.xml"/><Relationship Id="rId13" Type="http://schemas.openxmlformats.org/officeDocument/2006/relationships/tags" Target="../tags/tag231.xml"/><Relationship Id="rId12" Type="http://schemas.openxmlformats.org/officeDocument/2006/relationships/tags" Target="../tags/tag230.xml"/><Relationship Id="rId11" Type="http://schemas.openxmlformats.org/officeDocument/2006/relationships/tags" Target="../tags/tag229.xml"/><Relationship Id="rId10" Type="http://schemas.openxmlformats.org/officeDocument/2006/relationships/tags" Target="../tags/tag228.xml"/><Relationship Id="rId1" Type="http://schemas.openxmlformats.org/officeDocument/2006/relationships/tags" Target="../tags/tag219.xml"/></Relationships>
</file>

<file path=ppt/slides/_rels/slide18.xml.rels><?xml version="1.0" encoding="UTF-8" standalone="yes"?>
<Relationships xmlns="http://schemas.openxmlformats.org/package/2006/relationships"><Relationship Id="rId9" Type="http://schemas.openxmlformats.org/officeDocument/2006/relationships/tags" Target="../tags/tag245.xml"/><Relationship Id="rId8" Type="http://schemas.openxmlformats.org/officeDocument/2006/relationships/tags" Target="../tags/tag244.xml"/><Relationship Id="rId7" Type="http://schemas.openxmlformats.org/officeDocument/2006/relationships/tags" Target="../tags/tag243.xml"/><Relationship Id="rId6" Type="http://schemas.openxmlformats.org/officeDocument/2006/relationships/tags" Target="../tags/tag242.xml"/><Relationship Id="rId5" Type="http://schemas.openxmlformats.org/officeDocument/2006/relationships/tags" Target="../tags/tag241.xml"/><Relationship Id="rId4" Type="http://schemas.openxmlformats.org/officeDocument/2006/relationships/tags" Target="../tags/tag240.xml"/><Relationship Id="rId3" Type="http://schemas.openxmlformats.org/officeDocument/2006/relationships/tags" Target="../tags/tag239.xml"/><Relationship Id="rId22" Type="http://schemas.openxmlformats.org/officeDocument/2006/relationships/slideLayout" Target="../slideLayouts/slideLayout2.xml"/><Relationship Id="rId21" Type="http://schemas.openxmlformats.org/officeDocument/2006/relationships/tags" Target="../tags/tag257.xml"/><Relationship Id="rId20" Type="http://schemas.openxmlformats.org/officeDocument/2006/relationships/tags" Target="../tags/tag256.xml"/><Relationship Id="rId2" Type="http://schemas.openxmlformats.org/officeDocument/2006/relationships/tags" Target="../tags/tag238.xml"/><Relationship Id="rId19" Type="http://schemas.openxmlformats.org/officeDocument/2006/relationships/tags" Target="../tags/tag255.xml"/><Relationship Id="rId18" Type="http://schemas.openxmlformats.org/officeDocument/2006/relationships/tags" Target="../tags/tag254.xml"/><Relationship Id="rId17" Type="http://schemas.openxmlformats.org/officeDocument/2006/relationships/tags" Target="../tags/tag253.xml"/><Relationship Id="rId16" Type="http://schemas.openxmlformats.org/officeDocument/2006/relationships/tags" Target="../tags/tag252.xml"/><Relationship Id="rId15" Type="http://schemas.openxmlformats.org/officeDocument/2006/relationships/tags" Target="../tags/tag251.xml"/><Relationship Id="rId14" Type="http://schemas.openxmlformats.org/officeDocument/2006/relationships/tags" Target="../tags/tag250.xml"/><Relationship Id="rId13" Type="http://schemas.openxmlformats.org/officeDocument/2006/relationships/tags" Target="../tags/tag249.xml"/><Relationship Id="rId12" Type="http://schemas.openxmlformats.org/officeDocument/2006/relationships/tags" Target="../tags/tag248.xml"/><Relationship Id="rId11" Type="http://schemas.openxmlformats.org/officeDocument/2006/relationships/tags" Target="../tags/tag247.xml"/><Relationship Id="rId10" Type="http://schemas.openxmlformats.org/officeDocument/2006/relationships/tags" Target="../tags/tag246.xml"/><Relationship Id="rId1" Type="http://schemas.openxmlformats.org/officeDocument/2006/relationships/tags" Target="../tags/tag237.xml"/></Relationships>
</file>

<file path=ppt/slides/_rels/slide19.xml.rels><?xml version="1.0" encoding="UTF-8" standalone="yes"?>
<Relationships xmlns="http://schemas.openxmlformats.org/package/2006/relationships"><Relationship Id="rId9" Type="http://schemas.openxmlformats.org/officeDocument/2006/relationships/tags" Target="../tags/tag266.xml"/><Relationship Id="rId8" Type="http://schemas.openxmlformats.org/officeDocument/2006/relationships/tags" Target="../tags/tag265.xml"/><Relationship Id="rId7" Type="http://schemas.openxmlformats.org/officeDocument/2006/relationships/tags" Target="../tags/tag264.xml"/><Relationship Id="rId6" Type="http://schemas.openxmlformats.org/officeDocument/2006/relationships/tags" Target="../tags/tag263.xml"/><Relationship Id="rId5" Type="http://schemas.openxmlformats.org/officeDocument/2006/relationships/tags" Target="../tags/tag262.xml"/><Relationship Id="rId4" Type="http://schemas.openxmlformats.org/officeDocument/2006/relationships/tags" Target="../tags/tag261.xml"/><Relationship Id="rId3" Type="http://schemas.openxmlformats.org/officeDocument/2006/relationships/tags" Target="../tags/tag260.xml"/><Relationship Id="rId26" Type="http://schemas.openxmlformats.org/officeDocument/2006/relationships/slideLayout" Target="../slideLayouts/slideLayout2.xml"/><Relationship Id="rId25" Type="http://schemas.openxmlformats.org/officeDocument/2006/relationships/tags" Target="../tags/tag282.xml"/><Relationship Id="rId24" Type="http://schemas.openxmlformats.org/officeDocument/2006/relationships/tags" Target="../tags/tag281.xml"/><Relationship Id="rId23" Type="http://schemas.openxmlformats.org/officeDocument/2006/relationships/tags" Target="../tags/tag280.xml"/><Relationship Id="rId22" Type="http://schemas.openxmlformats.org/officeDocument/2006/relationships/tags" Target="../tags/tag279.xml"/><Relationship Id="rId21" Type="http://schemas.openxmlformats.org/officeDocument/2006/relationships/tags" Target="../tags/tag278.xml"/><Relationship Id="rId20" Type="http://schemas.openxmlformats.org/officeDocument/2006/relationships/tags" Target="../tags/tag277.xml"/><Relationship Id="rId2" Type="http://schemas.openxmlformats.org/officeDocument/2006/relationships/tags" Target="../tags/tag259.xml"/><Relationship Id="rId19" Type="http://schemas.openxmlformats.org/officeDocument/2006/relationships/tags" Target="../tags/tag276.xml"/><Relationship Id="rId18" Type="http://schemas.openxmlformats.org/officeDocument/2006/relationships/tags" Target="../tags/tag275.xml"/><Relationship Id="rId17" Type="http://schemas.openxmlformats.org/officeDocument/2006/relationships/tags" Target="../tags/tag274.xml"/><Relationship Id="rId16" Type="http://schemas.openxmlformats.org/officeDocument/2006/relationships/tags" Target="../tags/tag273.xml"/><Relationship Id="rId15" Type="http://schemas.openxmlformats.org/officeDocument/2006/relationships/tags" Target="../tags/tag272.xml"/><Relationship Id="rId14" Type="http://schemas.openxmlformats.org/officeDocument/2006/relationships/tags" Target="../tags/tag271.xml"/><Relationship Id="rId13" Type="http://schemas.openxmlformats.org/officeDocument/2006/relationships/tags" Target="../tags/tag270.xml"/><Relationship Id="rId12" Type="http://schemas.openxmlformats.org/officeDocument/2006/relationships/tags" Target="../tags/tag269.xml"/><Relationship Id="rId11" Type="http://schemas.openxmlformats.org/officeDocument/2006/relationships/tags" Target="../tags/tag268.xml"/><Relationship Id="rId10" Type="http://schemas.openxmlformats.org/officeDocument/2006/relationships/tags" Target="../tags/tag267.xml"/><Relationship Id="rId1" Type="http://schemas.openxmlformats.org/officeDocument/2006/relationships/tags" Target="../tags/tag258.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3.xml"/><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5.xml"/><Relationship Id="rId1" Type="http://schemas.openxmlformats.org/officeDocument/2006/relationships/tags" Target="../tags/tag284.xml"/></Relationships>
</file>

<file path=ppt/slides/_rels/slide22.xml.rels><?xml version="1.0" encoding="UTF-8" standalone="yes"?>
<Relationships xmlns="http://schemas.openxmlformats.org/package/2006/relationships"><Relationship Id="rId9" Type="http://schemas.openxmlformats.org/officeDocument/2006/relationships/tags" Target="../tags/tag294.xml"/><Relationship Id="rId8" Type="http://schemas.openxmlformats.org/officeDocument/2006/relationships/tags" Target="../tags/tag293.xml"/><Relationship Id="rId7" Type="http://schemas.openxmlformats.org/officeDocument/2006/relationships/tags" Target="../tags/tag292.xml"/><Relationship Id="rId6" Type="http://schemas.openxmlformats.org/officeDocument/2006/relationships/tags" Target="../tags/tag291.xml"/><Relationship Id="rId5" Type="http://schemas.openxmlformats.org/officeDocument/2006/relationships/tags" Target="../tags/tag290.xml"/><Relationship Id="rId4" Type="http://schemas.openxmlformats.org/officeDocument/2006/relationships/tags" Target="../tags/tag289.xml"/><Relationship Id="rId39" Type="http://schemas.openxmlformats.org/officeDocument/2006/relationships/slideLayout" Target="../slideLayouts/slideLayout2.xml"/><Relationship Id="rId38" Type="http://schemas.openxmlformats.org/officeDocument/2006/relationships/tags" Target="../tags/tag323.xml"/><Relationship Id="rId37" Type="http://schemas.openxmlformats.org/officeDocument/2006/relationships/tags" Target="../tags/tag322.xml"/><Relationship Id="rId36" Type="http://schemas.openxmlformats.org/officeDocument/2006/relationships/tags" Target="../tags/tag321.xml"/><Relationship Id="rId35" Type="http://schemas.openxmlformats.org/officeDocument/2006/relationships/tags" Target="../tags/tag320.xml"/><Relationship Id="rId34" Type="http://schemas.openxmlformats.org/officeDocument/2006/relationships/tags" Target="../tags/tag319.xml"/><Relationship Id="rId33" Type="http://schemas.openxmlformats.org/officeDocument/2006/relationships/tags" Target="../tags/tag318.xml"/><Relationship Id="rId32" Type="http://schemas.openxmlformats.org/officeDocument/2006/relationships/tags" Target="../tags/tag317.xml"/><Relationship Id="rId31" Type="http://schemas.openxmlformats.org/officeDocument/2006/relationships/tags" Target="../tags/tag316.xml"/><Relationship Id="rId30" Type="http://schemas.openxmlformats.org/officeDocument/2006/relationships/tags" Target="../tags/tag315.xml"/><Relationship Id="rId3" Type="http://schemas.openxmlformats.org/officeDocument/2006/relationships/tags" Target="../tags/tag288.xml"/><Relationship Id="rId29" Type="http://schemas.openxmlformats.org/officeDocument/2006/relationships/tags" Target="../tags/tag314.xml"/><Relationship Id="rId28" Type="http://schemas.openxmlformats.org/officeDocument/2006/relationships/tags" Target="../tags/tag313.xml"/><Relationship Id="rId27" Type="http://schemas.openxmlformats.org/officeDocument/2006/relationships/tags" Target="../tags/tag312.xml"/><Relationship Id="rId26" Type="http://schemas.openxmlformats.org/officeDocument/2006/relationships/tags" Target="../tags/tag311.xml"/><Relationship Id="rId25" Type="http://schemas.openxmlformats.org/officeDocument/2006/relationships/tags" Target="../tags/tag310.xml"/><Relationship Id="rId24" Type="http://schemas.openxmlformats.org/officeDocument/2006/relationships/tags" Target="../tags/tag309.xml"/><Relationship Id="rId23" Type="http://schemas.openxmlformats.org/officeDocument/2006/relationships/tags" Target="../tags/tag308.xml"/><Relationship Id="rId22" Type="http://schemas.openxmlformats.org/officeDocument/2006/relationships/tags" Target="../tags/tag307.xml"/><Relationship Id="rId21" Type="http://schemas.openxmlformats.org/officeDocument/2006/relationships/tags" Target="../tags/tag306.xml"/><Relationship Id="rId20" Type="http://schemas.openxmlformats.org/officeDocument/2006/relationships/tags" Target="../tags/tag305.xml"/><Relationship Id="rId2" Type="http://schemas.openxmlformats.org/officeDocument/2006/relationships/tags" Target="../tags/tag287.xml"/><Relationship Id="rId19" Type="http://schemas.openxmlformats.org/officeDocument/2006/relationships/tags" Target="../tags/tag304.xml"/><Relationship Id="rId18" Type="http://schemas.openxmlformats.org/officeDocument/2006/relationships/tags" Target="../tags/tag303.xml"/><Relationship Id="rId17" Type="http://schemas.openxmlformats.org/officeDocument/2006/relationships/tags" Target="../tags/tag302.xml"/><Relationship Id="rId16" Type="http://schemas.openxmlformats.org/officeDocument/2006/relationships/tags" Target="../tags/tag301.xml"/><Relationship Id="rId15" Type="http://schemas.openxmlformats.org/officeDocument/2006/relationships/tags" Target="../tags/tag300.xml"/><Relationship Id="rId14" Type="http://schemas.openxmlformats.org/officeDocument/2006/relationships/tags" Target="../tags/tag299.xml"/><Relationship Id="rId13" Type="http://schemas.openxmlformats.org/officeDocument/2006/relationships/tags" Target="../tags/tag298.xml"/><Relationship Id="rId12" Type="http://schemas.openxmlformats.org/officeDocument/2006/relationships/tags" Target="../tags/tag297.xml"/><Relationship Id="rId11" Type="http://schemas.openxmlformats.org/officeDocument/2006/relationships/tags" Target="../tags/tag296.xml"/><Relationship Id="rId10" Type="http://schemas.openxmlformats.org/officeDocument/2006/relationships/tags" Target="../tags/tag295.xml"/><Relationship Id="rId1" Type="http://schemas.openxmlformats.org/officeDocument/2006/relationships/tags" Target="../tags/tag286.xml"/></Relationships>
</file>

<file path=ppt/slides/_rels/slide23.xml.rels><?xml version="1.0" encoding="UTF-8" standalone="yes"?>
<Relationships xmlns="http://schemas.openxmlformats.org/package/2006/relationships"><Relationship Id="rId9" Type="http://schemas.openxmlformats.org/officeDocument/2006/relationships/tags" Target="../tags/tag332.xml"/><Relationship Id="rId8" Type="http://schemas.openxmlformats.org/officeDocument/2006/relationships/tags" Target="../tags/tag331.xml"/><Relationship Id="rId7" Type="http://schemas.openxmlformats.org/officeDocument/2006/relationships/tags" Target="../tags/tag330.xml"/><Relationship Id="rId6" Type="http://schemas.openxmlformats.org/officeDocument/2006/relationships/tags" Target="../tags/tag329.xml"/><Relationship Id="rId5" Type="http://schemas.openxmlformats.org/officeDocument/2006/relationships/tags" Target="../tags/tag328.xml"/><Relationship Id="rId4" Type="http://schemas.openxmlformats.org/officeDocument/2006/relationships/tags" Target="../tags/tag327.xml"/><Relationship Id="rId3" Type="http://schemas.openxmlformats.org/officeDocument/2006/relationships/tags" Target="../tags/tag326.xml"/><Relationship Id="rId2" Type="http://schemas.openxmlformats.org/officeDocument/2006/relationships/tags" Target="../tags/tag325.xml"/><Relationship Id="rId15" Type="http://schemas.openxmlformats.org/officeDocument/2006/relationships/slideLayout" Target="../slideLayouts/slideLayout2.xml"/><Relationship Id="rId14" Type="http://schemas.openxmlformats.org/officeDocument/2006/relationships/themeOverride" Target="../theme/themeOverride5.xml"/><Relationship Id="rId13" Type="http://schemas.openxmlformats.org/officeDocument/2006/relationships/tags" Target="../tags/tag336.xml"/><Relationship Id="rId12" Type="http://schemas.openxmlformats.org/officeDocument/2006/relationships/tags" Target="../tags/tag335.xml"/><Relationship Id="rId11" Type="http://schemas.openxmlformats.org/officeDocument/2006/relationships/tags" Target="../tags/tag334.xml"/><Relationship Id="rId10" Type="http://schemas.openxmlformats.org/officeDocument/2006/relationships/tags" Target="../tags/tag333.xml"/><Relationship Id="rId1" Type="http://schemas.openxmlformats.org/officeDocument/2006/relationships/tags" Target="../tags/tag324.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hemeOverride" Target="../theme/themeOverride6.xml"/><Relationship Id="rId2" Type="http://schemas.openxmlformats.org/officeDocument/2006/relationships/tags" Target="../tags/tag337.xml"/><Relationship Id="rId1" Type="http://schemas.openxmlformats.org/officeDocument/2006/relationships/image" Target="../media/image7.png"/></Relationships>
</file>

<file path=ppt/slides/_rels/slide25.xml.rels><?xml version="1.0" encoding="UTF-8" standalone="yes"?>
<Relationships xmlns="http://schemas.openxmlformats.org/package/2006/relationships"><Relationship Id="rId9" Type="http://schemas.openxmlformats.org/officeDocument/2006/relationships/tags" Target="../tags/tag346.xml"/><Relationship Id="rId8" Type="http://schemas.openxmlformats.org/officeDocument/2006/relationships/tags" Target="../tags/tag345.xml"/><Relationship Id="rId7" Type="http://schemas.openxmlformats.org/officeDocument/2006/relationships/tags" Target="../tags/tag344.xml"/><Relationship Id="rId6" Type="http://schemas.openxmlformats.org/officeDocument/2006/relationships/tags" Target="../tags/tag343.xml"/><Relationship Id="rId5" Type="http://schemas.openxmlformats.org/officeDocument/2006/relationships/tags" Target="../tags/tag342.xml"/><Relationship Id="rId4" Type="http://schemas.openxmlformats.org/officeDocument/2006/relationships/tags" Target="../tags/tag341.xml"/><Relationship Id="rId3" Type="http://schemas.openxmlformats.org/officeDocument/2006/relationships/tags" Target="../tags/tag340.xml"/><Relationship Id="rId2" Type="http://schemas.openxmlformats.org/officeDocument/2006/relationships/tags" Target="../tags/tag339.xml"/><Relationship Id="rId14" Type="http://schemas.openxmlformats.org/officeDocument/2006/relationships/slideLayout" Target="../slideLayouts/slideLayout2.xml"/><Relationship Id="rId13" Type="http://schemas.openxmlformats.org/officeDocument/2006/relationships/tags" Target="../tags/tag350.xml"/><Relationship Id="rId12" Type="http://schemas.openxmlformats.org/officeDocument/2006/relationships/tags" Target="../tags/tag349.xml"/><Relationship Id="rId11" Type="http://schemas.openxmlformats.org/officeDocument/2006/relationships/tags" Target="../tags/tag348.xml"/><Relationship Id="rId10" Type="http://schemas.openxmlformats.org/officeDocument/2006/relationships/tags" Target="../tags/tag347.xml"/><Relationship Id="rId1" Type="http://schemas.openxmlformats.org/officeDocument/2006/relationships/tags" Target="../tags/tag338.xml"/></Relationships>
</file>

<file path=ppt/slides/_rels/slide26.xml.rels><?xml version="1.0" encoding="UTF-8" standalone="yes"?>
<Relationships xmlns="http://schemas.openxmlformats.org/package/2006/relationships"><Relationship Id="rId9" Type="http://schemas.openxmlformats.org/officeDocument/2006/relationships/tags" Target="../tags/tag359.xml"/><Relationship Id="rId8" Type="http://schemas.openxmlformats.org/officeDocument/2006/relationships/tags" Target="../tags/tag358.xml"/><Relationship Id="rId7" Type="http://schemas.openxmlformats.org/officeDocument/2006/relationships/tags" Target="../tags/tag357.xml"/><Relationship Id="rId6" Type="http://schemas.openxmlformats.org/officeDocument/2006/relationships/tags" Target="../tags/tag356.xml"/><Relationship Id="rId5" Type="http://schemas.openxmlformats.org/officeDocument/2006/relationships/tags" Target="../tags/tag355.xml"/><Relationship Id="rId4" Type="http://schemas.openxmlformats.org/officeDocument/2006/relationships/tags" Target="../tags/tag354.xml"/><Relationship Id="rId3" Type="http://schemas.openxmlformats.org/officeDocument/2006/relationships/tags" Target="../tags/tag353.xml"/><Relationship Id="rId27" Type="http://schemas.openxmlformats.org/officeDocument/2006/relationships/slideLayout" Target="../slideLayouts/slideLayout2.xml"/><Relationship Id="rId26" Type="http://schemas.openxmlformats.org/officeDocument/2006/relationships/tags" Target="../tags/tag376.xml"/><Relationship Id="rId25" Type="http://schemas.openxmlformats.org/officeDocument/2006/relationships/tags" Target="../tags/tag375.xml"/><Relationship Id="rId24" Type="http://schemas.openxmlformats.org/officeDocument/2006/relationships/tags" Target="../tags/tag374.xml"/><Relationship Id="rId23" Type="http://schemas.openxmlformats.org/officeDocument/2006/relationships/tags" Target="../tags/tag373.xml"/><Relationship Id="rId22" Type="http://schemas.openxmlformats.org/officeDocument/2006/relationships/tags" Target="../tags/tag372.xml"/><Relationship Id="rId21" Type="http://schemas.openxmlformats.org/officeDocument/2006/relationships/tags" Target="../tags/tag371.xml"/><Relationship Id="rId20" Type="http://schemas.openxmlformats.org/officeDocument/2006/relationships/tags" Target="../tags/tag370.xml"/><Relationship Id="rId2" Type="http://schemas.openxmlformats.org/officeDocument/2006/relationships/tags" Target="../tags/tag352.xml"/><Relationship Id="rId19" Type="http://schemas.openxmlformats.org/officeDocument/2006/relationships/tags" Target="../tags/tag369.xml"/><Relationship Id="rId18" Type="http://schemas.openxmlformats.org/officeDocument/2006/relationships/tags" Target="../tags/tag368.xml"/><Relationship Id="rId17" Type="http://schemas.openxmlformats.org/officeDocument/2006/relationships/tags" Target="../tags/tag367.xml"/><Relationship Id="rId16" Type="http://schemas.openxmlformats.org/officeDocument/2006/relationships/tags" Target="../tags/tag366.xml"/><Relationship Id="rId15" Type="http://schemas.openxmlformats.org/officeDocument/2006/relationships/tags" Target="../tags/tag365.xml"/><Relationship Id="rId14" Type="http://schemas.openxmlformats.org/officeDocument/2006/relationships/tags" Target="../tags/tag364.xml"/><Relationship Id="rId13" Type="http://schemas.openxmlformats.org/officeDocument/2006/relationships/tags" Target="../tags/tag363.xml"/><Relationship Id="rId12" Type="http://schemas.openxmlformats.org/officeDocument/2006/relationships/tags" Target="../tags/tag362.xml"/><Relationship Id="rId11" Type="http://schemas.openxmlformats.org/officeDocument/2006/relationships/tags" Target="../tags/tag361.xml"/><Relationship Id="rId10" Type="http://schemas.openxmlformats.org/officeDocument/2006/relationships/tags" Target="../tags/tag360.xml"/><Relationship Id="rId1" Type="http://schemas.openxmlformats.org/officeDocument/2006/relationships/tags" Target="../tags/tag351.xml"/></Relationships>
</file>

<file path=ppt/slides/_rels/slide27.xml.rels><?xml version="1.0" encoding="UTF-8" standalone="yes"?>
<Relationships xmlns="http://schemas.openxmlformats.org/package/2006/relationships"><Relationship Id="rId9" Type="http://schemas.openxmlformats.org/officeDocument/2006/relationships/tags" Target="../tags/tag385.xml"/><Relationship Id="rId8" Type="http://schemas.openxmlformats.org/officeDocument/2006/relationships/tags" Target="../tags/tag384.xml"/><Relationship Id="rId7" Type="http://schemas.openxmlformats.org/officeDocument/2006/relationships/tags" Target="../tags/tag383.xml"/><Relationship Id="rId6" Type="http://schemas.openxmlformats.org/officeDocument/2006/relationships/tags" Target="../tags/tag382.xml"/><Relationship Id="rId5" Type="http://schemas.openxmlformats.org/officeDocument/2006/relationships/tags" Target="../tags/tag381.xml"/><Relationship Id="rId4" Type="http://schemas.openxmlformats.org/officeDocument/2006/relationships/tags" Target="../tags/tag380.xml"/><Relationship Id="rId3" Type="http://schemas.openxmlformats.org/officeDocument/2006/relationships/tags" Target="../tags/tag379.xml"/><Relationship Id="rId2" Type="http://schemas.openxmlformats.org/officeDocument/2006/relationships/tags" Target="../tags/tag378.xml"/><Relationship Id="rId18" Type="http://schemas.openxmlformats.org/officeDocument/2006/relationships/slideLayout" Target="../slideLayouts/slideLayout2.xml"/><Relationship Id="rId17" Type="http://schemas.openxmlformats.org/officeDocument/2006/relationships/themeOverride" Target="../theme/themeOverride7.xml"/><Relationship Id="rId16" Type="http://schemas.openxmlformats.org/officeDocument/2006/relationships/tags" Target="../tags/tag392.xml"/><Relationship Id="rId15" Type="http://schemas.openxmlformats.org/officeDocument/2006/relationships/tags" Target="../tags/tag391.xml"/><Relationship Id="rId14" Type="http://schemas.openxmlformats.org/officeDocument/2006/relationships/tags" Target="../tags/tag390.xml"/><Relationship Id="rId13" Type="http://schemas.openxmlformats.org/officeDocument/2006/relationships/tags" Target="../tags/tag389.xml"/><Relationship Id="rId12" Type="http://schemas.openxmlformats.org/officeDocument/2006/relationships/tags" Target="../tags/tag388.xml"/><Relationship Id="rId11" Type="http://schemas.openxmlformats.org/officeDocument/2006/relationships/tags" Target="../tags/tag387.xml"/><Relationship Id="rId10" Type="http://schemas.openxmlformats.org/officeDocument/2006/relationships/tags" Target="../tags/tag386.xml"/><Relationship Id="rId1" Type="http://schemas.openxmlformats.org/officeDocument/2006/relationships/tags" Target="../tags/tag377.xml"/></Relationships>
</file>

<file path=ppt/slides/_rels/slide28.xml.rels><?xml version="1.0" encoding="UTF-8" standalone="yes"?>
<Relationships xmlns="http://schemas.openxmlformats.org/package/2006/relationships"><Relationship Id="rId9" Type="http://schemas.openxmlformats.org/officeDocument/2006/relationships/tags" Target="../tags/tag401.xml"/><Relationship Id="rId8" Type="http://schemas.openxmlformats.org/officeDocument/2006/relationships/tags" Target="../tags/tag400.xml"/><Relationship Id="rId7" Type="http://schemas.openxmlformats.org/officeDocument/2006/relationships/tags" Target="../tags/tag399.xml"/><Relationship Id="rId6" Type="http://schemas.openxmlformats.org/officeDocument/2006/relationships/tags" Target="../tags/tag398.xml"/><Relationship Id="rId5" Type="http://schemas.openxmlformats.org/officeDocument/2006/relationships/tags" Target="../tags/tag397.xml"/><Relationship Id="rId42" Type="http://schemas.openxmlformats.org/officeDocument/2006/relationships/slideLayout" Target="../slideLayouts/slideLayout2.xml"/><Relationship Id="rId41" Type="http://schemas.openxmlformats.org/officeDocument/2006/relationships/tags" Target="../tags/tag433.xml"/><Relationship Id="rId40" Type="http://schemas.openxmlformats.org/officeDocument/2006/relationships/tags" Target="../tags/tag432.xml"/><Relationship Id="rId4" Type="http://schemas.openxmlformats.org/officeDocument/2006/relationships/tags" Target="../tags/tag396.xml"/><Relationship Id="rId39" Type="http://schemas.openxmlformats.org/officeDocument/2006/relationships/tags" Target="../tags/tag431.xml"/><Relationship Id="rId38" Type="http://schemas.openxmlformats.org/officeDocument/2006/relationships/tags" Target="../tags/tag430.xml"/><Relationship Id="rId37" Type="http://schemas.openxmlformats.org/officeDocument/2006/relationships/tags" Target="../tags/tag429.xml"/><Relationship Id="rId36" Type="http://schemas.openxmlformats.org/officeDocument/2006/relationships/tags" Target="../tags/tag428.xml"/><Relationship Id="rId35" Type="http://schemas.openxmlformats.org/officeDocument/2006/relationships/tags" Target="../tags/tag427.xml"/><Relationship Id="rId34" Type="http://schemas.openxmlformats.org/officeDocument/2006/relationships/tags" Target="../tags/tag426.xml"/><Relationship Id="rId33" Type="http://schemas.openxmlformats.org/officeDocument/2006/relationships/tags" Target="../tags/tag425.xml"/><Relationship Id="rId32" Type="http://schemas.openxmlformats.org/officeDocument/2006/relationships/tags" Target="../tags/tag424.xml"/><Relationship Id="rId31" Type="http://schemas.openxmlformats.org/officeDocument/2006/relationships/tags" Target="../tags/tag423.xml"/><Relationship Id="rId30" Type="http://schemas.openxmlformats.org/officeDocument/2006/relationships/tags" Target="../tags/tag422.xml"/><Relationship Id="rId3" Type="http://schemas.openxmlformats.org/officeDocument/2006/relationships/tags" Target="../tags/tag395.xml"/><Relationship Id="rId29" Type="http://schemas.openxmlformats.org/officeDocument/2006/relationships/tags" Target="../tags/tag421.xml"/><Relationship Id="rId28" Type="http://schemas.openxmlformats.org/officeDocument/2006/relationships/tags" Target="../tags/tag420.xml"/><Relationship Id="rId27" Type="http://schemas.openxmlformats.org/officeDocument/2006/relationships/tags" Target="../tags/tag419.xml"/><Relationship Id="rId26" Type="http://schemas.openxmlformats.org/officeDocument/2006/relationships/tags" Target="../tags/tag418.xml"/><Relationship Id="rId25" Type="http://schemas.openxmlformats.org/officeDocument/2006/relationships/tags" Target="../tags/tag417.xml"/><Relationship Id="rId24" Type="http://schemas.openxmlformats.org/officeDocument/2006/relationships/tags" Target="../tags/tag416.xml"/><Relationship Id="rId23" Type="http://schemas.openxmlformats.org/officeDocument/2006/relationships/tags" Target="../tags/tag415.xml"/><Relationship Id="rId22" Type="http://schemas.openxmlformats.org/officeDocument/2006/relationships/tags" Target="../tags/tag414.xml"/><Relationship Id="rId21" Type="http://schemas.openxmlformats.org/officeDocument/2006/relationships/tags" Target="../tags/tag413.xml"/><Relationship Id="rId20" Type="http://schemas.openxmlformats.org/officeDocument/2006/relationships/tags" Target="../tags/tag412.xml"/><Relationship Id="rId2" Type="http://schemas.openxmlformats.org/officeDocument/2006/relationships/tags" Target="../tags/tag394.xml"/><Relationship Id="rId19" Type="http://schemas.openxmlformats.org/officeDocument/2006/relationships/tags" Target="../tags/tag411.xml"/><Relationship Id="rId18" Type="http://schemas.openxmlformats.org/officeDocument/2006/relationships/tags" Target="../tags/tag410.xml"/><Relationship Id="rId17" Type="http://schemas.openxmlformats.org/officeDocument/2006/relationships/tags" Target="../tags/tag409.xml"/><Relationship Id="rId16" Type="http://schemas.openxmlformats.org/officeDocument/2006/relationships/tags" Target="../tags/tag408.xml"/><Relationship Id="rId15" Type="http://schemas.openxmlformats.org/officeDocument/2006/relationships/tags" Target="../tags/tag407.xml"/><Relationship Id="rId14" Type="http://schemas.openxmlformats.org/officeDocument/2006/relationships/tags" Target="../tags/tag406.xml"/><Relationship Id="rId13" Type="http://schemas.openxmlformats.org/officeDocument/2006/relationships/tags" Target="../tags/tag405.xml"/><Relationship Id="rId12" Type="http://schemas.openxmlformats.org/officeDocument/2006/relationships/tags" Target="../tags/tag404.xml"/><Relationship Id="rId11" Type="http://schemas.openxmlformats.org/officeDocument/2006/relationships/tags" Target="../tags/tag403.xml"/><Relationship Id="rId10" Type="http://schemas.openxmlformats.org/officeDocument/2006/relationships/tags" Target="../tags/tag402.xml"/><Relationship Id="rId1" Type="http://schemas.openxmlformats.org/officeDocument/2006/relationships/tags" Target="../tags/tag393.xml"/></Relationships>
</file>

<file path=ppt/slides/_rels/slide29.xml.rels><?xml version="1.0" encoding="UTF-8" standalone="yes"?>
<Relationships xmlns="http://schemas.openxmlformats.org/package/2006/relationships"><Relationship Id="rId9" Type="http://schemas.openxmlformats.org/officeDocument/2006/relationships/tags" Target="../tags/tag442.xml"/><Relationship Id="rId8" Type="http://schemas.openxmlformats.org/officeDocument/2006/relationships/tags" Target="../tags/tag441.xml"/><Relationship Id="rId7" Type="http://schemas.openxmlformats.org/officeDocument/2006/relationships/tags" Target="../tags/tag440.xml"/><Relationship Id="rId6" Type="http://schemas.openxmlformats.org/officeDocument/2006/relationships/tags" Target="../tags/tag439.xml"/><Relationship Id="rId5" Type="http://schemas.openxmlformats.org/officeDocument/2006/relationships/tags" Target="../tags/tag438.xml"/><Relationship Id="rId4" Type="http://schemas.openxmlformats.org/officeDocument/2006/relationships/tags" Target="../tags/tag437.xml"/><Relationship Id="rId3" Type="http://schemas.openxmlformats.org/officeDocument/2006/relationships/tags" Target="../tags/tag436.xml"/><Relationship Id="rId2" Type="http://schemas.openxmlformats.org/officeDocument/2006/relationships/tags" Target="../tags/tag435.xml"/><Relationship Id="rId14" Type="http://schemas.openxmlformats.org/officeDocument/2006/relationships/slideLayout" Target="../slideLayouts/slideLayout2.xml"/><Relationship Id="rId13" Type="http://schemas.openxmlformats.org/officeDocument/2006/relationships/tags" Target="../tags/tag446.xml"/><Relationship Id="rId12" Type="http://schemas.openxmlformats.org/officeDocument/2006/relationships/tags" Target="../tags/tag445.xml"/><Relationship Id="rId11" Type="http://schemas.openxmlformats.org/officeDocument/2006/relationships/tags" Target="../tags/tag444.xml"/><Relationship Id="rId10" Type="http://schemas.openxmlformats.org/officeDocument/2006/relationships/tags" Target="../tags/tag443.xml"/><Relationship Id="rId1" Type="http://schemas.openxmlformats.org/officeDocument/2006/relationships/tags" Target="../tags/tag43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hemeOverride" Target="../theme/themeOverride2.xml"/><Relationship Id="rId1" Type="http://schemas.openxmlformats.org/officeDocument/2006/relationships/tags" Target="../tags/tag6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8.xml"/><Relationship Id="rId1" Type="http://schemas.openxmlformats.org/officeDocument/2006/relationships/tags" Target="../tags/tag447.xml"/></Relationships>
</file>

<file path=ppt/slides/_rels/slide31.xml.rels><?xml version="1.0" encoding="UTF-8" standalone="yes"?>
<Relationships xmlns="http://schemas.openxmlformats.org/package/2006/relationships"><Relationship Id="rId9" Type="http://schemas.openxmlformats.org/officeDocument/2006/relationships/tags" Target="../tags/tag457.xml"/><Relationship Id="rId8" Type="http://schemas.openxmlformats.org/officeDocument/2006/relationships/tags" Target="../tags/tag456.xml"/><Relationship Id="rId7" Type="http://schemas.openxmlformats.org/officeDocument/2006/relationships/tags" Target="../tags/tag455.xml"/><Relationship Id="rId6" Type="http://schemas.openxmlformats.org/officeDocument/2006/relationships/tags" Target="../tags/tag454.xml"/><Relationship Id="rId5" Type="http://schemas.openxmlformats.org/officeDocument/2006/relationships/tags" Target="../tags/tag453.xml"/><Relationship Id="rId4" Type="http://schemas.openxmlformats.org/officeDocument/2006/relationships/tags" Target="../tags/tag452.xml"/><Relationship Id="rId3" Type="http://schemas.openxmlformats.org/officeDocument/2006/relationships/tags" Target="../tags/tag451.xml"/><Relationship Id="rId22" Type="http://schemas.openxmlformats.org/officeDocument/2006/relationships/slideLayout" Target="../slideLayouts/slideLayout2.xml"/><Relationship Id="rId21" Type="http://schemas.openxmlformats.org/officeDocument/2006/relationships/themeOverride" Target="../theme/themeOverride8.xml"/><Relationship Id="rId20" Type="http://schemas.openxmlformats.org/officeDocument/2006/relationships/tags" Target="../tags/tag468.xml"/><Relationship Id="rId2" Type="http://schemas.openxmlformats.org/officeDocument/2006/relationships/tags" Target="../tags/tag450.xml"/><Relationship Id="rId19" Type="http://schemas.openxmlformats.org/officeDocument/2006/relationships/tags" Target="../tags/tag467.xml"/><Relationship Id="rId18" Type="http://schemas.openxmlformats.org/officeDocument/2006/relationships/tags" Target="../tags/tag466.xml"/><Relationship Id="rId17" Type="http://schemas.openxmlformats.org/officeDocument/2006/relationships/tags" Target="../tags/tag465.xml"/><Relationship Id="rId16" Type="http://schemas.openxmlformats.org/officeDocument/2006/relationships/tags" Target="../tags/tag464.xml"/><Relationship Id="rId15" Type="http://schemas.openxmlformats.org/officeDocument/2006/relationships/tags" Target="../tags/tag463.xml"/><Relationship Id="rId14" Type="http://schemas.openxmlformats.org/officeDocument/2006/relationships/tags" Target="../tags/tag462.xml"/><Relationship Id="rId13" Type="http://schemas.openxmlformats.org/officeDocument/2006/relationships/tags" Target="../tags/tag461.xml"/><Relationship Id="rId12" Type="http://schemas.openxmlformats.org/officeDocument/2006/relationships/tags" Target="../tags/tag460.xml"/><Relationship Id="rId11" Type="http://schemas.openxmlformats.org/officeDocument/2006/relationships/tags" Target="../tags/tag459.xml"/><Relationship Id="rId10" Type="http://schemas.openxmlformats.org/officeDocument/2006/relationships/tags" Target="../tags/tag458.xml"/><Relationship Id="rId1" Type="http://schemas.openxmlformats.org/officeDocument/2006/relationships/tags" Target="../tags/tag449.xml"/></Relationships>
</file>

<file path=ppt/slides/_rels/slide32.xml.rels><?xml version="1.0" encoding="UTF-8" standalone="yes"?>
<Relationships xmlns="http://schemas.openxmlformats.org/package/2006/relationships"><Relationship Id="rId9" Type="http://schemas.openxmlformats.org/officeDocument/2006/relationships/tags" Target="../tags/tag477.xml"/><Relationship Id="rId8" Type="http://schemas.openxmlformats.org/officeDocument/2006/relationships/tags" Target="../tags/tag476.xml"/><Relationship Id="rId7" Type="http://schemas.openxmlformats.org/officeDocument/2006/relationships/tags" Target="../tags/tag475.xml"/><Relationship Id="rId6" Type="http://schemas.openxmlformats.org/officeDocument/2006/relationships/tags" Target="../tags/tag474.xml"/><Relationship Id="rId5" Type="http://schemas.openxmlformats.org/officeDocument/2006/relationships/tags" Target="../tags/tag473.xml"/><Relationship Id="rId4" Type="http://schemas.openxmlformats.org/officeDocument/2006/relationships/tags" Target="../tags/tag472.xml"/><Relationship Id="rId3" Type="http://schemas.openxmlformats.org/officeDocument/2006/relationships/tags" Target="../tags/tag471.xml"/><Relationship Id="rId21" Type="http://schemas.openxmlformats.org/officeDocument/2006/relationships/slideLayout" Target="../slideLayouts/slideLayout2.xml"/><Relationship Id="rId20" Type="http://schemas.openxmlformats.org/officeDocument/2006/relationships/tags" Target="../tags/tag488.xml"/><Relationship Id="rId2" Type="http://schemas.openxmlformats.org/officeDocument/2006/relationships/tags" Target="../tags/tag470.xml"/><Relationship Id="rId19" Type="http://schemas.openxmlformats.org/officeDocument/2006/relationships/tags" Target="../tags/tag487.xml"/><Relationship Id="rId18" Type="http://schemas.openxmlformats.org/officeDocument/2006/relationships/tags" Target="../tags/tag486.xml"/><Relationship Id="rId17" Type="http://schemas.openxmlformats.org/officeDocument/2006/relationships/tags" Target="../tags/tag485.xml"/><Relationship Id="rId16" Type="http://schemas.openxmlformats.org/officeDocument/2006/relationships/tags" Target="../tags/tag484.xml"/><Relationship Id="rId15" Type="http://schemas.openxmlformats.org/officeDocument/2006/relationships/tags" Target="../tags/tag483.xml"/><Relationship Id="rId14" Type="http://schemas.openxmlformats.org/officeDocument/2006/relationships/tags" Target="../tags/tag482.xml"/><Relationship Id="rId13" Type="http://schemas.openxmlformats.org/officeDocument/2006/relationships/tags" Target="../tags/tag481.xml"/><Relationship Id="rId12" Type="http://schemas.openxmlformats.org/officeDocument/2006/relationships/tags" Target="../tags/tag480.xml"/><Relationship Id="rId11" Type="http://schemas.openxmlformats.org/officeDocument/2006/relationships/tags" Target="../tags/tag479.xml"/><Relationship Id="rId10" Type="http://schemas.openxmlformats.org/officeDocument/2006/relationships/tags" Target="../tags/tag478.xml"/><Relationship Id="rId1" Type="http://schemas.openxmlformats.org/officeDocument/2006/relationships/tags" Target="../tags/tag469.xml"/></Relationships>
</file>

<file path=ppt/slides/_rels/slide33.xml.rels><?xml version="1.0" encoding="UTF-8" standalone="yes"?>
<Relationships xmlns="http://schemas.openxmlformats.org/package/2006/relationships"><Relationship Id="rId9" Type="http://schemas.openxmlformats.org/officeDocument/2006/relationships/tags" Target="../tags/tag496.xml"/><Relationship Id="rId8" Type="http://schemas.openxmlformats.org/officeDocument/2006/relationships/tags" Target="../tags/tag495.xml"/><Relationship Id="rId7" Type="http://schemas.openxmlformats.org/officeDocument/2006/relationships/tags" Target="../tags/tag494.xml"/><Relationship Id="rId6" Type="http://schemas.openxmlformats.org/officeDocument/2006/relationships/tags" Target="../tags/tag493.xml"/><Relationship Id="rId5" Type="http://schemas.openxmlformats.org/officeDocument/2006/relationships/tags" Target="../tags/tag492.xml"/><Relationship Id="rId4" Type="http://schemas.openxmlformats.org/officeDocument/2006/relationships/tags" Target="../tags/tag491.xml"/><Relationship Id="rId38" Type="http://schemas.openxmlformats.org/officeDocument/2006/relationships/slideLayout" Target="../slideLayouts/slideLayout2.xml"/><Relationship Id="rId37" Type="http://schemas.openxmlformats.org/officeDocument/2006/relationships/tags" Target="../tags/tag524.xml"/><Relationship Id="rId36" Type="http://schemas.openxmlformats.org/officeDocument/2006/relationships/tags" Target="../tags/tag523.xml"/><Relationship Id="rId35" Type="http://schemas.openxmlformats.org/officeDocument/2006/relationships/tags" Target="../tags/tag522.xml"/><Relationship Id="rId34" Type="http://schemas.openxmlformats.org/officeDocument/2006/relationships/tags" Target="../tags/tag521.xml"/><Relationship Id="rId33" Type="http://schemas.openxmlformats.org/officeDocument/2006/relationships/tags" Target="../tags/tag520.xml"/><Relationship Id="rId32" Type="http://schemas.openxmlformats.org/officeDocument/2006/relationships/tags" Target="../tags/tag519.xml"/><Relationship Id="rId31" Type="http://schemas.openxmlformats.org/officeDocument/2006/relationships/tags" Target="../tags/tag518.xml"/><Relationship Id="rId30" Type="http://schemas.openxmlformats.org/officeDocument/2006/relationships/tags" Target="../tags/tag517.xml"/><Relationship Id="rId3" Type="http://schemas.openxmlformats.org/officeDocument/2006/relationships/tags" Target="../tags/tag490.xml"/><Relationship Id="rId29" Type="http://schemas.openxmlformats.org/officeDocument/2006/relationships/tags" Target="../tags/tag516.xml"/><Relationship Id="rId28" Type="http://schemas.openxmlformats.org/officeDocument/2006/relationships/tags" Target="../tags/tag515.xml"/><Relationship Id="rId27" Type="http://schemas.openxmlformats.org/officeDocument/2006/relationships/tags" Target="../tags/tag514.xml"/><Relationship Id="rId26" Type="http://schemas.openxmlformats.org/officeDocument/2006/relationships/tags" Target="../tags/tag513.xml"/><Relationship Id="rId25" Type="http://schemas.openxmlformats.org/officeDocument/2006/relationships/tags" Target="../tags/tag512.xml"/><Relationship Id="rId24" Type="http://schemas.openxmlformats.org/officeDocument/2006/relationships/tags" Target="../tags/tag511.xml"/><Relationship Id="rId23" Type="http://schemas.openxmlformats.org/officeDocument/2006/relationships/tags" Target="../tags/tag510.xml"/><Relationship Id="rId22" Type="http://schemas.openxmlformats.org/officeDocument/2006/relationships/tags" Target="../tags/tag509.xml"/><Relationship Id="rId21" Type="http://schemas.openxmlformats.org/officeDocument/2006/relationships/tags" Target="../tags/tag508.xml"/><Relationship Id="rId20" Type="http://schemas.openxmlformats.org/officeDocument/2006/relationships/tags" Target="../tags/tag507.xml"/><Relationship Id="rId2" Type="http://schemas.openxmlformats.org/officeDocument/2006/relationships/tags" Target="../tags/tag489.xml"/><Relationship Id="rId19" Type="http://schemas.openxmlformats.org/officeDocument/2006/relationships/tags" Target="../tags/tag506.xml"/><Relationship Id="rId18" Type="http://schemas.openxmlformats.org/officeDocument/2006/relationships/tags" Target="../tags/tag505.xml"/><Relationship Id="rId17" Type="http://schemas.openxmlformats.org/officeDocument/2006/relationships/tags" Target="../tags/tag504.xml"/><Relationship Id="rId16" Type="http://schemas.openxmlformats.org/officeDocument/2006/relationships/tags" Target="../tags/tag503.xml"/><Relationship Id="rId15" Type="http://schemas.openxmlformats.org/officeDocument/2006/relationships/tags" Target="../tags/tag502.xml"/><Relationship Id="rId14" Type="http://schemas.openxmlformats.org/officeDocument/2006/relationships/tags" Target="../tags/tag501.xml"/><Relationship Id="rId13" Type="http://schemas.openxmlformats.org/officeDocument/2006/relationships/tags" Target="../tags/tag500.xml"/><Relationship Id="rId12" Type="http://schemas.openxmlformats.org/officeDocument/2006/relationships/tags" Target="../tags/tag499.xml"/><Relationship Id="rId11" Type="http://schemas.openxmlformats.org/officeDocument/2006/relationships/tags" Target="../tags/tag498.xml"/><Relationship Id="rId10" Type="http://schemas.openxmlformats.org/officeDocument/2006/relationships/tags" Target="../tags/tag497.xml"/><Relationship Id="rId1" Type="http://schemas.openxmlformats.org/officeDocument/2006/relationships/image" Target="../media/image8.png"/></Relationships>
</file>

<file path=ppt/slides/_rels/slide34.xml.rels><?xml version="1.0" encoding="UTF-8" standalone="yes"?>
<Relationships xmlns="http://schemas.openxmlformats.org/package/2006/relationships"><Relationship Id="rId9" Type="http://schemas.openxmlformats.org/officeDocument/2006/relationships/tags" Target="../tags/tag533.xml"/><Relationship Id="rId8" Type="http://schemas.openxmlformats.org/officeDocument/2006/relationships/tags" Target="../tags/tag532.xml"/><Relationship Id="rId7" Type="http://schemas.openxmlformats.org/officeDocument/2006/relationships/tags" Target="../tags/tag531.xml"/><Relationship Id="rId6" Type="http://schemas.openxmlformats.org/officeDocument/2006/relationships/tags" Target="../tags/tag530.xml"/><Relationship Id="rId5" Type="http://schemas.openxmlformats.org/officeDocument/2006/relationships/tags" Target="../tags/tag529.xml"/><Relationship Id="rId4" Type="http://schemas.openxmlformats.org/officeDocument/2006/relationships/tags" Target="../tags/tag528.xml"/><Relationship Id="rId3" Type="http://schemas.openxmlformats.org/officeDocument/2006/relationships/tags" Target="../tags/tag527.xml"/><Relationship Id="rId26" Type="http://schemas.openxmlformats.org/officeDocument/2006/relationships/notesSlide" Target="../notesSlides/notesSlide2.xml"/><Relationship Id="rId25" Type="http://schemas.openxmlformats.org/officeDocument/2006/relationships/slideLayout" Target="../slideLayouts/slideLayout4.xml"/><Relationship Id="rId24" Type="http://schemas.openxmlformats.org/officeDocument/2006/relationships/tags" Target="../tags/tag548.xml"/><Relationship Id="rId23" Type="http://schemas.openxmlformats.org/officeDocument/2006/relationships/tags" Target="../tags/tag547.xml"/><Relationship Id="rId22" Type="http://schemas.openxmlformats.org/officeDocument/2006/relationships/tags" Target="../tags/tag546.xml"/><Relationship Id="rId21" Type="http://schemas.openxmlformats.org/officeDocument/2006/relationships/tags" Target="../tags/tag545.xml"/><Relationship Id="rId20" Type="http://schemas.openxmlformats.org/officeDocument/2006/relationships/tags" Target="../tags/tag544.xml"/><Relationship Id="rId2" Type="http://schemas.openxmlformats.org/officeDocument/2006/relationships/tags" Target="../tags/tag526.xml"/><Relationship Id="rId19" Type="http://schemas.openxmlformats.org/officeDocument/2006/relationships/tags" Target="../tags/tag543.xml"/><Relationship Id="rId18" Type="http://schemas.openxmlformats.org/officeDocument/2006/relationships/tags" Target="../tags/tag542.xml"/><Relationship Id="rId17" Type="http://schemas.openxmlformats.org/officeDocument/2006/relationships/tags" Target="../tags/tag541.xml"/><Relationship Id="rId16" Type="http://schemas.openxmlformats.org/officeDocument/2006/relationships/tags" Target="../tags/tag540.xml"/><Relationship Id="rId15" Type="http://schemas.openxmlformats.org/officeDocument/2006/relationships/tags" Target="../tags/tag539.xml"/><Relationship Id="rId14" Type="http://schemas.openxmlformats.org/officeDocument/2006/relationships/tags" Target="../tags/tag538.xml"/><Relationship Id="rId13" Type="http://schemas.openxmlformats.org/officeDocument/2006/relationships/tags" Target="../tags/tag537.xml"/><Relationship Id="rId12" Type="http://schemas.openxmlformats.org/officeDocument/2006/relationships/tags" Target="../tags/tag536.xml"/><Relationship Id="rId11" Type="http://schemas.openxmlformats.org/officeDocument/2006/relationships/tags" Target="../tags/tag535.xml"/><Relationship Id="rId10" Type="http://schemas.openxmlformats.org/officeDocument/2006/relationships/tags" Target="../tags/tag534.xml"/><Relationship Id="rId1" Type="http://schemas.openxmlformats.org/officeDocument/2006/relationships/tags" Target="../tags/tag525.xml"/></Relationships>
</file>

<file path=ppt/slides/_rels/slide35.xml.rels><?xml version="1.0" encoding="UTF-8" standalone="yes"?>
<Relationships xmlns="http://schemas.openxmlformats.org/package/2006/relationships"><Relationship Id="rId9" Type="http://schemas.openxmlformats.org/officeDocument/2006/relationships/tags" Target="../tags/tag557.xml"/><Relationship Id="rId8" Type="http://schemas.openxmlformats.org/officeDocument/2006/relationships/tags" Target="../tags/tag556.xml"/><Relationship Id="rId7" Type="http://schemas.openxmlformats.org/officeDocument/2006/relationships/tags" Target="../tags/tag555.xml"/><Relationship Id="rId6" Type="http://schemas.openxmlformats.org/officeDocument/2006/relationships/tags" Target="../tags/tag554.xml"/><Relationship Id="rId5" Type="http://schemas.openxmlformats.org/officeDocument/2006/relationships/tags" Target="../tags/tag553.xml"/><Relationship Id="rId4" Type="http://schemas.openxmlformats.org/officeDocument/2006/relationships/tags" Target="../tags/tag552.xml"/><Relationship Id="rId32" Type="http://schemas.openxmlformats.org/officeDocument/2006/relationships/slideLayout" Target="../slideLayouts/slideLayout3.xml"/><Relationship Id="rId31" Type="http://schemas.openxmlformats.org/officeDocument/2006/relationships/tags" Target="../tags/tag579.xml"/><Relationship Id="rId30" Type="http://schemas.openxmlformats.org/officeDocument/2006/relationships/tags" Target="../tags/tag578.xml"/><Relationship Id="rId3" Type="http://schemas.openxmlformats.org/officeDocument/2006/relationships/tags" Target="../tags/tag551.xml"/><Relationship Id="rId29" Type="http://schemas.openxmlformats.org/officeDocument/2006/relationships/tags" Target="../tags/tag577.xml"/><Relationship Id="rId28" Type="http://schemas.openxmlformats.org/officeDocument/2006/relationships/tags" Target="../tags/tag576.xml"/><Relationship Id="rId27" Type="http://schemas.openxmlformats.org/officeDocument/2006/relationships/tags" Target="../tags/tag575.xml"/><Relationship Id="rId26" Type="http://schemas.openxmlformats.org/officeDocument/2006/relationships/tags" Target="../tags/tag574.xml"/><Relationship Id="rId25" Type="http://schemas.openxmlformats.org/officeDocument/2006/relationships/tags" Target="../tags/tag573.xml"/><Relationship Id="rId24" Type="http://schemas.openxmlformats.org/officeDocument/2006/relationships/tags" Target="../tags/tag572.xml"/><Relationship Id="rId23" Type="http://schemas.openxmlformats.org/officeDocument/2006/relationships/tags" Target="../tags/tag571.xml"/><Relationship Id="rId22" Type="http://schemas.openxmlformats.org/officeDocument/2006/relationships/tags" Target="../tags/tag570.xml"/><Relationship Id="rId21" Type="http://schemas.openxmlformats.org/officeDocument/2006/relationships/tags" Target="../tags/tag569.xml"/><Relationship Id="rId20" Type="http://schemas.openxmlformats.org/officeDocument/2006/relationships/tags" Target="../tags/tag568.xml"/><Relationship Id="rId2" Type="http://schemas.openxmlformats.org/officeDocument/2006/relationships/tags" Target="../tags/tag550.xml"/><Relationship Id="rId19" Type="http://schemas.openxmlformats.org/officeDocument/2006/relationships/tags" Target="../tags/tag567.xml"/><Relationship Id="rId18" Type="http://schemas.openxmlformats.org/officeDocument/2006/relationships/tags" Target="../tags/tag566.xml"/><Relationship Id="rId17" Type="http://schemas.openxmlformats.org/officeDocument/2006/relationships/tags" Target="../tags/tag565.xml"/><Relationship Id="rId16" Type="http://schemas.openxmlformats.org/officeDocument/2006/relationships/tags" Target="../tags/tag564.xml"/><Relationship Id="rId15" Type="http://schemas.openxmlformats.org/officeDocument/2006/relationships/tags" Target="../tags/tag563.xml"/><Relationship Id="rId14" Type="http://schemas.openxmlformats.org/officeDocument/2006/relationships/tags" Target="../tags/tag562.xml"/><Relationship Id="rId13" Type="http://schemas.openxmlformats.org/officeDocument/2006/relationships/tags" Target="../tags/tag561.xml"/><Relationship Id="rId12" Type="http://schemas.openxmlformats.org/officeDocument/2006/relationships/tags" Target="../tags/tag560.xml"/><Relationship Id="rId11" Type="http://schemas.openxmlformats.org/officeDocument/2006/relationships/tags" Target="../tags/tag559.xml"/><Relationship Id="rId10" Type="http://schemas.openxmlformats.org/officeDocument/2006/relationships/tags" Target="../tags/tag558.xml"/><Relationship Id="rId1" Type="http://schemas.openxmlformats.org/officeDocument/2006/relationships/tags" Target="../tags/tag549.xml"/></Relationships>
</file>

<file path=ppt/slides/_rels/slide36.xml.rels><?xml version="1.0" encoding="UTF-8" standalone="yes"?>
<Relationships xmlns="http://schemas.openxmlformats.org/package/2006/relationships"><Relationship Id="rId9" Type="http://schemas.openxmlformats.org/officeDocument/2006/relationships/tags" Target="../tags/tag588.xml"/><Relationship Id="rId8" Type="http://schemas.openxmlformats.org/officeDocument/2006/relationships/tags" Target="../tags/tag587.xml"/><Relationship Id="rId7" Type="http://schemas.openxmlformats.org/officeDocument/2006/relationships/tags" Target="../tags/tag586.xml"/><Relationship Id="rId6" Type="http://schemas.openxmlformats.org/officeDocument/2006/relationships/tags" Target="../tags/tag585.xml"/><Relationship Id="rId5" Type="http://schemas.openxmlformats.org/officeDocument/2006/relationships/tags" Target="../tags/tag584.xml"/><Relationship Id="rId4" Type="http://schemas.openxmlformats.org/officeDocument/2006/relationships/tags" Target="../tags/tag583.xml"/><Relationship Id="rId3" Type="http://schemas.openxmlformats.org/officeDocument/2006/relationships/tags" Target="../tags/tag582.xml"/><Relationship Id="rId26" Type="http://schemas.openxmlformats.org/officeDocument/2006/relationships/slideLayout" Target="../slideLayouts/slideLayout3.xml"/><Relationship Id="rId25" Type="http://schemas.openxmlformats.org/officeDocument/2006/relationships/tags" Target="../tags/tag604.xml"/><Relationship Id="rId24" Type="http://schemas.openxmlformats.org/officeDocument/2006/relationships/tags" Target="../tags/tag603.xml"/><Relationship Id="rId23" Type="http://schemas.openxmlformats.org/officeDocument/2006/relationships/tags" Target="../tags/tag602.xml"/><Relationship Id="rId22" Type="http://schemas.openxmlformats.org/officeDocument/2006/relationships/tags" Target="../tags/tag601.xml"/><Relationship Id="rId21" Type="http://schemas.openxmlformats.org/officeDocument/2006/relationships/tags" Target="../tags/tag600.xml"/><Relationship Id="rId20" Type="http://schemas.openxmlformats.org/officeDocument/2006/relationships/tags" Target="../tags/tag599.xml"/><Relationship Id="rId2" Type="http://schemas.openxmlformats.org/officeDocument/2006/relationships/tags" Target="../tags/tag581.xml"/><Relationship Id="rId19" Type="http://schemas.openxmlformats.org/officeDocument/2006/relationships/tags" Target="../tags/tag598.xml"/><Relationship Id="rId18" Type="http://schemas.openxmlformats.org/officeDocument/2006/relationships/tags" Target="../tags/tag597.xml"/><Relationship Id="rId17" Type="http://schemas.openxmlformats.org/officeDocument/2006/relationships/tags" Target="../tags/tag596.xml"/><Relationship Id="rId16" Type="http://schemas.openxmlformats.org/officeDocument/2006/relationships/tags" Target="../tags/tag595.xml"/><Relationship Id="rId15" Type="http://schemas.openxmlformats.org/officeDocument/2006/relationships/tags" Target="../tags/tag594.xml"/><Relationship Id="rId14" Type="http://schemas.openxmlformats.org/officeDocument/2006/relationships/tags" Target="../tags/tag593.xml"/><Relationship Id="rId13" Type="http://schemas.openxmlformats.org/officeDocument/2006/relationships/tags" Target="../tags/tag592.xml"/><Relationship Id="rId12" Type="http://schemas.openxmlformats.org/officeDocument/2006/relationships/tags" Target="../tags/tag591.xml"/><Relationship Id="rId11" Type="http://schemas.openxmlformats.org/officeDocument/2006/relationships/tags" Target="../tags/tag590.xml"/><Relationship Id="rId10" Type="http://schemas.openxmlformats.org/officeDocument/2006/relationships/tags" Target="../tags/tag589.xml"/><Relationship Id="rId1" Type="http://schemas.openxmlformats.org/officeDocument/2006/relationships/tags" Target="../tags/tag580.xml"/></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hemeOverride" Target="../theme/themeOverride9.xml"/><Relationship Id="rId2" Type="http://schemas.openxmlformats.org/officeDocument/2006/relationships/tags" Target="../tags/tag605.xml"/><Relationship Id="rId1" Type="http://schemas.openxmlformats.org/officeDocument/2006/relationships/image" Target="../media/image9.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hemeOverride" Target="../theme/themeOverride10.xml"/><Relationship Id="rId2" Type="http://schemas.openxmlformats.org/officeDocument/2006/relationships/tags" Target="../tags/tag606.xml"/><Relationship Id="rId1" Type="http://schemas.openxmlformats.org/officeDocument/2006/relationships/image" Target="../media/image10.png"/></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08.xml"/><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tags" Target="../tags/tag607.xml"/></Relationships>
</file>

<file path=ppt/slides/_rels/slide4.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9" Type="http://schemas.openxmlformats.org/officeDocument/2006/relationships/slideLayout" Target="../slideLayouts/slideLayout2.xml"/><Relationship Id="rId58" Type="http://schemas.openxmlformats.org/officeDocument/2006/relationships/tags" Target="../tags/tag122.xml"/><Relationship Id="rId57" Type="http://schemas.openxmlformats.org/officeDocument/2006/relationships/tags" Target="../tags/tag121.xml"/><Relationship Id="rId56" Type="http://schemas.openxmlformats.org/officeDocument/2006/relationships/tags" Target="../tags/tag120.xml"/><Relationship Id="rId55" Type="http://schemas.openxmlformats.org/officeDocument/2006/relationships/tags" Target="../tags/tag119.xml"/><Relationship Id="rId54" Type="http://schemas.openxmlformats.org/officeDocument/2006/relationships/tags" Target="../tags/tag118.xml"/><Relationship Id="rId53" Type="http://schemas.openxmlformats.org/officeDocument/2006/relationships/tags" Target="../tags/tag117.xml"/><Relationship Id="rId52" Type="http://schemas.openxmlformats.org/officeDocument/2006/relationships/tags" Target="../tags/tag116.xml"/><Relationship Id="rId51" Type="http://schemas.openxmlformats.org/officeDocument/2006/relationships/tags" Target="../tags/tag115.xml"/><Relationship Id="rId50" Type="http://schemas.openxmlformats.org/officeDocument/2006/relationships/tags" Target="../tags/tag114.xml"/><Relationship Id="rId5" Type="http://schemas.openxmlformats.org/officeDocument/2006/relationships/tags" Target="../tags/tag69.xml"/><Relationship Id="rId49" Type="http://schemas.openxmlformats.org/officeDocument/2006/relationships/tags" Target="../tags/tag113.xml"/><Relationship Id="rId48" Type="http://schemas.openxmlformats.org/officeDocument/2006/relationships/tags" Target="../tags/tag112.xml"/><Relationship Id="rId47" Type="http://schemas.openxmlformats.org/officeDocument/2006/relationships/tags" Target="../tags/tag111.xml"/><Relationship Id="rId46" Type="http://schemas.openxmlformats.org/officeDocument/2006/relationships/tags" Target="../tags/tag110.xml"/><Relationship Id="rId45" Type="http://schemas.openxmlformats.org/officeDocument/2006/relationships/tags" Target="../tags/tag109.xml"/><Relationship Id="rId44" Type="http://schemas.openxmlformats.org/officeDocument/2006/relationships/tags" Target="../tags/tag108.xml"/><Relationship Id="rId43" Type="http://schemas.openxmlformats.org/officeDocument/2006/relationships/tags" Target="../tags/tag107.xml"/><Relationship Id="rId42" Type="http://schemas.openxmlformats.org/officeDocument/2006/relationships/tags" Target="../tags/tag106.xml"/><Relationship Id="rId41" Type="http://schemas.openxmlformats.org/officeDocument/2006/relationships/tags" Target="../tags/tag105.xml"/><Relationship Id="rId40" Type="http://schemas.openxmlformats.org/officeDocument/2006/relationships/tags" Target="../tags/tag104.xml"/><Relationship Id="rId4" Type="http://schemas.openxmlformats.org/officeDocument/2006/relationships/tags" Target="../tags/tag68.xml"/><Relationship Id="rId39" Type="http://schemas.openxmlformats.org/officeDocument/2006/relationships/tags" Target="../tags/tag103.xml"/><Relationship Id="rId38" Type="http://schemas.openxmlformats.org/officeDocument/2006/relationships/tags" Target="../tags/tag102.xml"/><Relationship Id="rId37" Type="http://schemas.openxmlformats.org/officeDocument/2006/relationships/tags" Target="../tags/tag101.xml"/><Relationship Id="rId36" Type="http://schemas.openxmlformats.org/officeDocument/2006/relationships/tags" Target="../tags/tag100.xml"/><Relationship Id="rId35" Type="http://schemas.openxmlformats.org/officeDocument/2006/relationships/tags" Target="../tags/tag99.xml"/><Relationship Id="rId34" Type="http://schemas.openxmlformats.org/officeDocument/2006/relationships/tags" Target="../tags/tag98.xml"/><Relationship Id="rId33" Type="http://schemas.openxmlformats.org/officeDocument/2006/relationships/tags" Target="../tags/tag97.xml"/><Relationship Id="rId32" Type="http://schemas.openxmlformats.org/officeDocument/2006/relationships/tags" Target="../tags/tag96.xml"/><Relationship Id="rId31" Type="http://schemas.openxmlformats.org/officeDocument/2006/relationships/tags" Target="../tags/tag95.xml"/><Relationship Id="rId30" Type="http://schemas.openxmlformats.org/officeDocument/2006/relationships/tags" Target="../tags/tag94.xml"/><Relationship Id="rId3" Type="http://schemas.openxmlformats.org/officeDocument/2006/relationships/tags" Target="../tags/tag67.xml"/><Relationship Id="rId29" Type="http://schemas.openxmlformats.org/officeDocument/2006/relationships/tags" Target="../tags/tag93.xml"/><Relationship Id="rId28" Type="http://schemas.openxmlformats.org/officeDocument/2006/relationships/tags" Target="../tags/tag92.xml"/><Relationship Id="rId27" Type="http://schemas.openxmlformats.org/officeDocument/2006/relationships/tags" Target="../tags/tag91.xml"/><Relationship Id="rId26" Type="http://schemas.openxmlformats.org/officeDocument/2006/relationships/tags" Target="../tags/tag90.xml"/><Relationship Id="rId25" Type="http://schemas.openxmlformats.org/officeDocument/2006/relationships/tags" Target="../tags/tag89.xml"/><Relationship Id="rId24" Type="http://schemas.openxmlformats.org/officeDocument/2006/relationships/tags" Target="../tags/tag88.xml"/><Relationship Id="rId23" Type="http://schemas.openxmlformats.org/officeDocument/2006/relationships/tags" Target="../tags/tag87.xml"/><Relationship Id="rId22" Type="http://schemas.openxmlformats.org/officeDocument/2006/relationships/tags" Target="../tags/tag86.xml"/><Relationship Id="rId21" Type="http://schemas.openxmlformats.org/officeDocument/2006/relationships/tags" Target="../tags/tag85.xml"/><Relationship Id="rId20" Type="http://schemas.openxmlformats.org/officeDocument/2006/relationships/tags" Target="../tags/tag84.xml"/><Relationship Id="rId2" Type="http://schemas.openxmlformats.org/officeDocument/2006/relationships/tags" Target="../tags/tag66.xml"/><Relationship Id="rId19" Type="http://schemas.openxmlformats.org/officeDocument/2006/relationships/tags" Target="../tags/tag83.xml"/><Relationship Id="rId18" Type="http://schemas.openxmlformats.org/officeDocument/2006/relationships/tags" Target="../tags/tag82.xml"/><Relationship Id="rId17" Type="http://schemas.openxmlformats.org/officeDocument/2006/relationships/tags" Target="../tags/tag81.xml"/><Relationship Id="rId16" Type="http://schemas.openxmlformats.org/officeDocument/2006/relationships/tags" Target="../tags/tag80.xml"/><Relationship Id="rId15" Type="http://schemas.openxmlformats.org/officeDocument/2006/relationships/tags" Target="../tags/tag79.xml"/><Relationship Id="rId14" Type="http://schemas.openxmlformats.org/officeDocument/2006/relationships/tags" Target="../tags/tag78.xml"/><Relationship Id="rId13" Type="http://schemas.openxmlformats.org/officeDocument/2006/relationships/tags" Target="../tags/tag77.xml"/><Relationship Id="rId12" Type="http://schemas.openxmlformats.org/officeDocument/2006/relationships/tags" Target="../tags/tag76.xml"/><Relationship Id="rId11" Type="http://schemas.openxmlformats.org/officeDocument/2006/relationships/tags" Target="../tags/tag75.xml"/><Relationship Id="rId10" Type="http://schemas.openxmlformats.org/officeDocument/2006/relationships/tags" Target="../tags/tag74.xml"/><Relationship Id="rId1" Type="http://schemas.openxmlformats.org/officeDocument/2006/relationships/tags" Target="../tags/tag65.xml"/></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09.xml"/><Relationship Id="rId2" Type="http://schemas.openxmlformats.org/officeDocument/2006/relationships/image" Target="../media/image14.png"/><Relationship Id="rId1" Type="http://schemas.openxmlformats.org/officeDocument/2006/relationships/image" Target="../media/image13.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10.xml"/><Relationship Id="rId1" Type="http://schemas.openxmlformats.org/officeDocument/2006/relationships/image" Target="../media/image15.jpeg"/></Relationships>
</file>

<file path=ppt/slides/_rels/slide42.xml.rels><?xml version="1.0" encoding="UTF-8" standalone="yes"?>
<Relationships xmlns="http://schemas.openxmlformats.org/package/2006/relationships"><Relationship Id="rId9" Type="http://schemas.openxmlformats.org/officeDocument/2006/relationships/image" Target="../media/image3.svg"/><Relationship Id="rId8" Type="http://schemas.openxmlformats.org/officeDocument/2006/relationships/image" Target="../media/image18.png"/><Relationship Id="rId7" Type="http://schemas.openxmlformats.org/officeDocument/2006/relationships/tags" Target="../tags/tag613.xml"/><Relationship Id="rId6" Type="http://schemas.openxmlformats.org/officeDocument/2006/relationships/image" Target="../media/image2.svg"/><Relationship Id="rId5" Type="http://schemas.openxmlformats.org/officeDocument/2006/relationships/image" Target="../media/image17.png"/><Relationship Id="rId42" Type="http://schemas.openxmlformats.org/officeDocument/2006/relationships/slideLayout" Target="../slideLayouts/slideLayout2.xml"/><Relationship Id="rId41" Type="http://schemas.openxmlformats.org/officeDocument/2006/relationships/tags" Target="../tags/tag635.xml"/><Relationship Id="rId40" Type="http://schemas.openxmlformats.org/officeDocument/2006/relationships/tags" Target="../tags/tag634.xml"/><Relationship Id="rId4" Type="http://schemas.openxmlformats.org/officeDocument/2006/relationships/tags" Target="../tags/tag612.xml"/><Relationship Id="rId39" Type="http://schemas.openxmlformats.org/officeDocument/2006/relationships/tags" Target="../tags/tag633.xml"/><Relationship Id="rId38" Type="http://schemas.openxmlformats.org/officeDocument/2006/relationships/tags" Target="../tags/tag632.xml"/><Relationship Id="rId37" Type="http://schemas.openxmlformats.org/officeDocument/2006/relationships/tags" Target="../tags/tag631.xml"/><Relationship Id="rId36" Type="http://schemas.openxmlformats.org/officeDocument/2006/relationships/tags" Target="../tags/tag630.xml"/><Relationship Id="rId35" Type="http://schemas.openxmlformats.org/officeDocument/2006/relationships/tags" Target="../tags/tag629.xml"/><Relationship Id="rId34" Type="http://schemas.openxmlformats.org/officeDocument/2006/relationships/tags" Target="../tags/tag628.xml"/><Relationship Id="rId33" Type="http://schemas.openxmlformats.org/officeDocument/2006/relationships/tags" Target="../tags/tag627.xml"/><Relationship Id="rId32" Type="http://schemas.openxmlformats.org/officeDocument/2006/relationships/tags" Target="../tags/tag626.xml"/><Relationship Id="rId31" Type="http://schemas.openxmlformats.org/officeDocument/2006/relationships/tags" Target="../tags/tag625.xml"/><Relationship Id="rId30" Type="http://schemas.openxmlformats.org/officeDocument/2006/relationships/tags" Target="../tags/tag624.xml"/><Relationship Id="rId3" Type="http://schemas.openxmlformats.org/officeDocument/2006/relationships/image" Target="../media/image1.svg"/><Relationship Id="rId29" Type="http://schemas.openxmlformats.org/officeDocument/2006/relationships/tags" Target="../tags/tag623.xml"/><Relationship Id="rId28" Type="http://schemas.openxmlformats.org/officeDocument/2006/relationships/tags" Target="../tags/tag622.xml"/><Relationship Id="rId27" Type="http://schemas.openxmlformats.org/officeDocument/2006/relationships/tags" Target="../tags/tag621.xml"/><Relationship Id="rId26" Type="http://schemas.openxmlformats.org/officeDocument/2006/relationships/tags" Target="../tags/tag620.xml"/><Relationship Id="rId25" Type="http://schemas.openxmlformats.org/officeDocument/2006/relationships/tags" Target="../tags/tag619.xml"/><Relationship Id="rId24" Type="http://schemas.openxmlformats.org/officeDocument/2006/relationships/image" Target="../media/image8.svg"/><Relationship Id="rId23" Type="http://schemas.openxmlformats.org/officeDocument/2006/relationships/image" Target="../media/image23.png"/><Relationship Id="rId22" Type="http://schemas.openxmlformats.org/officeDocument/2006/relationships/tags" Target="../tags/tag618.xml"/><Relationship Id="rId21" Type="http://schemas.openxmlformats.org/officeDocument/2006/relationships/image" Target="../media/image7.svg"/><Relationship Id="rId20" Type="http://schemas.openxmlformats.org/officeDocument/2006/relationships/image" Target="../media/image22.png"/><Relationship Id="rId2" Type="http://schemas.openxmlformats.org/officeDocument/2006/relationships/image" Target="../media/image16.png"/><Relationship Id="rId19" Type="http://schemas.openxmlformats.org/officeDocument/2006/relationships/tags" Target="../tags/tag617.xml"/><Relationship Id="rId18" Type="http://schemas.openxmlformats.org/officeDocument/2006/relationships/image" Target="../media/image6.svg"/><Relationship Id="rId17" Type="http://schemas.openxmlformats.org/officeDocument/2006/relationships/image" Target="../media/image21.png"/><Relationship Id="rId16" Type="http://schemas.openxmlformats.org/officeDocument/2006/relationships/tags" Target="../tags/tag616.xml"/><Relationship Id="rId15" Type="http://schemas.openxmlformats.org/officeDocument/2006/relationships/image" Target="../media/image5.svg"/><Relationship Id="rId14" Type="http://schemas.openxmlformats.org/officeDocument/2006/relationships/image" Target="../media/image20.png"/><Relationship Id="rId13" Type="http://schemas.openxmlformats.org/officeDocument/2006/relationships/tags" Target="../tags/tag615.xml"/><Relationship Id="rId12" Type="http://schemas.openxmlformats.org/officeDocument/2006/relationships/image" Target="../media/image4.svg"/><Relationship Id="rId11" Type="http://schemas.openxmlformats.org/officeDocument/2006/relationships/image" Target="../media/image19.png"/><Relationship Id="rId10" Type="http://schemas.openxmlformats.org/officeDocument/2006/relationships/tags" Target="../tags/tag614.xml"/><Relationship Id="rId1" Type="http://schemas.openxmlformats.org/officeDocument/2006/relationships/tags" Target="../tags/tag611.xml"/></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hemeOverride" Target="../theme/themeOverride11.xml"/><Relationship Id="rId2" Type="http://schemas.openxmlformats.org/officeDocument/2006/relationships/tags" Target="../tags/tag636.xml"/><Relationship Id="rId1" Type="http://schemas.openxmlformats.org/officeDocument/2006/relationships/image" Target="../media/image24.png"/></Relationships>
</file>

<file path=ppt/slides/_rels/slide44.xml.rels><?xml version="1.0" encoding="UTF-8" standalone="yes"?>
<Relationships xmlns="http://schemas.openxmlformats.org/package/2006/relationships"><Relationship Id="rId9" Type="http://schemas.openxmlformats.org/officeDocument/2006/relationships/tags" Target="../tags/tag645.xml"/><Relationship Id="rId8" Type="http://schemas.openxmlformats.org/officeDocument/2006/relationships/tags" Target="../tags/tag644.xml"/><Relationship Id="rId7" Type="http://schemas.openxmlformats.org/officeDocument/2006/relationships/tags" Target="../tags/tag643.xml"/><Relationship Id="rId6" Type="http://schemas.openxmlformats.org/officeDocument/2006/relationships/tags" Target="../tags/tag642.xml"/><Relationship Id="rId5" Type="http://schemas.openxmlformats.org/officeDocument/2006/relationships/tags" Target="../tags/tag641.xml"/><Relationship Id="rId4" Type="http://schemas.openxmlformats.org/officeDocument/2006/relationships/tags" Target="../tags/tag640.xml"/><Relationship Id="rId3" Type="http://schemas.openxmlformats.org/officeDocument/2006/relationships/tags" Target="../tags/tag639.xml"/><Relationship Id="rId2" Type="http://schemas.openxmlformats.org/officeDocument/2006/relationships/tags" Target="../tags/tag638.xml"/><Relationship Id="rId15" Type="http://schemas.openxmlformats.org/officeDocument/2006/relationships/slideLayout" Target="../slideLayouts/slideLayout2.xml"/><Relationship Id="rId14" Type="http://schemas.openxmlformats.org/officeDocument/2006/relationships/tags" Target="../tags/tag650.xml"/><Relationship Id="rId13" Type="http://schemas.openxmlformats.org/officeDocument/2006/relationships/tags" Target="../tags/tag649.xml"/><Relationship Id="rId12" Type="http://schemas.openxmlformats.org/officeDocument/2006/relationships/tags" Target="../tags/tag648.xml"/><Relationship Id="rId11" Type="http://schemas.openxmlformats.org/officeDocument/2006/relationships/tags" Target="../tags/tag647.xml"/><Relationship Id="rId10" Type="http://schemas.openxmlformats.org/officeDocument/2006/relationships/tags" Target="../tags/tag646.xml"/><Relationship Id="rId1" Type="http://schemas.openxmlformats.org/officeDocument/2006/relationships/tags" Target="../tags/tag637.xml"/></Relationships>
</file>

<file path=ppt/slides/_rels/slide45.xml.rels><?xml version="1.0" encoding="UTF-8" standalone="yes"?>
<Relationships xmlns="http://schemas.openxmlformats.org/package/2006/relationships"><Relationship Id="rId9" Type="http://schemas.openxmlformats.org/officeDocument/2006/relationships/tags" Target="../tags/tag659.xml"/><Relationship Id="rId8" Type="http://schemas.openxmlformats.org/officeDocument/2006/relationships/tags" Target="../tags/tag658.xml"/><Relationship Id="rId7" Type="http://schemas.openxmlformats.org/officeDocument/2006/relationships/tags" Target="../tags/tag657.xml"/><Relationship Id="rId6" Type="http://schemas.openxmlformats.org/officeDocument/2006/relationships/tags" Target="../tags/tag656.xml"/><Relationship Id="rId5" Type="http://schemas.openxmlformats.org/officeDocument/2006/relationships/tags" Target="../tags/tag655.xml"/><Relationship Id="rId4" Type="http://schemas.openxmlformats.org/officeDocument/2006/relationships/tags" Target="../tags/tag654.xml"/><Relationship Id="rId3" Type="http://schemas.openxmlformats.org/officeDocument/2006/relationships/tags" Target="../tags/tag653.xml"/><Relationship Id="rId2" Type="http://schemas.openxmlformats.org/officeDocument/2006/relationships/tags" Target="../tags/tag652.xml"/><Relationship Id="rId19" Type="http://schemas.openxmlformats.org/officeDocument/2006/relationships/slideLayout" Target="../slideLayouts/slideLayout2.xml"/><Relationship Id="rId18" Type="http://schemas.openxmlformats.org/officeDocument/2006/relationships/themeOverride" Target="../theme/themeOverride12.xml"/><Relationship Id="rId17" Type="http://schemas.openxmlformats.org/officeDocument/2006/relationships/tags" Target="../tags/tag667.xml"/><Relationship Id="rId16" Type="http://schemas.openxmlformats.org/officeDocument/2006/relationships/tags" Target="../tags/tag666.xml"/><Relationship Id="rId15" Type="http://schemas.openxmlformats.org/officeDocument/2006/relationships/tags" Target="../tags/tag665.xml"/><Relationship Id="rId14" Type="http://schemas.openxmlformats.org/officeDocument/2006/relationships/tags" Target="../tags/tag664.xml"/><Relationship Id="rId13" Type="http://schemas.openxmlformats.org/officeDocument/2006/relationships/tags" Target="../tags/tag663.xml"/><Relationship Id="rId12" Type="http://schemas.openxmlformats.org/officeDocument/2006/relationships/tags" Target="../tags/tag662.xml"/><Relationship Id="rId11" Type="http://schemas.openxmlformats.org/officeDocument/2006/relationships/tags" Target="../tags/tag661.xml"/><Relationship Id="rId10" Type="http://schemas.openxmlformats.org/officeDocument/2006/relationships/tags" Target="../tags/tag660.xml"/><Relationship Id="rId1" Type="http://schemas.openxmlformats.org/officeDocument/2006/relationships/tags" Target="../tags/tag65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hemeOverride" Target="../theme/themeOverride13.xml"/><Relationship Id="rId1" Type="http://schemas.openxmlformats.org/officeDocument/2006/relationships/tags" Target="../tags/tag668.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9.xml"/><Relationship Id="rId1"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0.xml"/><Relationship Id="rId1" Type="http://schemas.openxmlformats.org/officeDocument/2006/relationships/image" Target="../media/image26.png"/></Relationships>
</file>

<file path=ppt/slides/_rels/slide49.xml.rels><?xml version="1.0" encoding="UTF-8" standalone="yes"?>
<Relationships xmlns="http://schemas.openxmlformats.org/package/2006/relationships"><Relationship Id="rId9" Type="http://schemas.openxmlformats.org/officeDocument/2006/relationships/tags" Target="../tags/tag679.xml"/><Relationship Id="rId8" Type="http://schemas.openxmlformats.org/officeDocument/2006/relationships/tags" Target="../tags/tag678.xml"/><Relationship Id="rId7" Type="http://schemas.openxmlformats.org/officeDocument/2006/relationships/tags" Target="../tags/tag677.xml"/><Relationship Id="rId6" Type="http://schemas.openxmlformats.org/officeDocument/2006/relationships/tags" Target="../tags/tag676.xml"/><Relationship Id="rId5" Type="http://schemas.openxmlformats.org/officeDocument/2006/relationships/tags" Target="../tags/tag675.xml"/><Relationship Id="rId4" Type="http://schemas.openxmlformats.org/officeDocument/2006/relationships/tags" Target="../tags/tag674.xml"/><Relationship Id="rId32" Type="http://schemas.openxmlformats.org/officeDocument/2006/relationships/slideLayout" Target="../slideLayouts/slideLayout2.xml"/><Relationship Id="rId31" Type="http://schemas.openxmlformats.org/officeDocument/2006/relationships/tags" Target="../tags/tag701.xml"/><Relationship Id="rId30" Type="http://schemas.openxmlformats.org/officeDocument/2006/relationships/tags" Target="../tags/tag700.xml"/><Relationship Id="rId3" Type="http://schemas.openxmlformats.org/officeDocument/2006/relationships/tags" Target="../tags/tag673.xml"/><Relationship Id="rId29" Type="http://schemas.openxmlformats.org/officeDocument/2006/relationships/tags" Target="../tags/tag699.xml"/><Relationship Id="rId28" Type="http://schemas.openxmlformats.org/officeDocument/2006/relationships/tags" Target="../tags/tag698.xml"/><Relationship Id="rId27" Type="http://schemas.openxmlformats.org/officeDocument/2006/relationships/tags" Target="../tags/tag697.xml"/><Relationship Id="rId26" Type="http://schemas.openxmlformats.org/officeDocument/2006/relationships/tags" Target="../tags/tag696.xml"/><Relationship Id="rId25" Type="http://schemas.openxmlformats.org/officeDocument/2006/relationships/tags" Target="../tags/tag695.xml"/><Relationship Id="rId24" Type="http://schemas.openxmlformats.org/officeDocument/2006/relationships/tags" Target="../tags/tag694.xml"/><Relationship Id="rId23" Type="http://schemas.openxmlformats.org/officeDocument/2006/relationships/tags" Target="../tags/tag693.xml"/><Relationship Id="rId22" Type="http://schemas.openxmlformats.org/officeDocument/2006/relationships/tags" Target="../tags/tag692.xml"/><Relationship Id="rId21" Type="http://schemas.openxmlformats.org/officeDocument/2006/relationships/tags" Target="../tags/tag691.xml"/><Relationship Id="rId20" Type="http://schemas.openxmlformats.org/officeDocument/2006/relationships/tags" Target="../tags/tag690.xml"/><Relationship Id="rId2" Type="http://schemas.openxmlformats.org/officeDocument/2006/relationships/tags" Target="../tags/tag672.xml"/><Relationship Id="rId19" Type="http://schemas.openxmlformats.org/officeDocument/2006/relationships/tags" Target="../tags/tag689.xml"/><Relationship Id="rId18" Type="http://schemas.openxmlformats.org/officeDocument/2006/relationships/tags" Target="../tags/tag688.xml"/><Relationship Id="rId17" Type="http://schemas.openxmlformats.org/officeDocument/2006/relationships/tags" Target="../tags/tag687.xml"/><Relationship Id="rId16" Type="http://schemas.openxmlformats.org/officeDocument/2006/relationships/tags" Target="../tags/tag686.xml"/><Relationship Id="rId15" Type="http://schemas.openxmlformats.org/officeDocument/2006/relationships/tags" Target="../tags/tag685.xml"/><Relationship Id="rId14" Type="http://schemas.openxmlformats.org/officeDocument/2006/relationships/tags" Target="../tags/tag684.xml"/><Relationship Id="rId13" Type="http://schemas.openxmlformats.org/officeDocument/2006/relationships/tags" Target="../tags/tag683.xml"/><Relationship Id="rId12" Type="http://schemas.openxmlformats.org/officeDocument/2006/relationships/tags" Target="../tags/tag682.xml"/><Relationship Id="rId11" Type="http://schemas.openxmlformats.org/officeDocument/2006/relationships/tags" Target="../tags/tag681.xml"/><Relationship Id="rId10" Type="http://schemas.openxmlformats.org/officeDocument/2006/relationships/tags" Target="../tags/tag680.xml"/><Relationship Id="rId1" Type="http://schemas.openxmlformats.org/officeDocument/2006/relationships/tags" Target="../tags/tag671.xml"/></Relationships>
</file>

<file path=ppt/slides/_rels/slide5.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tags" Target="../tags/tag130.xml"/><Relationship Id="rId7" Type="http://schemas.openxmlformats.org/officeDocument/2006/relationships/tags" Target="../tags/tag129.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7" Type="http://schemas.openxmlformats.org/officeDocument/2006/relationships/slideLayout" Target="../slideLayouts/slideLayout2.xml"/><Relationship Id="rId26" Type="http://schemas.openxmlformats.org/officeDocument/2006/relationships/tags" Target="../tags/tag148.xml"/><Relationship Id="rId25" Type="http://schemas.openxmlformats.org/officeDocument/2006/relationships/tags" Target="../tags/tag147.xml"/><Relationship Id="rId24" Type="http://schemas.openxmlformats.org/officeDocument/2006/relationships/tags" Target="../tags/tag146.xml"/><Relationship Id="rId23" Type="http://schemas.openxmlformats.org/officeDocument/2006/relationships/tags" Target="../tags/tag145.xml"/><Relationship Id="rId22" Type="http://schemas.openxmlformats.org/officeDocument/2006/relationships/tags" Target="../tags/tag144.xml"/><Relationship Id="rId21" Type="http://schemas.openxmlformats.org/officeDocument/2006/relationships/tags" Target="../tags/tag143.xml"/><Relationship Id="rId20" Type="http://schemas.openxmlformats.org/officeDocument/2006/relationships/tags" Target="../tags/tag142.xml"/><Relationship Id="rId2" Type="http://schemas.openxmlformats.org/officeDocument/2006/relationships/tags" Target="../tags/tag124.xml"/><Relationship Id="rId19" Type="http://schemas.openxmlformats.org/officeDocument/2006/relationships/tags" Target="../tags/tag141.xml"/><Relationship Id="rId18" Type="http://schemas.openxmlformats.org/officeDocument/2006/relationships/tags" Target="../tags/tag140.xml"/><Relationship Id="rId17" Type="http://schemas.openxmlformats.org/officeDocument/2006/relationships/tags" Target="../tags/tag139.xml"/><Relationship Id="rId16" Type="http://schemas.openxmlformats.org/officeDocument/2006/relationships/tags" Target="../tags/tag138.xml"/><Relationship Id="rId15" Type="http://schemas.openxmlformats.org/officeDocument/2006/relationships/tags" Target="../tags/tag137.xml"/><Relationship Id="rId14" Type="http://schemas.openxmlformats.org/officeDocument/2006/relationships/tags" Target="../tags/tag136.xml"/><Relationship Id="rId13" Type="http://schemas.openxmlformats.org/officeDocument/2006/relationships/tags" Target="../tags/tag135.xml"/><Relationship Id="rId12" Type="http://schemas.openxmlformats.org/officeDocument/2006/relationships/tags" Target="../tags/tag134.xml"/><Relationship Id="rId11" Type="http://schemas.openxmlformats.org/officeDocument/2006/relationships/tags" Target="../tags/tag133.xml"/><Relationship Id="rId10" Type="http://schemas.openxmlformats.org/officeDocument/2006/relationships/tags" Target="../tags/tag132.xml"/><Relationship Id="rId1" Type="http://schemas.openxmlformats.org/officeDocument/2006/relationships/tags" Target="../tags/tag123.xml"/></Relationships>
</file>

<file path=ppt/slides/_rels/slide50.xml.rels><?xml version="1.0" encoding="UTF-8" standalone="yes"?>
<Relationships xmlns="http://schemas.openxmlformats.org/package/2006/relationships"><Relationship Id="rId9" Type="http://schemas.openxmlformats.org/officeDocument/2006/relationships/tags" Target="../tags/tag710.xml"/><Relationship Id="rId8" Type="http://schemas.openxmlformats.org/officeDocument/2006/relationships/tags" Target="../tags/tag709.xml"/><Relationship Id="rId7" Type="http://schemas.openxmlformats.org/officeDocument/2006/relationships/tags" Target="../tags/tag708.xml"/><Relationship Id="rId6" Type="http://schemas.openxmlformats.org/officeDocument/2006/relationships/tags" Target="../tags/tag707.xml"/><Relationship Id="rId5" Type="http://schemas.openxmlformats.org/officeDocument/2006/relationships/tags" Target="../tags/tag706.xml"/><Relationship Id="rId4" Type="http://schemas.openxmlformats.org/officeDocument/2006/relationships/tags" Target="../tags/tag705.xml"/><Relationship Id="rId3" Type="http://schemas.openxmlformats.org/officeDocument/2006/relationships/tags" Target="../tags/tag704.xml"/><Relationship Id="rId2" Type="http://schemas.openxmlformats.org/officeDocument/2006/relationships/tags" Target="../tags/tag703.xml"/><Relationship Id="rId16" Type="http://schemas.openxmlformats.org/officeDocument/2006/relationships/slideLayout" Target="../slideLayouts/slideLayout2.xml"/><Relationship Id="rId15" Type="http://schemas.openxmlformats.org/officeDocument/2006/relationships/tags" Target="../tags/tag716.xml"/><Relationship Id="rId14" Type="http://schemas.openxmlformats.org/officeDocument/2006/relationships/tags" Target="../tags/tag715.xml"/><Relationship Id="rId13" Type="http://schemas.openxmlformats.org/officeDocument/2006/relationships/tags" Target="../tags/tag714.xml"/><Relationship Id="rId12" Type="http://schemas.openxmlformats.org/officeDocument/2006/relationships/tags" Target="../tags/tag713.xml"/><Relationship Id="rId11" Type="http://schemas.openxmlformats.org/officeDocument/2006/relationships/tags" Target="../tags/tag712.xml"/><Relationship Id="rId10" Type="http://schemas.openxmlformats.org/officeDocument/2006/relationships/tags" Target="../tags/tag711.xml"/><Relationship Id="rId1" Type="http://schemas.openxmlformats.org/officeDocument/2006/relationships/tags" Target="../tags/tag70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18.xml"/><Relationship Id="rId1" Type="http://schemas.openxmlformats.org/officeDocument/2006/relationships/tags" Target="../tags/tag71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19.xml"/><Relationship Id="rId1" Type="http://schemas.openxmlformats.org/officeDocument/2006/relationships/image" Target="../media/image27.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20.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2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0.xml"/><Relationship Id="rId1" Type="http://schemas.openxmlformats.org/officeDocument/2006/relationships/tags" Target="../tags/tag14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2.xml"/><Relationship Id="rId1" Type="http://schemas.openxmlformats.org/officeDocument/2006/relationships/tags" Target="../tags/tag15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4.xml"/><Relationship Id="rId1" Type="http://schemas.openxmlformats.org/officeDocument/2006/relationships/tags" Target="../tags/tag15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6.xml"/><Relationship Id="rId1" Type="http://schemas.openxmlformats.org/officeDocument/2006/relationships/tags" Target="../tags/tag15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文本框 6"/>
          <p:cNvSpPr txBox="1"/>
          <p:nvPr/>
        </p:nvSpPr>
        <p:spPr>
          <a:xfrm>
            <a:off x="395605" y="1886585"/>
            <a:ext cx="11400155" cy="706755"/>
          </a:xfrm>
          <a:prstGeom prst="rect">
            <a:avLst/>
          </a:prstGeom>
          <a:noFill/>
        </p:spPr>
        <p:txBody>
          <a:bodyPr wrap="square" rtlCol="0">
            <a:spAutoFit/>
          </a:bodyPr>
          <a:lstStyle/>
          <a:p>
            <a:pPr algn="ctr"/>
            <a:r>
              <a:rPr lang="zh-CN" altLang="en-US" sz="4000" b="1" spc="200">
                <a:solidFill>
                  <a:srgbClr val="0070C0"/>
                </a:solidFill>
                <a:effectLst>
                  <a:outerShdw blurRad="38100" dist="19050" dir="2700000" algn="tl" rotWithShape="0">
                    <a:schemeClr val="dk1">
                      <a:alpha val="40000"/>
                    </a:schemeClr>
                  </a:outerShdw>
                </a:effectLst>
                <a:uFillTx/>
              </a:rPr>
              <a:t>鉴古知今</a:t>
            </a:r>
            <a:r>
              <a:rPr lang="en-US" altLang="zh-CN" sz="4000" b="1" spc="200">
                <a:solidFill>
                  <a:srgbClr val="0070C0"/>
                </a:solidFill>
                <a:effectLst>
                  <a:outerShdw blurRad="38100" dist="19050" dir="2700000" algn="tl" rotWithShape="0">
                    <a:schemeClr val="dk1">
                      <a:alpha val="40000"/>
                    </a:schemeClr>
                  </a:outerShdw>
                </a:effectLst>
                <a:uFillTx/>
              </a:rPr>
              <a:t>——</a:t>
            </a:r>
            <a:r>
              <a:rPr lang="zh-CN" altLang="en-US" sz="4000" b="1" spc="200">
                <a:solidFill>
                  <a:srgbClr val="0070C0"/>
                </a:solidFill>
                <a:effectLst>
                  <a:outerShdw blurRad="38100" dist="19050" dir="2700000" algn="tl" rotWithShape="0">
                    <a:schemeClr val="dk1">
                      <a:alpha val="40000"/>
                    </a:schemeClr>
                  </a:outerShdw>
                </a:effectLst>
                <a:uFillTx/>
              </a:rPr>
              <a:t>国有企业发展与公司治理变迁简析</a:t>
            </a:r>
            <a:endParaRPr lang="zh-CN" altLang="en-US" sz="4000" b="1" spc="200">
              <a:solidFill>
                <a:srgbClr val="0070C0"/>
              </a:solidFill>
              <a:effectLst>
                <a:outerShdw blurRad="38100" dist="19050" dir="2700000" algn="tl" rotWithShape="0">
                  <a:schemeClr val="dk1">
                    <a:alpha val="40000"/>
                  </a:schemeClr>
                </a:outerShdw>
              </a:effectLst>
              <a:uFillTx/>
            </a:endParaRPr>
          </a:p>
        </p:txBody>
      </p:sp>
      <p:sp>
        <p:nvSpPr>
          <p:cNvPr id="5" name="矩形 4"/>
          <p:cNvSpPr/>
          <p:nvPr/>
        </p:nvSpPr>
        <p:spPr>
          <a:xfrm>
            <a:off x="2867660" y="3650615"/>
            <a:ext cx="6678295" cy="6464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zh-CN" sz="3000" b="1" spc="300">
                <a:solidFill>
                  <a:schemeClr val="bg1"/>
                </a:solidFill>
                <a:uFillTx/>
                <a:latin typeface="+mn-ea"/>
                <a:cs typeface="+mn-ea"/>
              </a:rPr>
              <a:t>兼论天津工商业发展与企业家精神</a:t>
            </a:r>
            <a:endParaRPr lang="zh-CN" sz="3000" b="1" spc="300">
              <a:solidFill>
                <a:schemeClr val="bg1"/>
              </a:solidFill>
              <a:uFillTx/>
              <a:latin typeface="+mn-ea"/>
              <a:cs typeface="+mn-ea"/>
            </a:endParaRPr>
          </a:p>
        </p:txBody>
      </p:sp>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dirty="0"/>
          </a:p>
        </p:txBody>
      </p:sp>
      <p:sp>
        <p:nvSpPr>
          <p:cNvPr id="3" name="文本框 2"/>
          <p:cNvSpPr txBox="1"/>
          <p:nvPr/>
        </p:nvSpPr>
        <p:spPr>
          <a:xfrm>
            <a:off x="3693160" y="5097145"/>
            <a:ext cx="5505450" cy="521970"/>
          </a:xfrm>
          <a:prstGeom prst="rect">
            <a:avLst/>
          </a:prstGeom>
          <a:noFill/>
        </p:spPr>
        <p:txBody>
          <a:bodyPr wrap="square" rtlCol="0">
            <a:spAutoFit/>
          </a:bodyPr>
          <a:p>
            <a:r>
              <a:rPr lang="zh-CN" altLang="en-US" sz="2800" b="1">
                <a:solidFill>
                  <a:srgbClr val="0070C0"/>
                </a:solidFill>
                <a:latin typeface="楷体" panose="02010609060101010101" charset="-122"/>
                <a:ea typeface="楷体" panose="02010609060101010101" charset="-122"/>
                <a:cs typeface="楷体" panose="02010609060101010101" charset="-122"/>
              </a:rPr>
              <a:t>市国资委董事会工作处 吴晓航</a:t>
            </a:r>
            <a:endParaRPr lang="zh-CN" altLang="en-US" sz="2800" b="1">
              <a:solidFill>
                <a:srgbClr val="0070C0"/>
              </a:solidFill>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p:wedge/>
      </p:transition>
    </mc:Choice>
    <mc:Fallback>
      <p:transition spd="slow">
        <p:wedg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 name="文本框 1"/>
          <p:cNvSpPr txBox="1"/>
          <p:nvPr/>
        </p:nvSpPr>
        <p:spPr>
          <a:xfrm>
            <a:off x="1421130" y="343535"/>
            <a:ext cx="9664700" cy="119888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ctr"/>
            <a:r>
              <a:rPr lang="en-US" sz="3600" b="1">
                <a:solidFill>
                  <a:schemeClr val="accent4"/>
                </a:solidFill>
              </a:rPr>
              <a:t>2013</a:t>
            </a:r>
            <a:r>
              <a:rPr lang="zh-CN" altLang="en-US" sz="3600" b="1">
                <a:solidFill>
                  <a:schemeClr val="accent4"/>
                </a:solidFill>
              </a:rPr>
              <a:t>年-</a:t>
            </a:r>
            <a:r>
              <a:rPr lang="zh-CN" sz="3600" b="1">
                <a:solidFill>
                  <a:schemeClr val="accent4"/>
                </a:solidFill>
              </a:rPr>
              <a:t>今</a:t>
            </a:r>
            <a:r>
              <a:rPr lang="zh-CN" altLang="en-US" sz="3600" b="1">
                <a:solidFill>
                  <a:schemeClr val="accent4"/>
                </a:solidFill>
              </a:rPr>
              <a:t>：混合所有制改革阶段（一）</a:t>
            </a:r>
            <a:endParaRPr lang="zh-CN" altLang="en-US" sz="3600" b="1">
              <a:solidFill>
                <a:schemeClr val="accent4"/>
              </a:solidFill>
            </a:endParaRPr>
          </a:p>
          <a:p>
            <a:pPr marL="285750" indent="-285750">
              <a:buClrTx/>
              <a:buSzTx/>
              <a:buFont typeface="Arial" panose="020B0604020202020204" pitchFamily="34" charset="0"/>
              <a:buChar char="•"/>
            </a:pPr>
            <a:endParaRPr lang="zh-CN" altLang="en-US" sz="3600" b="1">
              <a:solidFill>
                <a:schemeClr val="accent4"/>
              </a:solidFill>
              <a:effectLst>
                <a:outerShdw blurRad="38100" dist="19050" dir="2700000" algn="tl" rotWithShape="0">
                  <a:schemeClr val="dk1">
                    <a:alpha val="40000"/>
                  </a:schemeClr>
                </a:outerShdw>
              </a:effectLst>
            </a:endParaRPr>
          </a:p>
        </p:txBody>
      </p:sp>
      <p:graphicFrame>
        <p:nvGraphicFramePr>
          <p:cNvPr id="4" name="表格 3"/>
          <p:cNvGraphicFramePr/>
          <p:nvPr>
            <p:custDataLst>
              <p:tags r:id="rId1"/>
            </p:custDataLst>
          </p:nvPr>
        </p:nvGraphicFramePr>
        <p:xfrm>
          <a:off x="273685" y="995533"/>
          <a:ext cx="11657330" cy="5721350"/>
        </p:xfrm>
        <a:graphic>
          <a:graphicData uri="http://schemas.openxmlformats.org/drawingml/2006/table">
            <a:tbl>
              <a:tblPr firstRow="1" bandRow="1">
                <a:tableStyleId>{5940675A-B579-460E-94D1-54222C63F5DA}</a:tableStyleId>
              </a:tblPr>
              <a:tblGrid>
                <a:gridCol w="1489710"/>
                <a:gridCol w="1944370"/>
                <a:gridCol w="4609465"/>
                <a:gridCol w="3613785"/>
              </a:tblGrid>
              <a:tr h="812800">
                <a:tc>
                  <a:txBody>
                    <a:bodyPr/>
                    <a:p>
                      <a:pPr indent="0" algn="ctr">
                        <a:lnSpc>
                          <a:spcPct val="120000"/>
                        </a:lnSpc>
                        <a:spcBef>
                          <a:spcPts val="0"/>
                        </a:spcBef>
                        <a:spcAft>
                          <a:spcPts val="0"/>
                        </a:spcAft>
                        <a:buNone/>
                      </a:pPr>
                      <a:r>
                        <a:rPr lang="en-US" sz="1600" b="1" spc="120">
                          <a:solidFill>
                            <a:srgbClr val="FFFFFF"/>
                          </a:solidFill>
                          <a:latin typeface="微软雅黑" panose="020B0503020204020204" charset="-122"/>
                          <a:ea typeface="微软雅黑" panose="020B0503020204020204" charset="-122"/>
                        </a:rPr>
                        <a:t>时间</a:t>
                      </a:r>
                      <a:endParaRPr lang="en-US" sz="1600" b="1" spc="120">
                        <a:solidFill>
                          <a:srgbClr val="FFFFFF"/>
                        </a:solidFill>
                        <a:latin typeface="微软雅黑" panose="020B0503020204020204" charset="-122"/>
                        <a:ea typeface="微软雅黑" panose="020B0503020204020204" charset="-122"/>
                      </a:endParaRPr>
                    </a:p>
                  </a:txBody>
                  <a:tcPr marL="177800" marR="177800" marT="107950" marB="107950" vert="horz" anchor="ctr">
                    <a:lnL>
                      <a:noFill/>
                    </a:lnL>
                    <a:lnR>
                      <a:noFill/>
                    </a:lnR>
                    <a:lnT>
                      <a:noFill/>
                    </a:lnT>
                    <a:lnB>
                      <a:noFill/>
                    </a:lnB>
                    <a:lnTlToBr>
                      <a:noFill/>
                    </a:lnTlToBr>
                    <a:lnBlToTr>
                      <a:noFill/>
                    </a:lnBlToTr>
                    <a:solidFill>
                      <a:srgbClr val="595959"/>
                    </a:solidFill>
                  </a:tcPr>
                </a:tc>
                <a:tc>
                  <a:txBody>
                    <a:bodyPr/>
                    <a:p>
                      <a:pPr indent="0" algn="ctr">
                        <a:lnSpc>
                          <a:spcPct val="120000"/>
                        </a:lnSpc>
                        <a:spcBef>
                          <a:spcPts val="0"/>
                        </a:spcBef>
                        <a:spcAft>
                          <a:spcPts val="0"/>
                        </a:spcAft>
                        <a:buNone/>
                      </a:pPr>
                      <a:r>
                        <a:rPr lang="en-US" sz="1600" b="1" spc="120">
                          <a:solidFill>
                            <a:srgbClr val="FFFFFF"/>
                          </a:solidFill>
                          <a:latin typeface="微软雅黑" panose="020B0503020204020204" charset="-122"/>
                          <a:ea typeface="微软雅黑" panose="020B0503020204020204" charset="-122"/>
                        </a:rPr>
                        <a:t>重要会议</a:t>
                      </a:r>
                      <a:endParaRPr lang="en-US" sz="1600" b="1" spc="120">
                        <a:solidFill>
                          <a:srgbClr val="FFFFFF"/>
                        </a:solidFill>
                        <a:latin typeface="微软雅黑" panose="020B0503020204020204" charset="-122"/>
                        <a:ea typeface="微软雅黑" panose="020B0503020204020204" charset="-122"/>
                      </a:endParaRPr>
                    </a:p>
                    <a:p>
                      <a:pPr indent="0" algn="ctr">
                        <a:lnSpc>
                          <a:spcPct val="120000"/>
                        </a:lnSpc>
                        <a:spcBef>
                          <a:spcPts val="0"/>
                        </a:spcBef>
                        <a:spcAft>
                          <a:spcPts val="0"/>
                        </a:spcAft>
                        <a:buNone/>
                      </a:pPr>
                      <a:r>
                        <a:rPr lang="en-US" sz="1600" b="1" spc="120">
                          <a:solidFill>
                            <a:srgbClr val="FFFFFF"/>
                          </a:solidFill>
                          <a:latin typeface="微软雅黑" panose="020B0503020204020204" charset="-122"/>
                          <a:ea typeface="微软雅黑" panose="020B0503020204020204" charset="-122"/>
                        </a:rPr>
                        <a:t>文件或行动</a:t>
                      </a:r>
                      <a:endParaRPr lang="en-US" sz="1600" b="1" spc="120">
                        <a:solidFill>
                          <a:srgbClr val="FFFFFF"/>
                        </a:solidFill>
                        <a:latin typeface="微软雅黑" panose="020B0503020204020204" charset="-122"/>
                        <a:ea typeface="微软雅黑" panose="020B0503020204020204" charset="-122"/>
                      </a:endParaRPr>
                    </a:p>
                  </a:txBody>
                  <a:tcPr marL="177800" marR="177800" marT="107950" marB="107950" vert="horz" anchor="ctr">
                    <a:lnL>
                      <a:noFill/>
                    </a:lnL>
                    <a:lnR>
                      <a:noFill/>
                    </a:lnR>
                    <a:lnT>
                      <a:noFill/>
                    </a:lnT>
                    <a:lnB>
                      <a:noFill/>
                    </a:lnB>
                    <a:lnTlToBr>
                      <a:noFill/>
                    </a:lnTlToBr>
                    <a:lnBlToTr>
                      <a:noFill/>
                    </a:lnBlToTr>
                    <a:solidFill>
                      <a:srgbClr val="54C888"/>
                    </a:solidFill>
                  </a:tcPr>
                </a:tc>
                <a:tc>
                  <a:txBody>
                    <a:bodyPr/>
                    <a:p>
                      <a:pPr indent="0" algn="ctr">
                        <a:lnSpc>
                          <a:spcPct val="120000"/>
                        </a:lnSpc>
                        <a:spcBef>
                          <a:spcPts val="0"/>
                        </a:spcBef>
                        <a:spcAft>
                          <a:spcPts val="0"/>
                        </a:spcAft>
                        <a:buNone/>
                      </a:pPr>
                      <a:r>
                        <a:rPr lang="en-US" sz="1600" b="1" spc="120">
                          <a:solidFill>
                            <a:srgbClr val="FFFFFF"/>
                          </a:solidFill>
                          <a:latin typeface="微软雅黑" panose="020B0503020204020204" charset="-122"/>
                          <a:ea typeface="微软雅黑" panose="020B0503020204020204" charset="-122"/>
                        </a:rPr>
                        <a:t>目的和内容</a:t>
                      </a:r>
                      <a:endParaRPr lang="en-US" sz="1600" b="1" spc="120">
                        <a:solidFill>
                          <a:srgbClr val="FFFFFF"/>
                        </a:solidFill>
                        <a:latin typeface="微软雅黑" panose="020B0503020204020204" charset="-122"/>
                        <a:ea typeface="微软雅黑" panose="020B0503020204020204" charset="-122"/>
                      </a:endParaRPr>
                    </a:p>
                  </a:txBody>
                  <a:tcPr marL="177800" marR="177800" marT="107950" marB="107950" vert="horz" anchor="ctr">
                    <a:lnL>
                      <a:noFill/>
                    </a:lnL>
                    <a:lnR>
                      <a:noFill/>
                    </a:lnR>
                    <a:lnT>
                      <a:noFill/>
                    </a:lnT>
                    <a:lnB>
                      <a:noFill/>
                    </a:lnB>
                    <a:lnTlToBr>
                      <a:noFill/>
                    </a:lnTlToBr>
                    <a:lnBlToTr>
                      <a:noFill/>
                    </a:lnBlToTr>
                    <a:solidFill>
                      <a:srgbClr val="42C2AA"/>
                    </a:solidFill>
                  </a:tcPr>
                </a:tc>
                <a:tc>
                  <a:txBody>
                    <a:bodyPr/>
                    <a:p>
                      <a:pPr indent="0" algn="ctr">
                        <a:lnSpc>
                          <a:spcPct val="120000"/>
                        </a:lnSpc>
                        <a:spcBef>
                          <a:spcPts val="0"/>
                        </a:spcBef>
                        <a:spcAft>
                          <a:spcPts val="0"/>
                        </a:spcAft>
                        <a:buNone/>
                      </a:pPr>
                      <a:r>
                        <a:rPr lang="en-US" sz="1600" b="1" spc="120">
                          <a:solidFill>
                            <a:srgbClr val="FFFFFF"/>
                          </a:solidFill>
                          <a:latin typeface="微软雅黑" panose="020B0503020204020204" charset="-122"/>
                          <a:ea typeface="微软雅黑" panose="020B0503020204020204" charset="-122"/>
                        </a:rPr>
                        <a:t>特点</a:t>
                      </a:r>
                      <a:endParaRPr lang="en-US" sz="1600" b="1" spc="120">
                        <a:solidFill>
                          <a:srgbClr val="FFFFFF"/>
                        </a:solidFill>
                        <a:latin typeface="微软雅黑" panose="020B0503020204020204" charset="-122"/>
                        <a:ea typeface="微软雅黑" panose="020B0503020204020204" charset="-122"/>
                      </a:endParaRPr>
                    </a:p>
                  </a:txBody>
                  <a:tcPr marL="177800" marR="177800" marT="107950" marB="107950" vert="horz" anchor="ctr">
                    <a:lnL>
                      <a:noFill/>
                    </a:lnL>
                    <a:lnR>
                      <a:noFill/>
                    </a:lnR>
                    <a:lnT>
                      <a:noFill/>
                    </a:lnT>
                    <a:lnB>
                      <a:noFill/>
                    </a:lnB>
                    <a:lnTlToBr>
                      <a:noFill/>
                    </a:lnTlToBr>
                    <a:lnBlToTr>
                      <a:noFill/>
                    </a:lnBlToTr>
                    <a:solidFill>
                      <a:srgbClr val="42AAC2"/>
                    </a:solidFill>
                  </a:tcPr>
                </a:tc>
              </a:tr>
              <a:tr h="1956435">
                <a:tc>
                  <a:txBody>
                    <a:bodyPr/>
                    <a:p>
                      <a:pPr indent="0" algn="ctr">
                        <a:buNone/>
                      </a:pPr>
                      <a:r>
                        <a:rPr lang="en-US" sz="1400" b="0">
                          <a:solidFill>
                            <a:srgbClr val="404040"/>
                          </a:solidFill>
                          <a:latin typeface="+mn-ea"/>
                          <a:cs typeface="+mn-ea"/>
                        </a:rPr>
                        <a:t>2012年11月</a:t>
                      </a:r>
                      <a:endParaRPr lang="en-US" altLang="en-US" sz="1400" b="0">
                        <a:solidFill>
                          <a:srgbClr val="404040"/>
                        </a:solidFill>
                        <a:latin typeface="+mn-ea"/>
                        <a:cs typeface="+mn-ea"/>
                      </a:endParaRPr>
                    </a:p>
                  </a:txBody>
                  <a:tcPr marL="68580" marR="68580" marT="0" marB="0" vert="horz" anchor="ctr">
                    <a:lnL>
                      <a:noFill/>
                    </a:lnL>
                    <a:lnR w="12700">
                      <a:solidFill>
                        <a:srgbClr val="D9D9D9"/>
                      </a:solidFill>
                      <a:prstDash val="solid"/>
                    </a:lnR>
                    <a:lnT>
                      <a:noFill/>
                    </a:lnT>
                    <a:lnB>
                      <a:noFill/>
                    </a:lnB>
                    <a:lnTlToBr>
                      <a:noFill/>
                    </a:lnTlToBr>
                    <a:lnBlToTr>
                      <a:noFill/>
                    </a:lnBlToTr>
                    <a:solidFill>
                      <a:srgbClr val="FFFFFF"/>
                    </a:solidFill>
                  </a:tcPr>
                </a:tc>
                <a:tc>
                  <a:txBody>
                    <a:bodyPr/>
                    <a:p>
                      <a:pPr indent="0" algn="ctr">
                        <a:buNone/>
                      </a:pPr>
                      <a:r>
                        <a:rPr lang="en-US" sz="1400" b="0">
                          <a:solidFill>
                            <a:srgbClr val="404040"/>
                          </a:solidFill>
                          <a:latin typeface="+mn-ea"/>
                          <a:cs typeface="宋体" panose="02010600030101010101" pitchFamily="2" charset="-122"/>
                        </a:rPr>
                        <a:t>十八大</a:t>
                      </a:r>
                      <a:endParaRPr lang="en-US" altLang="en-US" sz="1400" b="0">
                        <a:solidFill>
                          <a:srgbClr val="404040"/>
                        </a:solidFill>
                        <a:latin typeface="+mn-ea"/>
                        <a:cs typeface="宋体" panose="02010600030101010101" pitchFamily="2" charset="-122"/>
                      </a:endParaRPr>
                    </a:p>
                  </a:txBody>
                  <a:tcPr marL="68580" marR="68580" marT="0" marB="0" vert="horz" anchor="ctr">
                    <a:lnL w="12700">
                      <a:solidFill>
                        <a:srgbClr val="D9D9D9"/>
                      </a:solidFill>
                      <a:prstDash val="solid"/>
                    </a:lnL>
                    <a:lnR w="6350">
                      <a:solidFill>
                        <a:srgbClr val="D9D9D9"/>
                      </a:solidFill>
                      <a:prstDash val="solid"/>
                    </a:lnR>
                    <a:lnT>
                      <a:noFill/>
                    </a:lnT>
                    <a:lnB>
                      <a:noFill/>
                    </a:lnB>
                    <a:lnTlToBr>
                      <a:noFill/>
                    </a:lnTlToBr>
                    <a:lnBlToTr>
                      <a:noFill/>
                    </a:lnBlToTr>
                    <a:solidFill>
                      <a:srgbClr val="FFFFFF"/>
                    </a:solidFill>
                  </a:tcPr>
                </a:tc>
                <a:tc>
                  <a:txBody>
                    <a:bodyPr/>
                    <a:p>
                      <a:pPr indent="0">
                        <a:buNone/>
                      </a:pPr>
                      <a:r>
                        <a:rPr lang="en-US" sz="1400" b="0">
                          <a:solidFill>
                            <a:srgbClr val="404040"/>
                          </a:solidFill>
                          <a:latin typeface="+mn-ea"/>
                          <a:cs typeface="宋体" panose="02010600030101010101" pitchFamily="2" charset="-122"/>
                        </a:rPr>
                        <a:t>坚持国有企业在国家发展中的重要地位不动摇，坚持把国有企业做强做优做大不动摇，推动国有企业不断发展壮大。坚定不移深化国有企业改革，</a:t>
                      </a:r>
                      <a:r>
                        <a:rPr lang="en-US" sz="1400" b="1">
                          <a:solidFill>
                            <a:schemeClr val="accent4"/>
                          </a:solidFill>
                          <a:latin typeface="+mn-ea"/>
                          <a:cs typeface="宋体" panose="02010600030101010101" pitchFamily="2" charset="-122"/>
                        </a:rPr>
                        <a:t>着力创新体制机制，实行混合所有制改革，建立现代企业制度，推进企业内部三项制度改革</a:t>
                      </a:r>
                      <a:endParaRPr lang="en-US" altLang="en-US" sz="1400" b="1">
                        <a:solidFill>
                          <a:schemeClr val="accent4"/>
                        </a:solidFill>
                        <a:latin typeface="+mn-ea"/>
                        <a:cs typeface="宋体" panose="02010600030101010101" pitchFamily="2" charset="-122"/>
                      </a:endParaRPr>
                    </a:p>
                  </a:txBody>
                  <a:tcPr marL="68580" marR="68580" marT="0" marB="0" vert="horz" anchor="ctr">
                    <a:lnL w="6350">
                      <a:solidFill>
                        <a:srgbClr val="D9D9D9"/>
                      </a:solidFill>
                      <a:prstDash val="solid"/>
                    </a:lnL>
                    <a:lnR w="6350">
                      <a:solidFill>
                        <a:srgbClr val="D9D9D9"/>
                      </a:solidFill>
                      <a:prstDash val="solid"/>
                    </a:lnR>
                    <a:lnT>
                      <a:noFill/>
                    </a:lnT>
                    <a:lnB>
                      <a:noFill/>
                    </a:lnB>
                    <a:lnTlToBr>
                      <a:noFill/>
                    </a:lnTlToBr>
                    <a:lnBlToTr>
                      <a:noFill/>
                    </a:lnBlToTr>
                    <a:solidFill>
                      <a:srgbClr val="FFFFFF"/>
                    </a:solidFill>
                  </a:tcPr>
                </a:tc>
                <a:tc>
                  <a:txBody>
                    <a:bodyPr/>
                    <a:p>
                      <a:pPr indent="0">
                        <a:buNone/>
                      </a:pPr>
                      <a:r>
                        <a:rPr lang="en-US" sz="1400" b="0">
                          <a:solidFill>
                            <a:srgbClr val="404040"/>
                          </a:solidFill>
                          <a:latin typeface="+mn-ea"/>
                          <a:cs typeface="宋体" panose="02010600030101010101" pitchFamily="2" charset="-122"/>
                        </a:rPr>
                        <a:t>我国经济发展进入新常态，国有企业改革也进入新的阶段，即以混合所有制、资产管理体制由管企业向管资产转变为主要内容的阶段。</a:t>
                      </a:r>
                      <a:endParaRPr lang="en-US" altLang="en-US" sz="1400" b="0">
                        <a:solidFill>
                          <a:srgbClr val="404040"/>
                        </a:solidFill>
                        <a:latin typeface="+mn-ea"/>
                        <a:cs typeface="宋体" panose="02010600030101010101" pitchFamily="2" charset="-122"/>
                      </a:endParaRPr>
                    </a:p>
                  </a:txBody>
                  <a:tcPr marL="68580" marR="68580" marT="0" marB="0" vert="horz" anchor="ctr">
                    <a:lnL w="6350">
                      <a:solidFill>
                        <a:srgbClr val="D9D9D9"/>
                      </a:solidFill>
                      <a:prstDash val="solid"/>
                    </a:lnL>
                    <a:lnR>
                      <a:noFill/>
                    </a:lnR>
                    <a:lnT>
                      <a:noFill/>
                    </a:lnT>
                    <a:lnB>
                      <a:noFill/>
                    </a:lnB>
                    <a:lnTlToBr>
                      <a:noFill/>
                    </a:lnTlToBr>
                    <a:lnBlToTr>
                      <a:noFill/>
                    </a:lnBlToTr>
                    <a:solidFill>
                      <a:srgbClr val="FFFFFF"/>
                    </a:solidFill>
                  </a:tcPr>
                </a:tc>
              </a:tr>
              <a:tr h="807085">
                <a:tc>
                  <a:txBody>
                    <a:bodyPr/>
                    <a:p>
                      <a:pPr indent="0" algn="ctr">
                        <a:buNone/>
                      </a:pPr>
                      <a:r>
                        <a:rPr lang="en-US" sz="1400" b="0">
                          <a:solidFill>
                            <a:srgbClr val="404040"/>
                          </a:solidFill>
                          <a:latin typeface="+mn-ea"/>
                          <a:cs typeface="+mn-ea"/>
                        </a:rPr>
                        <a:t>2013年11月</a:t>
                      </a:r>
                      <a:endParaRPr lang="en-US" altLang="en-US" sz="1400" b="0">
                        <a:solidFill>
                          <a:srgbClr val="404040"/>
                        </a:solidFill>
                        <a:latin typeface="+mn-ea"/>
                        <a:cs typeface="+mn-ea"/>
                      </a:endParaRPr>
                    </a:p>
                  </a:txBody>
                  <a:tcPr marL="68580" marR="68580" marT="0" marB="0" vert="horz" anchor="ctr">
                    <a:lnL>
                      <a:noFill/>
                    </a:lnL>
                    <a:lnR w="12700">
                      <a:solidFill>
                        <a:srgbClr val="D9D9D9"/>
                      </a:solidFill>
                      <a:prstDash val="solid"/>
                    </a:lnR>
                    <a:lnT>
                      <a:noFill/>
                    </a:lnT>
                    <a:lnB>
                      <a:noFill/>
                    </a:lnB>
                    <a:lnTlToBr>
                      <a:noFill/>
                    </a:lnTlToBr>
                    <a:lnBlToTr>
                      <a:noFill/>
                    </a:lnBlToTr>
                    <a:solidFill>
                      <a:srgbClr val="F2F2F2"/>
                    </a:solidFill>
                  </a:tcPr>
                </a:tc>
                <a:tc>
                  <a:txBody>
                    <a:bodyPr/>
                    <a:p>
                      <a:pPr indent="0" algn="ctr">
                        <a:buNone/>
                      </a:pPr>
                      <a:r>
                        <a:rPr lang="en-US" sz="1400" b="0">
                          <a:solidFill>
                            <a:srgbClr val="404040"/>
                          </a:solidFill>
                          <a:latin typeface="+mn-ea"/>
                          <a:cs typeface="宋体" panose="02010600030101010101" pitchFamily="2" charset="-122"/>
                        </a:rPr>
                        <a:t>十八届三中全会</a:t>
                      </a:r>
                      <a:endParaRPr lang="en-US" altLang="en-US" sz="1400" b="0">
                        <a:solidFill>
                          <a:srgbClr val="404040"/>
                        </a:solidFill>
                        <a:latin typeface="+mn-ea"/>
                        <a:cs typeface="宋体" panose="02010600030101010101" pitchFamily="2" charset="-122"/>
                      </a:endParaRPr>
                    </a:p>
                  </a:txBody>
                  <a:tcPr marL="68580" marR="68580" marT="0" marB="0" vert="horz" anchor="ctr">
                    <a:lnL w="12700">
                      <a:solidFill>
                        <a:srgbClr val="D9D9D9"/>
                      </a:solidFill>
                      <a:prstDash val="solid"/>
                    </a:lnL>
                    <a:lnR w="6350">
                      <a:solidFill>
                        <a:srgbClr val="D9D9D9"/>
                      </a:solidFill>
                      <a:prstDash val="solid"/>
                    </a:lnR>
                    <a:lnT>
                      <a:noFill/>
                    </a:lnT>
                    <a:lnB>
                      <a:noFill/>
                    </a:lnB>
                    <a:lnTlToBr>
                      <a:noFill/>
                    </a:lnTlToBr>
                    <a:lnBlToTr>
                      <a:noFill/>
                    </a:lnBlToTr>
                    <a:solidFill>
                      <a:srgbClr val="F2F2F2"/>
                    </a:solidFill>
                  </a:tcPr>
                </a:tc>
                <a:tc>
                  <a:txBody>
                    <a:bodyPr/>
                    <a:p>
                      <a:pPr indent="0">
                        <a:buNone/>
                      </a:pPr>
                      <a:r>
                        <a:rPr lang="en-US" sz="1400" b="0">
                          <a:solidFill>
                            <a:srgbClr val="404040"/>
                          </a:solidFill>
                          <a:latin typeface="+mn-ea"/>
                          <a:cs typeface="+mn-ea"/>
                        </a:rPr>
                        <a:t>《中共中央关于全面深化改革若干重大问题的决定》:将发展混合所有制经济作为新一轮国有企业改革的主要方向。</a:t>
                      </a:r>
                      <a:endParaRPr lang="en-US" altLang="en-US" sz="1400" b="0">
                        <a:solidFill>
                          <a:srgbClr val="404040"/>
                        </a:solidFill>
                        <a:latin typeface="+mn-ea"/>
                        <a:cs typeface="+mn-ea"/>
                      </a:endParaRPr>
                    </a:p>
                  </a:txBody>
                  <a:tcPr marL="68580" marR="68580" marT="0" marB="0" vert="horz" anchor="ctr">
                    <a:lnL w="6350">
                      <a:solidFill>
                        <a:srgbClr val="D9D9D9"/>
                      </a:solidFill>
                      <a:prstDash val="solid"/>
                    </a:lnL>
                    <a:lnR w="6350">
                      <a:solidFill>
                        <a:srgbClr val="D9D9D9"/>
                      </a:solidFill>
                      <a:prstDash val="solid"/>
                    </a:lnR>
                    <a:lnT>
                      <a:noFill/>
                    </a:lnT>
                    <a:lnB>
                      <a:noFill/>
                    </a:lnB>
                    <a:lnTlToBr>
                      <a:noFill/>
                    </a:lnTlToBr>
                    <a:lnBlToTr>
                      <a:noFill/>
                    </a:lnBlToTr>
                    <a:solidFill>
                      <a:srgbClr val="F2F2F2"/>
                    </a:solidFill>
                  </a:tcPr>
                </a:tc>
                <a:tc>
                  <a:txBody>
                    <a:bodyPr/>
                    <a:p>
                      <a:pPr indent="0" algn="l">
                        <a:buNone/>
                      </a:pPr>
                      <a:r>
                        <a:rPr lang="zh-CN" altLang="en-US" sz="1400" b="0">
                          <a:solidFill>
                            <a:srgbClr val="404040"/>
                          </a:solidFill>
                          <a:latin typeface="+mn-ea"/>
                          <a:cs typeface="宋体" panose="02010600030101010101" pitchFamily="2" charset="-122"/>
                        </a:rPr>
                        <a:t>推进混合所有制改革</a:t>
                      </a:r>
                      <a:r>
                        <a:rPr lang="en-US" sz="1400" b="0">
                          <a:solidFill>
                            <a:srgbClr val="404040"/>
                          </a:solidFill>
                          <a:latin typeface="+mn-ea"/>
                          <a:cs typeface="宋体" panose="02010600030101010101" pitchFamily="2" charset="-122"/>
                        </a:rPr>
                        <a:t> </a:t>
                      </a:r>
                      <a:endParaRPr lang="en-US" altLang="en-US" sz="1400" b="0">
                        <a:solidFill>
                          <a:srgbClr val="404040"/>
                        </a:solidFill>
                        <a:latin typeface="+mn-ea"/>
                        <a:cs typeface="宋体" panose="02010600030101010101" pitchFamily="2" charset="-122"/>
                      </a:endParaRPr>
                    </a:p>
                  </a:txBody>
                  <a:tcPr marL="68580" marR="68580" marT="0" marB="0" vert="horz" anchor="ctr">
                    <a:lnL w="6350">
                      <a:solidFill>
                        <a:srgbClr val="D9D9D9"/>
                      </a:solidFill>
                      <a:prstDash val="solid"/>
                    </a:lnL>
                    <a:lnR>
                      <a:noFill/>
                    </a:lnR>
                    <a:lnT>
                      <a:noFill/>
                    </a:lnT>
                    <a:lnB>
                      <a:noFill/>
                    </a:lnB>
                    <a:lnTlToBr>
                      <a:noFill/>
                    </a:lnTlToBr>
                    <a:lnBlToTr>
                      <a:noFill/>
                    </a:lnBlToTr>
                    <a:solidFill>
                      <a:srgbClr val="F2F2F2"/>
                    </a:solidFill>
                  </a:tcPr>
                </a:tc>
              </a:tr>
              <a:tr h="2145030">
                <a:tc>
                  <a:txBody>
                    <a:bodyPr/>
                    <a:p>
                      <a:pPr indent="0" algn="ctr">
                        <a:buNone/>
                      </a:pPr>
                      <a:r>
                        <a:rPr lang="en-US" sz="1400" b="0">
                          <a:solidFill>
                            <a:srgbClr val="404040"/>
                          </a:solidFill>
                          <a:latin typeface="+mn-ea"/>
                          <a:cs typeface="+mn-ea"/>
                        </a:rPr>
                        <a:t>2015年8月</a:t>
                      </a:r>
                      <a:endParaRPr lang="en-US" altLang="en-US" sz="1400" b="0">
                        <a:solidFill>
                          <a:srgbClr val="404040"/>
                        </a:solidFill>
                        <a:latin typeface="+mn-ea"/>
                        <a:cs typeface="+mn-ea"/>
                      </a:endParaRPr>
                    </a:p>
                  </a:txBody>
                  <a:tcPr marL="68580" marR="68580" marT="0" marB="0" vert="horz" anchor="ctr">
                    <a:lnL>
                      <a:noFill/>
                    </a:lnL>
                    <a:lnR w="12700">
                      <a:solidFill>
                        <a:srgbClr val="D9D9D9"/>
                      </a:solidFill>
                      <a:prstDash val="solid"/>
                    </a:lnR>
                    <a:lnT>
                      <a:noFill/>
                    </a:lnT>
                    <a:lnB w="19050">
                      <a:solidFill>
                        <a:srgbClr val="595959"/>
                      </a:solidFill>
                      <a:prstDash val="solid"/>
                    </a:lnB>
                    <a:lnTlToBr>
                      <a:noFill/>
                    </a:lnTlToBr>
                    <a:lnBlToTr>
                      <a:noFill/>
                    </a:lnBlToTr>
                    <a:solidFill>
                      <a:srgbClr val="FFFFFF"/>
                    </a:solidFill>
                  </a:tcPr>
                </a:tc>
                <a:tc>
                  <a:txBody>
                    <a:bodyPr/>
                    <a:p>
                      <a:pPr indent="0">
                        <a:buNone/>
                      </a:pPr>
                      <a:r>
                        <a:rPr lang="en-US" sz="1400" b="0">
                          <a:solidFill>
                            <a:srgbClr val="404040"/>
                          </a:solidFill>
                          <a:latin typeface="+mn-ea"/>
                          <a:cs typeface="宋体" panose="02010600030101010101" pitchFamily="2" charset="-122"/>
                        </a:rPr>
                        <a:t>中共中央、国务院印发的</a:t>
                      </a:r>
                      <a:r>
                        <a:rPr lang="en-US" sz="1400" b="1">
                          <a:solidFill>
                            <a:schemeClr val="accent4"/>
                          </a:solidFill>
                          <a:latin typeface="+mn-ea"/>
                          <a:cs typeface="宋体" panose="02010600030101010101" pitchFamily="2" charset="-122"/>
                        </a:rPr>
                        <a:t>《关于深化国有企业改革的指导意见》</a:t>
                      </a:r>
                      <a:r>
                        <a:rPr lang="en-US" sz="1400" b="0">
                          <a:solidFill>
                            <a:srgbClr val="404040"/>
                          </a:solidFill>
                          <a:latin typeface="+mn-ea"/>
                          <a:cs typeface="宋体" panose="02010600030101010101" pitchFamily="2" charset="-122"/>
                        </a:rPr>
                        <a:t>出台</a:t>
                      </a:r>
                      <a:endParaRPr lang="en-US" altLang="en-US" sz="1400" b="0">
                        <a:solidFill>
                          <a:srgbClr val="404040"/>
                        </a:solidFill>
                        <a:latin typeface="+mn-ea"/>
                        <a:cs typeface="宋体" panose="02010600030101010101" pitchFamily="2" charset="-122"/>
                      </a:endParaRPr>
                    </a:p>
                  </a:txBody>
                  <a:tcPr marL="68580" marR="68580" marT="0" marB="0" vert="horz" anchor="ctr">
                    <a:lnL w="12700">
                      <a:solidFill>
                        <a:srgbClr val="D9D9D9"/>
                      </a:solidFill>
                      <a:prstDash val="solid"/>
                    </a:lnL>
                    <a:lnR w="6350">
                      <a:solidFill>
                        <a:srgbClr val="D9D9D9"/>
                      </a:solidFill>
                      <a:prstDash val="solid"/>
                    </a:lnR>
                    <a:lnT>
                      <a:noFill/>
                    </a:lnT>
                    <a:lnB w="19050">
                      <a:solidFill>
                        <a:srgbClr val="595959"/>
                      </a:solidFill>
                      <a:prstDash val="solid"/>
                    </a:lnB>
                    <a:lnTlToBr>
                      <a:noFill/>
                    </a:lnTlToBr>
                    <a:lnBlToTr>
                      <a:noFill/>
                    </a:lnBlToTr>
                    <a:solidFill>
                      <a:srgbClr val="FFFFFF"/>
                    </a:solidFill>
                  </a:tcPr>
                </a:tc>
                <a:tc>
                  <a:txBody>
                    <a:bodyPr/>
                    <a:p>
                      <a:pPr indent="0">
                        <a:buNone/>
                      </a:pPr>
                      <a:r>
                        <a:rPr lang="en-US" sz="1400" b="0">
                          <a:solidFill>
                            <a:srgbClr val="404040"/>
                          </a:solidFill>
                          <a:latin typeface="+mn-ea"/>
                          <a:cs typeface="+mn-ea"/>
                        </a:rPr>
                        <a:t>对推进国有企业混合所有制改革提出具体意见，强调分类推进混合所有制改革，通过健全公司法人治理结构、推进公司制股份制改革等完善现代企业制度</a:t>
                      </a:r>
                      <a:r>
                        <a:rPr lang="zh-CN" altLang="en-US" sz="1400" b="0">
                          <a:solidFill>
                            <a:srgbClr val="404040"/>
                          </a:solidFill>
                          <a:latin typeface="+mn-ea"/>
                          <a:cs typeface="+mn-ea"/>
                        </a:rPr>
                        <a:t>；</a:t>
                      </a:r>
                      <a:r>
                        <a:rPr lang="en-US" sz="1400" b="0">
                          <a:solidFill>
                            <a:srgbClr val="404040"/>
                          </a:solidFill>
                          <a:latin typeface="+mn-ea"/>
                          <a:cs typeface="+mn-ea"/>
                        </a:rPr>
                        <a:t>同时，提出在国有企业的管理体制方面要向管资本转变，改组组建国有资本投资、运营公司。这次改革将提高国有资本效率、增强国有企业活力作为中心目标。</a:t>
                      </a:r>
                      <a:endParaRPr lang="en-US" altLang="en-US" sz="1400" b="0">
                        <a:solidFill>
                          <a:srgbClr val="404040"/>
                        </a:solidFill>
                        <a:latin typeface="+mn-ea"/>
                        <a:cs typeface="+mn-ea"/>
                      </a:endParaRPr>
                    </a:p>
                  </a:txBody>
                  <a:tcPr marL="68580" marR="68580" marT="0" marB="0" vert="horz" anchor="ctr">
                    <a:lnL w="6350">
                      <a:solidFill>
                        <a:srgbClr val="D9D9D9"/>
                      </a:solidFill>
                      <a:prstDash val="solid"/>
                    </a:lnL>
                    <a:lnR w="6350">
                      <a:solidFill>
                        <a:srgbClr val="D9D9D9"/>
                      </a:solidFill>
                      <a:prstDash val="solid"/>
                    </a:lnR>
                    <a:lnT>
                      <a:noFill/>
                    </a:lnT>
                    <a:lnB w="19050">
                      <a:solidFill>
                        <a:srgbClr val="595959"/>
                      </a:solidFill>
                      <a:prstDash val="solid"/>
                    </a:lnB>
                    <a:lnTlToBr>
                      <a:noFill/>
                    </a:lnTlToBr>
                    <a:lnBlToTr>
                      <a:noFill/>
                    </a:lnBlToTr>
                    <a:solidFill>
                      <a:srgbClr val="FFFFFF"/>
                    </a:solidFill>
                  </a:tcPr>
                </a:tc>
                <a:tc>
                  <a:txBody>
                    <a:bodyPr/>
                    <a:p>
                      <a:pPr indent="0">
                        <a:buNone/>
                      </a:pPr>
                      <a:r>
                        <a:rPr lang="en-US" sz="1400" b="0">
                          <a:solidFill>
                            <a:srgbClr val="404040"/>
                          </a:solidFill>
                          <a:latin typeface="+mn-ea"/>
                          <a:cs typeface="+mn-ea"/>
                        </a:rPr>
                        <a:t>提出到2020年，在国有企业改革重要领域和关键环节取得决定性成果，形成更加符合我国基本经济制度和社会主义市场经济发展要求的国有资产管理体制、现代企业制度、市场化经营机制，国有资本布局结构更趋合理，造就一大批德才兼备、善于经营、充满活力的优秀企业家，培育一大批具有创新能力和国际竞争力的国有骨干企业，国有经济活力、控制力、影响力、抗风险能力明显增强。</a:t>
                      </a:r>
                      <a:endParaRPr lang="en-US" altLang="en-US" sz="1400" b="0">
                        <a:solidFill>
                          <a:srgbClr val="404040"/>
                        </a:solidFill>
                        <a:latin typeface="+mn-ea"/>
                        <a:cs typeface="+mn-ea"/>
                      </a:endParaRPr>
                    </a:p>
                  </a:txBody>
                  <a:tcPr marL="68580" marR="68580" marT="0" marB="0" vert="horz" anchor="ctr">
                    <a:lnL w="6350">
                      <a:solidFill>
                        <a:srgbClr val="D9D9D9"/>
                      </a:solidFill>
                      <a:prstDash val="solid"/>
                    </a:lnL>
                    <a:lnR>
                      <a:noFill/>
                    </a:lnR>
                    <a:lnT>
                      <a:noFill/>
                    </a:lnT>
                    <a:lnB w="19050">
                      <a:solidFill>
                        <a:srgbClr val="595959"/>
                      </a:solidFill>
                      <a:prstDash val="solid"/>
                    </a:lnB>
                    <a:lnTlToBr>
                      <a:noFill/>
                    </a:lnTlToBr>
                    <a:lnBlToTr>
                      <a:noFill/>
                    </a:lnBlToTr>
                    <a:solidFill>
                      <a:srgbClr val="FFFFFF"/>
                    </a:solidFill>
                  </a:tcPr>
                </a:tc>
              </a:tr>
            </a:tbl>
          </a:graphicData>
        </a:graphic>
      </p:graphicFrame>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2"/>
    </p:custDataLst>
  </p:cSld>
  <p:clrMapOvr>
    <a:masterClrMapping/>
  </p:clrMapOvr>
  <p:transition spd="med">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 name="文本框 1"/>
          <p:cNvSpPr txBox="1"/>
          <p:nvPr/>
        </p:nvSpPr>
        <p:spPr>
          <a:xfrm>
            <a:off x="1421130" y="333375"/>
            <a:ext cx="9664700" cy="119888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ctr"/>
            <a:r>
              <a:rPr lang="en-US" sz="3600" b="1">
                <a:solidFill>
                  <a:schemeClr val="accent4"/>
                </a:solidFill>
              </a:rPr>
              <a:t>2013</a:t>
            </a:r>
            <a:r>
              <a:rPr lang="zh-CN" altLang="en-US" sz="3600" b="1">
                <a:solidFill>
                  <a:schemeClr val="accent4"/>
                </a:solidFill>
              </a:rPr>
              <a:t>年-</a:t>
            </a:r>
            <a:r>
              <a:rPr lang="zh-CN" sz="3600" b="1">
                <a:solidFill>
                  <a:schemeClr val="accent4"/>
                </a:solidFill>
              </a:rPr>
              <a:t>今</a:t>
            </a:r>
            <a:r>
              <a:rPr lang="zh-CN" altLang="en-US" sz="3600" b="1">
                <a:solidFill>
                  <a:schemeClr val="accent4"/>
                </a:solidFill>
              </a:rPr>
              <a:t>：混合所有制改革阶段（二）</a:t>
            </a:r>
            <a:endParaRPr lang="zh-CN" altLang="en-US" sz="3600" b="1">
              <a:solidFill>
                <a:schemeClr val="accent4"/>
              </a:solidFill>
            </a:endParaRPr>
          </a:p>
          <a:p>
            <a:pPr marL="285750" indent="-285750">
              <a:buClrTx/>
              <a:buSzTx/>
              <a:buFont typeface="Arial" panose="020B0604020202020204" pitchFamily="34" charset="0"/>
              <a:buChar char="•"/>
            </a:pPr>
            <a:endParaRPr lang="zh-CN" altLang="en-US" sz="3600" b="1">
              <a:solidFill>
                <a:schemeClr val="accent4"/>
              </a:solidFill>
              <a:effectLst>
                <a:outerShdw blurRad="38100" dist="19050" dir="2700000" algn="tl" rotWithShape="0">
                  <a:schemeClr val="dk1">
                    <a:alpha val="40000"/>
                  </a:schemeClr>
                </a:outerShdw>
              </a:effectLst>
            </a:endParaRPr>
          </a:p>
        </p:txBody>
      </p:sp>
      <p:graphicFrame>
        <p:nvGraphicFramePr>
          <p:cNvPr id="4" name="表格 3"/>
          <p:cNvGraphicFramePr/>
          <p:nvPr>
            <p:custDataLst>
              <p:tags r:id="rId1"/>
            </p:custDataLst>
          </p:nvPr>
        </p:nvGraphicFramePr>
        <p:xfrm>
          <a:off x="273685" y="995680"/>
          <a:ext cx="11631930" cy="5783580"/>
        </p:xfrm>
        <a:graphic>
          <a:graphicData uri="http://schemas.openxmlformats.org/drawingml/2006/table">
            <a:tbl>
              <a:tblPr firstRow="1" bandRow="1">
                <a:tableStyleId>{5940675A-B579-460E-94D1-54222C63F5DA}</a:tableStyleId>
              </a:tblPr>
              <a:tblGrid>
                <a:gridCol w="2154555"/>
                <a:gridCol w="2812415"/>
                <a:gridCol w="6664960"/>
              </a:tblGrid>
              <a:tr h="727710">
                <a:tc>
                  <a:txBody>
                    <a:bodyPr/>
                    <a:p>
                      <a:pPr indent="0" algn="ctr">
                        <a:lnSpc>
                          <a:spcPct val="120000"/>
                        </a:lnSpc>
                        <a:spcBef>
                          <a:spcPts val="0"/>
                        </a:spcBef>
                        <a:spcAft>
                          <a:spcPts val="0"/>
                        </a:spcAft>
                        <a:buNone/>
                      </a:pPr>
                      <a:r>
                        <a:rPr lang="en-US" sz="1600" b="1" spc="120">
                          <a:solidFill>
                            <a:srgbClr val="FFFFFF"/>
                          </a:solidFill>
                          <a:latin typeface="微软雅黑" panose="020B0503020204020204" charset="-122"/>
                          <a:ea typeface="微软雅黑" panose="020B0503020204020204" charset="-122"/>
                        </a:rPr>
                        <a:t>时间</a:t>
                      </a:r>
                      <a:endParaRPr lang="en-US" sz="1600" b="1" spc="120">
                        <a:solidFill>
                          <a:srgbClr val="FFFFFF"/>
                        </a:solidFill>
                        <a:latin typeface="微软雅黑" panose="020B0503020204020204" charset="-122"/>
                        <a:ea typeface="微软雅黑" panose="020B0503020204020204" charset="-122"/>
                      </a:endParaRPr>
                    </a:p>
                  </a:txBody>
                  <a:tcPr marL="177800" marR="177800" marT="107950" marB="107950" vert="horz" anchor="ctr">
                    <a:lnL>
                      <a:noFill/>
                    </a:lnL>
                    <a:lnR>
                      <a:noFill/>
                    </a:lnR>
                    <a:lnT>
                      <a:noFill/>
                    </a:lnT>
                    <a:lnB>
                      <a:noFill/>
                    </a:lnB>
                    <a:lnTlToBr>
                      <a:noFill/>
                    </a:lnTlToBr>
                    <a:lnBlToTr>
                      <a:noFill/>
                    </a:lnBlToTr>
                    <a:solidFill>
                      <a:srgbClr val="595959"/>
                    </a:solidFill>
                  </a:tcPr>
                </a:tc>
                <a:tc>
                  <a:txBody>
                    <a:bodyPr/>
                    <a:p>
                      <a:pPr indent="0" algn="ctr">
                        <a:lnSpc>
                          <a:spcPct val="120000"/>
                        </a:lnSpc>
                        <a:spcBef>
                          <a:spcPts val="0"/>
                        </a:spcBef>
                        <a:spcAft>
                          <a:spcPts val="0"/>
                        </a:spcAft>
                        <a:buNone/>
                      </a:pPr>
                      <a:r>
                        <a:rPr lang="en-US" sz="1600" b="1" spc="120">
                          <a:solidFill>
                            <a:srgbClr val="FFFFFF"/>
                          </a:solidFill>
                          <a:latin typeface="微软雅黑" panose="020B0503020204020204" charset="-122"/>
                          <a:ea typeface="微软雅黑" panose="020B0503020204020204" charset="-122"/>
                        </a:rPr>
                        <a:t>重要会议</a:t>
                      </a:r>
                      <a:endParaRPr lang="en-US" sz="1600" b="1" spc="120">
                        <a:solidFill>
                          <a:srgbClr val="FFFFFF"/>
                        </a:solidFill>
                        <a:latin typeface="微软雅黑" panose="020B0503020204020204" charset="-122"/>
                        <a:ea typeface="微软雅黑" panose="020B0503020204020204" charset="-122"/>
                      </a:endParaRPr>
                    </a:p>
                    <a:p>
                      <a:pPr indent="0" algn="ctr">
                        <a:lnSpc>
                          <a:spcPct val="120000"/>
                        </a:lnSpc>
                        <a:spcBef>
                          <a:spcPts val="0"/>
                        </a:spcBef>
                        <a:spcAft>
                          <a:spcPts val="0"/>
                        </a:spcAft>
                        <a:buNone/>
                      </a:pPr>
                      <a:r>
                        <a:rPr lang="en-US" sz="1600" b="1" spc="120">
                          <a:solidFill>
                            <a:srgbClr val="FFFFFF"/>
                          </a:solidFill>
                          <a:latin typeface="微软雅黑" panose="020B0503020204020204" charset="-122"/>
                          <a:ea typeface="微软雅黑" panose="020B0503020204020204" charset="-122"/>
                        </a:rPr>
                        <a:t>文件或行动</a:t>
                      </a:r>
                      <a:endParaRPr lang="en-US" sz="1600" b="1" spc="120">
                        <a:solidFill>
                          <a:srgbClr val="FFFFFF"/>
                        </a:solidFill>
                        <a:latin typeface="微软雅黑" panose="020B0503020204020204" charset="-122"/>
                        <a:ea typeface="微软雅黑" panose="020B0503020204020204" charset="-122"/>
                      </a:endParaRPr>
                    </a:p>
                  </a:txBody>
                  <a:tcPr marL="177800" marR="177800" marT="107950" marB="107950" vert="horz" anchor="ctr">
                    <a:lnL>
                      <a:noFill/>
                    </a:lnL>
                    <a:lnR>
                      <a:noFill/>
                    </a:lnR>
                    <a:lnT>
                      <a:noFill/>
                    </a:lnT>
                    <a:lnB>
                      <a:noFill/>
                    </a:lnB>
                    <a:lnTlToBr>
                      <a:noFill/>
                    </a:lnTlToBr>
                    <a:lnBlToTr>
                      <a:noFill/>
                    </a:lnBlToTr>
                    <a:solidFill>
                      <a:srgbClr val="54C888"/>
                    </a:solidFill>
                  </a:tcPr>
                </a:tc>
                <a:tc>
                  <a:txBody>
                    <a:bodyPr/>
                    <a:p>
                      <a:pPr indent="0" algn="ctr">
                        <a:lnSpc>
                          <a:spcPct val="120000"/>
                        </a:lnSpc>
                        <a:spcBef>
                          <a:spcPts val="0"/>
                        </a:spcBef>
                        <a:spcAft>
                          <a:spcPts val="0"/>
                        </a:spcAft>
                        <a:buNone/>
                      </a:pPr>
                      <a:r>
                        <a:rPr lang="en-US" sz="1600" b="1" spc="120">
                          <a:solidFill>
                            <a:srgbClr val="FFFFFF"/>
                          </a:solidFill>
                          <a:latin typeface="微软雅黑" panose="020B0503020204020204" charset="-122"/>
                          <a:ea typeface="微软雅黑" panose="020B0503020204020204" charset="-122"/>
                        </a:rPr>
                        <a:t>目的和内容</a:t>
                      </a:r>
                      <a:endParaRPr lang="en-US" sz="1600" b="1" spc="120">
                        <a:solidFill>
                          <a:srgbClr val="FFFFFF"/>
                        </a:solidFill>
                        <a:latin typeface="微软雅黑" panose="020B0503020204020204" charset="-122"/>
                        <a:ea typeface="微软雅黑" panose="020B0503020204020204" charset="-122"/>
                      </a:endParaRPr>
                    </a:p>
                  </a:txBody>
                  <a:tcPr marL="177800" marR="177800" marT="107950" marB="107950" vert="horz" anchor="ctr">
                    <a:lnL>
                      <a:noFill/>
                    </a:lnL>
                    <a:lnR>
                      <a:noFill/>
                    </a:lnR>
                    <a:lnT>
                      <a:noFill/>
                    </a:lnT>
                    <a:lnB>
                      <a:noFill/>
                    </a:lnB>
                    <a:lnTlToBr>
                      <a:noFill/>
                    </a:lnTlToBr>
                    <a:lnBlToTr>
                      <a:noFill/>
                    </a:lnBlToTr>
                    <a:solidFill>
                      <a:srgbClr val="42C2AA"/>
                    </a:solidFill>
                  </a:tcPr>
                </a:tc>
              </a:tr>
              <a:tr h="2438400">
                <a:tc>
                  <a:txBody>
                    <a:bodyPr/>
                    <a:p>
                      <a:pPr indent="0" algn="ctr">
                        <a:buNone/>
                      </a:pPr>
                      <a:r>
                        <a:rPr lang="en-US" sz="1600" b="0">
                          <a:solidFill>
                            <a:srgbClr val="404040"/>
                          </a:solidFill>
                          <a:latin typeface="+mn-ea"/>
                          <a:cs typeface="+mn-ea"/>
                        </a:rPr>
                        <a:t>2015年11月</a:t>
                      </a:r>
                      <a:endParaRPr lang="en-US" altLang="en-US" sz="1600" b="0">
                        <a:solidFill>
                          <a:srgbClr val="404040"/>
                        </a:solidFill>
                        <a:latin typeface="+mn-ea"/>
                        <a:cs typeface="+mn-ea"/>
                      </a:endParaRPr>
                    </a:p>
                  </a:txBody>
                  <a:tcPr marL="68580" marR="68580" marT="0" marB="0" vert="horz" anchor="ctr">
                    <a:lnL>
                      <a:noFill/>
                    </a:lnL>
                    <a:lnR w="12700">
                      <a:solidFill>
                        <a:srgbClr val="D9D9D9"/>
                      </a:solidFill>
                      <a:prstDash val="solid"/>
                    </a:lnR>
                    <a:lnT>
                      <a:noFill/>
                    </a:lnT>
                    <a:lnB>
                      <a:noFill/>
                    </a:lnB>
                    <a:lnTlToBr>
                      <a:noFill/>
                    </a:lnTlToBr>
                    <a:lnBlToTr>
                      <a:noFill/>
                    </a:lnBlToTr>
                    <a:solidFill>
                      <a:srgbClr val="FFFFFF"/>
                    </a:solidFill>
                  </a:tcPr>
                </a:tc>
                <a:tc>
                  <a:txBody>
                    <a:bodyPr/>
                    <a:p>
                      <a:pPr indent="0">
                        <a:buNone/>
                      </a:pPr>
                      <a:r>
                        <a:rPr lang="en-US" sz="1600" b="0">
                          <a:solidFill>
                            <a:srgbClr val="404040"/>
                          </a:solidFill>
                          <a:latin typeface="+mn-ea"/>
                          <a:cs typeface="宋体" panose="02010600030101010101" pitchFamily="2" charset="-122"/>
                        </a:rPr>
                        <a:t>《国务院关于改革和完善国有资产管理体制的若干意见》出台</a:t>
                      </a:r>
                      <a:endParaRPr lang="en-US" altLang="en-US" sz="1600" b="0">
                        <a:solidFill>
                          <a:srgbClr val="404040"/>
                        </a:solidFill>
                        <a:latin typeface="+mn-ea"/>
                        <a:cs typeface="宋体" panose="02010600030101010101" pitchFamily="2" charset="-122"/>
                      </a:endParaRPr>
                    </a:p>
                  </a:txBody>
                  <a:tcPr marL="68580" marR="68580" marT="0" marB="0" vert="horz" anchor="ctr">
                    <a:lnL w="12700">
                      <a:solidFill>
                        <a:srgbClr val="D9D9D9"/>
                      </a:solidFill>
                      <a:prstDash val="solid"/>
                    </a:lnL>
                    <a:lnR w="6350">
                      <a:solidFill>
                        <a:srgbClr val="D9D9D9"/>
                      </a:solidFill>
                      <a:prstDash val="solid"/>
                    </a:lnR>
                    <a:lnT>
                      <a:noFill/>
                    </a:lnT>
                    <a:lnB>
                      <a:noFill/>
                    </a:lnB>
                    <a:lnTlToBr>
                      <a:noFill/>
                    </a:lnTlToBr>
                    <a:lnBlToTr>
                      <a:noFill/>
                    </a:lnBlToTr>
                    <a:solidFill>
                      <a:srgbClr val="FFFFFF"/>
                    </a:solidFill>
                  </a:tcPr>
                </a:tc>
                <a:tc>
                  <a:txBody>
                    <a:bodyPr/>
                    <a:p>
                      <a:pPr indent="0">
                        <a:buNone/>
                      </a:pPr>
                      <a:r>
                        <a:rPr lang="en-US" sz="1600" b="0">
                          <a:solidFill>
                            <a:srgbClr val="404040"/>
                          </a:solidFill>
                          <a:latin typeface="+mn-ea"/>
                          <a:cs typeface="+mn-ea"/>
                        </a:rPr>
                        <a:t>进一步就</a:t>
                      </a:r>
                      <a:r>
                        <a:rPr lang="en-US" sz="1600" b="1">
                          <a:solidFill>
                            <a:schemeClr val="accent4"/>
                          </a:solidFill>
                          <a:latin typeface="+mn-ea"/>
                          <a:cs typeface="+mn-ea"/>
                        </a:rPr>
                        <a:t>国有资产管理体制改革</a:t>
                      </a:r>
                      <a:r>
                        <a:rPr lang="en-US" sz="1600" b="0">
                          <a:solidFill>
                            <a:srgbClr val="404040"/>
                          </a:solidFill>
                          <a:latin typeface="+mn-ea"/>
                          <a:cs typeface="+mn-ea"/>
                        </a:rPr>
                        <a:t>进行了规定，提出“实现政企分开、政资分开、所有权与经营权分离，依法理顺政府与国有企业的出资关系”；在政府和企业关系上要求“科学界定国有资产出资人监管的边界，专司国有资产监管，不行使政府公共管理职能，不干预企业自主经营权”；在国有资产监管机构与国有资本投资、运营公司的关系上，要求国有资产监管机构按照“一企一策”的原则，明确其对国有资本投资、运营公司授权的内容、范围和方式，</a:t>
                      </a:r>
                      <a:r>
                        <a:rPr lang="en-US" sz="1600" b="1">
                          <a:solidFill>
                            <a:schemeClr val="accent4"/>
                          </a:solidFill>
                          <a:latin typeface="+mn-ea"/>
                          <a:cs typeface="+mn-ea"/>
                        </a:rPr>
                        <a:t>国有资本投资、运营公司对授权范围内的国有资本履行出资人职责，并依法自主开展国有资本运作</a:t>
                      </a:r>
                      <a:r>
                        <a:rPr lang="en-US" sz="1600" b="0">
                          <a:solidFill>
                            <a:srgbClr val="404040"/>
                          </a:solidFill>
                          <a:latin typeface="+mn-ea"/>
                          <a:cs typeface="+mn-ea"/>
                        </a:rPr>
                        <a:t>；在国有资本投资、运营公司与所出资企业关系方面，规定国有资本投资、运营公司依据相关法律法规，对所出资企业行使股东权利，以出资额为限承担有限责任。</a:t>
                      </a:r>
                      <a:endParaRPr lang="en-US" altLang="en-US" sz="1600" b="0">
                        <a:solidFill>
                          <a:srgbClr val="404040"/>
                        </a:solidFill>
                        <a:latin typeface="+mn-ea"/>
                        <a:cs typeface="+mn-ea"/>
                      </a:endParaRPr>
                    </a:p>
                  </a:txBody>
                  <a:tcPr marL="68580" marR="68580" marT="0" marB="0" vert="horz" anchor="ctr">
                    <a:lnL w="6350">
                      <a:solidFill>
                        <a:srgbClr val="D9D9D9"/>
                      </a:solidFill>
                      <a:prstDash val="solid"/>
                    </a:lnL>
                    <a:lnR>
                      <a:noFill/>
                    </a:lnR>
                    <a:lnT>
                      <a:noFill/>
                    </a:lnT>
                    <a:lnB>
                      <a:noFill/>
                    </a:lnB>
                    <a:lnTlToBr>
                      <a:noFill/>
                    </a:lnTlToBr>
                    <a:lnBlToTr>
                      <a:noFill/>
                    </a:lnBlToTr>
                    <a:solidFill>
                      <a:srgbClr val="FFFFFF"/>
                    </a:solidFill>
                  </a:tcPr>
                </a:tc>
              </a:tr>
              <a:tr h="1353185">
                <a:tc>
                  <a:txBody>
                    <a:bodyPr/>
                    <a:p>
                      <a:pPr indent="0" algn="ctr">
                        <a:buNone/>
                      </a:pPr>
                      <a:r>
                        <a:rPr lang="en-US" sz="1600" b="0">
                          <a:solidFill>
                            <a:srgbClr val="404040"/>
                          </a:solidFill>
                          <a:latin typeface="+mn-ea"/>
                          <a:cs typeface="+mn-ea"/>
                        </a:rPr>
                        <a:t>2017年10月</a:t>
                      </a:r>
                      <a:endParaRPr lang="en-US" altLang="en-US" sz="1600" b="0">
                        <a:solidFill>
                          <a:srgbClr val="404040"/>
                        </a:solidFill>
                        <a:latin typeface="+mn-ea"/>
                        <a:cs typeface="+mn-ea"/>
                      </a:endParaRPr>
                    </a:p>
                  </a:txBody>
                  <a:tcPr marL="68580" marR="68580" marT="0" marB="0" vert="horz" anchor="ctr">
                    <a:lnL>
                      <a:noFill/>
                    </a:lnL>
                    <a:lnR w="12700">
                      <a:solidFill>
                        <a:srgbClr val="D9D9D9"/>
                      </a:solidFill>
                      <a:prstDash val="solid"/>
                    </a:lnR>
                    <a:lnT>
                      <a:noFill/>
                    </a:lnT>
                    <a:lnB>
                      <a:noFill/>
                    </a:lnB>
                    <a:lnTlToBr>
                      <a:noFill/>
                    </a:lnTlToBr>
                    <a:lnBlToTr>
                      <a:noFill/>
                    </a:lnBlToTr>
                    <a:solidFill>
                      <a:srgbClr val="F2F2F2"/>
                    </a:solidFill>
                  </a:tcPr>
                </a:tc>
                <a:tc>
                  <a:txBody>
                    <a:bodyPr/>
                    <a:p>
                      <a:pPr indent="0" algn="ctr">
                        <a:buNone/>
                      </a:pPr>
                      <a:r>
                        <a:rPr lang="en-US" sz="1600" b="0">
                          <a:solidFill>
                            <a:srgbClr val="404040"/>
                          </a:solidFill>
                          <a:latin typeface="+mn-ea"/>
                          <a:cs typeface="宋体" panose="02010600030101010101" pitchFamily="2" charset="-122"/>
                        </a:rPr>
                        <a:t>十九大</a:t>
                      </a:r>
                      <a:endParaRPr lang="en-US" altLang="en-US" sz="1600" b="0">
                        <a:solidFill>
                          <a:srgbClr val="404040"/>
                        </a:solidFill>
                        <a:latin typeface="+mn-ea"/>
                        <a:cs typeface="宋体" panose="02010600030101010101" pitchFamily="2" charset="-122"/>
                      </a:endParaRPr>
                    </a:p>
                  </a:txBody>
                  <a:tcPr marL="68580" marR="68580" marT="0" marB="0" vert="horz" anchor="ctr">
                    <a:lnL w="12700">
                      <a:solidFill>
                        <a:srgbClr val="D9D9D9"/>
                      </a:solidFill>
                      <a:prstDash val="solid"/>
                    </a:lnL>
                    <a:lnR w="6350">
                      <a:solidFill>
                        <a:srgbClr val="D9D9D9"/>
                      </a:solidFill>
                      <a:prstDash val="solid"/>
                    </a:lnR>
                    <a:lnT>
                      <a:noFill/>
                    </a:lnT>
                    <a:lnB>
                      <a:noFill/>
                    </a:lnB>
                    <a:lnTlToBr>
                      <a:noFill/>
                    </a:lnTlToBr>
                    <a:lnBlToTr>
                      <a:noFill/>
                    </a:lnBlToTr>
                    <a:solidFill>
                      <a:srgbClr val="F2F2F2"/>
                    </a:solidFill>
                  </a:tcPr>
                </a:tc>
                <a:tc>
                  <a:txBody>
                    <a:bodyPr/>
                    <a:p>
                      <a:pPr indent="0">
                        <a:buNone/>
                      </a:pPr>
                      <a:r>
                        <a:rPr lang="en-US" sz="1600" b="0">
                          <a:solidFill>
                            <a:srgbClr val="404040"/>
                          </a:solidFill>
                          <a:latin typeface="+mn-ea"/>
                          <a:cs typeface="宋体" panose="02010600030101010101" pitchFamily="2" charset="-122"/>
                        </a:rPr>
                        <a:t>要完善各类国有资产管理体制，改革国有资本授权经营体制，加快国有经济布局优化、结构调整、战略性重组，促进国有资产保值增值，推动国有资本做强做优做大，有效防止国有资产流失。深化国有企业改革，发展混合所有制经济，培育具有全球竞争力的世界一流企业。</a:t>
                      </a:r>
                      <a:endParaRPr lang="en-US" altLang="en-US" sz="1600" b="0">
                        <a:solidFill>
                          <a:srgbClr val="404040"/>
                        </a:solidFill>
                        <a:latin typeface="+mn-ea"/>
                        <a:cs typeface="宋体" panose="02010600030101010101" pitchFamily="2" charset="-122"/>
                      </a:endParaRPr>
                    </a:p>
                  </a:txBody>
                  <a:tcPr marL="68580" marR="68580" marT="0" marB="0" vert="horz" anchor="ctr">
                    <a:lnL w="6350">
                      <a:solidFill>
                        <a:srgbClr val="D9D9D9"/>
                      </a:solidFill>
                      <a:prstDash val="solid"/>
                    </a:lnL>
                    <a:lnR>
                      <a:noFill/>
                    </a:lnR>
                    <a:lnT>
                      <a:noFill/>
                    </a:lnT>
                    <a:lnB>
                      <a:noFill/>
                    </a:lnB>
                    <a:lnTlToBr>
                      <a:noFill/>
                    </a:lnTlToBr>
                    <a:lnBlToTr>
                      <a:noFill/>
                    </a:lnBlToTr>
                    <a:solidFill>
                      <a:srgbClr val="F2F2F2"/>
                    </a:solidFill>
                  </a:tcPr>
                </a:tc>
              </a:tr>
              <a:tr h="1264285">
                <a:tc>
                  <a:txBody>
                    <a:bodyPr/>
                    <a:p>
                      <a:pPr indent="0" algn="ctr">
                        <a:buNone/>
                      </a:pPr>
                      <a:r>
                        <a:rPr lang="en-US" sz="1600" b="0">
                          <a:solidFill>
                            <a:srgbClr val="404040"/>
                          </a:solidFill>
                          <a:latin typeface="+mn-ea"/>
                          <a:cs typeface="+mn-ea"/>
                        </a:rPr>
                        <a:t>2018年7月</a:t>
                      </a:r>
                      <a:endParaRPr lang="en-US" altLang="en-US" sz="1600" b="0">
                        <a:solidFill>
                          <a:srgbClr val="404040"/>
                        </a:solidFill>
                        <a:latin typeface="+mn-ea"/>
                        <a:cs typeface="+mn-ea"/>
                      </a:endParaRPr>
                    </a:p>
                  </a:txBody>
                  <a:tcPr marL="68580" marR="68580" marT="0" marB="0" vert="horz" anchor="ctr">
                    <a:lnL>
                      <a:noFill/>
                    </a:lnL>
                    <a:lnR w="12700">
                      <a:solidFill>
                        <a:srgbClr val="D9D9D9"/>
                      </a:solidFill>
                      <a:prstDash val="solid"/>
                    </a:lnR>
                    <a:lnT>
                      <a:noFill/>
                    </a:lnT>
                    <a:lnB w="19050">
                      <a:solidFill>
                        <a:srgbClr val="595959"/>
                      </a:solidFill>
                      <a:prstDash val="solid"/>
                    </a:lnB>
                    <a:lnTlToBr>
                      <a:noFill/>
                    </a:lnTlToBr>
                    <a:lnBlToTr>
                      <a:noFill/>
                    </a:lnBlToTr>
                    <a:solidFill>
                      <a:srgbClr val="FFFFFF"/>
                    </a:solidFill>
                  </a:tcPr>
                </a:tc>
                <a:tc>
                  <a:txBody>
                    <a:bodyPr/>
                    <a:p>
                      <a:pPr indent="0">
                        <a:buNone/>
                      </a:pPr>
                      <a:r>
                        <a:rPr lang="en-US" sz="1600" b="0">
                          <a:solidFill>
                            <a:srgbClr val="404040"/>
                          </a:solidFill>
                          <a:latin typeface="+mn-ea"/>
                          <a:cs typeface="宋体" panose="02010600030101010101" pitchFamily="2" charset="-122"/>
                        </a:rPr>
                        <a:t>《国务院关于推进国有资本投资、运营公司改革试点的实施意见》</a:t>
                      </a:r>
                      <a:endParaRPr lang="en-US" altLang="en-US" sz="1600" b="0">
                        <a:solidFill>
                          <a:srgbClr val="404040"/>
                        </a:solidFill>
                        <a:latin typeface="+mn-ea"/>
                        <a:cs typeface="宋体" panose="02010600030101010101" pitchFamily="2" charset="-122"/>
                      </a:endParaRPr>
                    </a:p>
                  </a:txBody>
                  <a:tcPr marL="68580" marR="68580" marT="0" marB="0" vert="horz" anchor="ctr">
                    <a:lnL w="12700">
                      <a:solidFill>
                        <a:srgbClr val="D9D9D9"/>
                      </a:solidFill>
                      <a:prstDash val="solid"/>
                    </a:lnL>
                    <a:lnR w="6350">
                      <a:solidFill>
                        <a:srgbClr val="D9D9D9"/>
                      </a:solidFill>
                      <a:prstDash val="solid"/>
                    </a:lnR>
                    <a:lnT>
                      <a:noFill/>
                    </a:lnT>
                    <a:lnB w="19050">
                      <a:solidFill>
                        <a:srgbClr val="595959"/>
                      </a:solidFill>
                      <a:prstDash val="solid"/>
                    </a:lnB>
                    <a:lnTlToBr>
                      <a:noFill/>
                    </a:lnTlToBr>
                    <a:lnBlToTr>
                      <a:noFill/>
                    </a:lnBlToTr>
                    <a:solidFill>
                      <a:srgbClr val="FFFFFF"/>
                    </a:solidFill>
                  </a:tcPr>
                </a:tc>
                <a:tc>
                  <a:txBody>
                    <a:bodyPr/>
                    <a:p>
                      <a:pPr indent="0">
                        <a:buNone/>
                      </a:pPr>
                      <a:r>
                        <a:rPr lang="en-US" sz="1600" b="0">
                          <a:solidFill>
                            <a:srgbClr val="404040"/>
                          </a:solidFill>
                          <a:latin typeface="+mn-ea"/>
                          <a:cs typeface="宋体" panose="02010600030101010101" pitchFamily="2" charset="-122"/>
                        </a:rPr>
                        <a:t>对国有资本投资、运营公司改革试点的具体操作提出了相关要求。</a:t>
                      </a:r>
                      <a:endParaRPr lang="en-US" altLang="en-US" sz="1600" b="0">
                        <a:solidFill>
                          <a:srgbClr val="404040"/>
                        </a:solidFill>
                        <a:latin typeface="+mn-ea"/>
                        <a:cs typeface="宋体" panose="02010600030101010101" pitchFamily="2" charset="-122"/>
                      </a:endParaRPr>
                    </a:p>
                  </a:txBody>
                  <a:tcPr marL="68580" marR="68580" marT="0" marB="0" vert="horz" anchor="ctr">
                    <a:lnL w="6350">
                      <a:solidFill>
                        <a:srgbClr val="D9D9D9"/>
                      </a:solidFill>
                      <a:prstDash val="solid"/>
                    </a:lnL>
                    <a:lnR>
                      <a:noFill/>
                    </a:lnR>
                    <a:lnT>
                      <a:noFill/>
                    </a:lnT>
                    <a:lnB w="19050">
                      <a:solidFill>
                        <a:srgbClr val="595959"/>
                      </a:solidFill>
                      <a:prstDash val="solid"/>
                    </a:lnB>
                    <a:lnTlToBr>
                      <a:noFill/>
                    </a:lnTlToBr>
                    <a:lnBlToTr>
                      <a:noFill/>
                    </a:lnBlToTr>
                    <a:solidFill>
                      <a:srgbClr val="FFFFFF"/>
                    </a:solidFill>
                  </a:tcPr>
                </a:tc>
              </a:tr>
            </a:tbl>
          </a:graphicData>
        </a:graphic>
      </p:graphicFrame>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2"/>
    </p:custDataLst>
  </p:cSld>
  <p:clrMapOvr>
    <a:masterClrMapping/>
  </p:clrMapOvr>
  <p:transition spd="med">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 name="文本框 1"/>
          <p:cNvSpPr txBox="1"/>
          <p:nvPr/>
        </p:nvSpPr>
        <p:spPr>
          <a:xfrm>
            <a:off x="1421130" y="343535"/>
            <a:ext cx="9664700" cy="119888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ctr"/>
            <a:r>
              <a:rPr lang="en-US" sz="3600" b="1">
                <a:solidFill>
                  <a:schemeClr val="accent4"/>
                </a:solidFill>
              </a:rPr>
              <a:t>2013</a:t>
            </a:r>
            <a:r>
              <a:rPr lang="zh-CN" altLang="en-US" sz="3600" b="1">
                <a:solidFill>
                  <a:schemeClr val="accent4"/>
                </a:solidFill>
              </a:rPr>
              <a:t>年-</a:t>
            </a:r>
            <a:r>
              <a:rPr lang="zh-CN" sz="3600" b="1">
                <a:solidFill>
                  <a:schemeClr val="accent4"/>
                </a:solidFill>
              </a:rPr>
              <a:t>今</a:t>
            </a:r>
            <a:r>
              <a:rPr lang="zh-CN" altLang="en-US" sz="3600" b="1">
                <a:solidFill>
                  <a:schemeClr val="accent4"/>
                </a:solidFill>
              </a:rPr>
              <a:t>：混合所有制改革阶段（三）</a:t>
            </a:r>
            <a:endParaRPr lang="zh-CN" altLang="en-US" sz="3600" b="1">
              <a:solidFill>
                <a:schemeClr val="accent4"/>
              </a:solidFill>
            </a:endParaRPr>
          </a:p>
          <a:p>
            <a:pPr marL="285750" indent="-285750">
              <a:buClrTx/>
              <a:buSzTx/>
              <a:buFont typeface="Arial" panose="020B0604020202020204" pitchFamily="34" charset="0"/>
              <a:buChar char="•"/>
            </a:pPr>
            <a:endParaRPr lang="zh-CN" altLang="en-US" sz="3600" b="1">
              <a:solidFill>
                <a:schemeClr val="accent4"/>
              </a:solidFill>
              <a:effectLst>
                <a:outerShdw blurRad="38100" dist="19050" dir="2700000" algn="tl" rotWithShape="0">
                  <a:schemeClr val="dk1">
                    <a:alpha val="40000"/>
                  </a:schemeClr>
                </a:outerShdw>
              </a:effectLst>
            </a:endParaRPr>
          </a:p>
        </p:txBody>
      </p:sp>
      <p:graphicFrame>
        <p:nvGraphicFramePr>
          <p:cNvPr id="4" name="表格 3"/>
          <p:cNvGraphicFramePr/>
          <p:nvPr>
            <p:custDataLst>
              <p:tags r:id="rId1"/>
            </p:custDataLst>
          </p:nvPr>
        </p:nvGraphicFramePr>
        <p:xfrm>
          <a:off x="273685" y="995533"/>
          <a:ext cx="11682730" cy="5372735"/>
        </p:xfrm>
        <a:graphic>
          <a:graphicData uri="http://schemas.openxmlformats.org/drawingml/2006/table">
            <a:tbl>
              <a:tblPr firstRow="1" bandRow="1">
                <a:tableStyleId>{5940675A-B579-460E-94D1-54222C63F5DA}</a:tableStyleId>
              </a:tblPr>
              <a:tblGrid>
                <a:gridCol w="1493520"/>
                <a:gridCol w="1948180"/>
                <a:gridCol w="4619625"/>
                <a:gridCol w="3621405"/>
              </a:tblGrid>
              <a:tr h="586105">
                <a:tc>
                  <a:txBody>
                    <a:bodyPr/>
                    <a:p>
                      <a:pPr indent="0" algn="ctr">
                        <a:lnSpc>
                          <a:spcPct val="120000"/>
                        </a:lnSpc>
                        <a:spcBef>
                          <a:spcPts val="0"/>
                        </a:spcBef>
                        <a:spcAft>
                          <a:spcPts val="0"/>
                        </a:spcAft>
                        <a:buNone/>
                      </a:pPr>
                      <a:r>
                        <a:rPr lang="en-US" sz="1600" b="1" spc="120">
                          <a:solidFill>
                            <a:srgbClr val="FFFFFF"/>
                          </a:solidFill>
                          <a:latin typeface="微软雅黑" panose="020B0503020204020204" charset="-122"/>
                          <a:ea typeface="微软雅黑" panose="020B0503020204020204" charset="-122"/>
                        </a:rPr>
                        <a:t>时间</a:t>
                      </a:r>
                      <a:endParaRPr lang="en-US" sz="1600" b="1" spc="120">
                        <a:solidFill>
                          <a:srgbClr val="FFFFFF"/>
                        </a:solidFill>
                        <a:latin typeface="微软雅黑" panose="020B0503020204020204" charset="-122"/>
                        <a:ea typeface="微软雅黑" panose="020B0503020204020204" charset="-122"/>
                      </a:endParaRPr>
                    </a:p>
                  </a:txBody>
                  <a:tcPr marL="177800" marR="177800" marT="107950" marB="107950" vert="horz" anchor="ctr">
                    <a:lnL>
                      <a:noFill/>
                    </a:lnL>
                    <a:lnR>
                      <a:noFill/>
                    </a:lnR>
                    <a:lnT>
                      <a:noFill/>
                    </a:lnT>
                    <a:lnB>
                      <a:noFill/>
                    </a:lnB>
                    <a:lnTlToBr>
                      <a:noFill/>
                    </a:lnTlToBr>
                    <a:lnBlToTr>
                      <a:noFill/>
                    </a:lnBlToTr>
                    <a:solidFill>
                      <a:srgbClr val="595959"/>
                    </a:solidFill>
                  </a:tcPr>
                </a:tc>
                <a:tc>
                  <a:txBody>
                    <a:bodyPr/>
                    <a:p>
                      <a:pPr indent="0" algn="ctr">
                        <a:lnSpc>
                          <a:spcPct val="120000"/>
                        </a:lnSpc>
                        <a:spcBef>
                          <a:spcPts val="0"/>
                        </a:spcBef>
                        <a:spcAft>
                          <a:spcPts val="0"/>
                        </a:spcAft>
                        <a:buNone/>
                      </a:pPr>
                      <a:r>
                        <a:rPr lang="en-US" sz="1600" b="1" spc="120">
                          <a:solidFill>
                            <a:srgbClr val="FFFFFF"/>
                          </a:solidFill>
                          <a:latin typeface="微软雅黑" panose="020B0503020204020204" charset="-122"/>
                          <a:ea typeface="微软雅黑" panose="020B0503020204020204" charset="-122"/>
                        </a:rPr>
                        <a:t>重要会议</a:t>
                      </a:r>
                      <a:endParaRPr lang="en-US" sz="1600" b="1" spc="120">
                        <a:solidFill>
                          <a:srgbClr val="FFFFFF"/>
                        </a:solidFill>
                        <a:latin typeface="微软雅黑" panose="020B0503020204020204" charset="-122"/>
                        <a:ea typeface="微软雅黑" panose="020B0503020204020204" charset="-122"/>
                      </a:endParaRPr>
                    </a:p>
                    <a:p>
                      <a:pPr indent="0" algn="ctr">
                        <a:lnSpc>
                          <a:spcPct val="120000"/>
                        </a:lnSpc>
                        <a:spcBef>
                          <a:spcPts val="0"/>
                        </a:spcBef>
                        <a:spcAft>
                          <a:spcPts val="0"/>
                        </a:spcAft>
                        <a:buNone/>
                      </a:pPr>
                      <a:r>
                        <a:rPr lang="en-US" sz="1600" b="1" spc="120">
                          <a:solidFill>
                            <a:srgbClr val="FFFFFF"/>
                          </a:solidFill>
                          <a:latin typeface="微软雅黑" panose="020B0503020204020204" charset="-122"/>
                          <a:ea typeface="微软雅黑" panose="020B0503020204020204" charset="-122"/>
                        </a:rPr>
                        <a:t>文件或行动</a:t>
                      </a:r>
                      <a:endParaRPr lang="en-US" sz="1600" b="1" spc="120">
                        <a:solidFill>
                          <a:srgbClr val="FFFFFF"/>
                        </a:solidFill>
                        <a:latin typeface="微软雅黑" panose="020B0503020204020204" charset="-122"/>
                        <a:ea typeface="微软雅黑" panose="020B0503020204020204" charset="-122"/>
                      </a:endParaRPr>
                    </a:p>
                  </a:txBody>
                  <a:tcPr marL="177800" marR="177800" marT="107950" marB="107950" vert="horz" anchor="ctr">
                    <a:lnL>
                      <a:noFill/>
                    </a:lnL>
                    <a:lnR>
                      <a:noFill/>
                    </a:lnR>
                    <a:lnT>
                      <a:noFill/>
                    </a:lnT>
                    <a:lnB>
                      <a:noFill/>
                    </a:lnB>
                    <a:lnTlToBr>
                      <a:noFill/>
                    </a:lnTlToBr>
                    <a:lnBlToTr>
                      <a:noFill/>
                    </a:lnBlToTr>
                    <a:solidFill>
                      <a:srgbClr val="54C888"/>
                    </a:solidFill>
                  </a:tcPr>
                </a:tc>
                <a:tc>
                  <a:txBody>
                    <a:bodyPr/>
                    <a:p>
                      <a:pPr indent="0" algn="ctr">
                        <a:lnSpc>
                          <a:spcPct val="120000"/>
                        </a:lnSpc>
                        <a:spcBef>
                          <a:spcPts val="0"/>
                        </a:spcBef>
                        <a:spcAft>
                          <a:spcPts val="0"/>
                        </a:spcAft>
                        <a:buNone/>
                      </a:pPr>
                      <a:r>
                        <a:rPr lang="en-US" sz="1600" b="1" spc="120">
                          <a:solidFill>
                            <a:srgbClr val="FFFFFF"/>
                          </a:solidFill>
                          <a:latin typeface="微软雅黑" panose="020B0503020204020204" charset="-122"/>
                          <a:ea typeface="微软雅黑" panose="020B0503020204020204" charset="-122"/>
                        </a:rPr>
                        <a:t>目的和内容</a:t>
                      </a:r>
                      <a:endParaRPr lang="en-US" sz="1600" b="1" spc="120">
                        <a:solidFill>
                          <a:srgbClr val="FFFFFF"/>
                        </a:solidFill>
                        <a:latin typeface="微软雅黑" panose="020B0503020204020204" charset="-122"/>
                        <a:ea typeface="微软雅黑" panose="020B0503020204020204" charset="-122"/>
                      </a:endParaRPr>
                    </a:p>
                  </a:txBody>
                  <a:tcPr marL="177800" marR="177800" marT="107950" marB="107950" vert="horz" anchor="ctr">
                    <a:lnL>
                      <a:noFill/>
                    </a:lnL>
                    <a:lnR>
                      <a:noFill/>
                    </a:lnR>
                    <a:lnT>
                      <a:noFill/>
                    </a:lnT>
                    <a:lnB>
                      <a:noFill/>
                    </a:lnB>
                    <a:lnTlToBr>
                      <a:noFill/>
                    </a:lnTlToBr>
                    <a:lnBlToTr>
                      <a:noFill/>
                    </a:lnBlToTr>
                    <a:solidFill>
                      <a:srgbClr val="42C2AA"/>
                    </a:solidFill>
                  </a:tcPr>
                </a:tc>
                <a:tc>
                  <a:txBody>
                    <a:bodyPr/>
                    <a:p>
                      <a:pPr indent="0" algn="ctr">
                        <a:lnSpc>
                          <a:spcPct val="120000"/>
                        </a:lnSpc>
                        <a:spcBef>
                          <a:spcPts val="0"/>
                        </a:spcBef>
                        <a:spcAft>
                          <a:spcPts val="0"/>
                        </a:spcAft>
                        <a:buNone/>
                      </a:pPr>
                      <a:r>
                        <a:rPr lang="en-US" sz="1600" b="1" spc="120">
                          <a:solidFill>
                            <a:srgbClr val="FFFFFF"/>
                          </a:solidFill>
                          <a:latin typeface="微软雅黑" panose="020B0503020204020204" charset="-122"/>
                          <a:ea typeface="微软雅黑" panose="020B0503020204020204" charset="-122"/>
                        </a:rPr>
                        <a:t>特点</a:t>
                      </a:r>
                      <a:endParaRPr lang="en-US" sz="1600" b="1" spc="120">
                        <a:solidFill>
                          <a:srgbClr val="FFFFFF"/>
                        </a:solidFill>
                        <a:latin typeface="微软雅黑" panose="020B0503020204020204" charset="-122"/>
                        <a:ea typeface="微软雅黑" panose="020B0503020204020204" charset="-122"/>
                      </a:endParaRPr>
                    </a:p>
                  </a:txBody>
                  <a:tcPr marL="177800" marR="177800" marT="107950" marB="107950" vert="horz" anchor="ctr">
                    <a:lnL>
                      <a:noFill/>
                    </a:lnL>
                    <a:lnR>
                      <a:noFill/>
                    </a:lnR>
                    <a:lnT>
                      <a:noFill/>
                    </a:lnT>
                    <a:lnB>
                      <a:noFill/>
                    </a:lnB>
                    <a:lnTlToBr>
                      <a:noFill/>
                    </a:lnTlToBr>
                    <a:lnBlToTr>
                      <a:noFill/>
                    </a:lnBlToTr>
                    <a:solidFill>
                      <a:srgbClr val="42AAC2"/>
                    </a:solidFill>
                  </a:tcPr>
                </a:tc>
              </a:tr>
              <a:tr h="4645025">
                <a:tc>
                  <a:txBody>
                    <a:bodyPr/>
                    <a:p>
                      <a:pPr indent="0" algn="ctr">
                        <a:buNone/>
                      </a:pPr>
                      <a:r>
                        <a:rPr lang="en-US" sz="1400" b="0">
                          <a:solidFill>
                            <a:srgbClr val="404040"/>
                          </a:solidFill>
                          <a:latin typeface="+mn-ea"/>
                          <a:cs typeface="+mn-ea"/>
                        </a:rPr>
                        <a:t>2020年8月</a:t>
                      </a:r>
                      <a:endParaRPr lang="en-US" altLang="en-US" sz="1400" b="0">
                        <a:solidFill>
                          <a:srgbClr val="404040"/>
                        </a:solidFill>
                        <a:latin typeface="+mn-ea"/>
                        <a:cs typeface="+mn-ea"/>
                      </a:endParaRPr>
                    </a:p>
                  </a:txBody>
                  <a:tcPr marL="68580" marR="68580" marT="0" marB="0" vert="horz" anchor="ctr">
                    <a:lnL>
                      <a:noFill/>
                    </a:lnL>
                    <a:lnR w="12700">
                      <a:solidFill>
                        <a:srgbClr val="D9D9D9"/>
                      </a:solidFill>
                      <a:prstDash val="solid"/>
                    </a:lnR>
                    <a:lnT>
                      <a:noFill/>
                    </a:lnT>
                    <a:lnB w="19050">
                      <a:solidFill>
                        <a:srgbClr val="595959"/>
                      </a:solidFill>
                      <a:prstDash val="solid"/>
                    </a:lnB>
                    <a:lnTlToBr>
                      <a:noFill/>
                    </a:lnTlToBr>
                    <a:lnBlToTr>
                      <a:noFill/>
                    </a:lnBlToTr>
                    <a:solidFill>
                      <a:srgbClr val="F2F2F2"/>
                    </a:solidFill>
                  </a:tcPr>
                </a:tc>
                <a:tc>
                  <a:txBody>
                    <a:bodyPr/>
                    <a:p>
                      <a:pPr indent="0">
                        <a:buNone/>
                      </a:pPr>
                      <a:r>
                        <a:rPr lang="en-US" sz="1400" b="0">
                          <a:solidFill>
                            <a:srgbClr val="404040"/>
                          </a:solidFill>
                          <a:latin typeface="+mn-ea"/>
                          <a:cs typeface="宋体" panose="02010600030101010101" pitchFamily="2" charset="-122"/>
                        </a:rPr>
                        <a:t>《国有企业改革三年行动方案》</a:t>
                      </a:r>
                      <a:endParaRPr lang="en-US" altLang="en-US" sz="1400" b="0">
                        <a:solidFill>
                          <a:srgbClr val="404040"/>
                        </a:solidFill>
                        <a:latin typeface="+mn-ea"/>
                        <a:cs typeface="宋体" panose="02010600030101010101" pitchFamily="2" charset="-122"/>
                      </a:endParaRPr>
                    </a:p>
                  </a:txBody>
                  <a:tcPr marL="68580" marR="68580" marT="0" marB="0" vert="horz" anchor="ctr">
                    <a:lnL w="12700">
                      <a:solidFill>
                        <a:srgbClr val="D9D9D9"/>
                      </a:solidFill>
                      <a:prstDash val="solid"/>
                    </a:lnL>
                    <a:lnR w="6350">
                      <a:solidFill>
                        <a:srgbClr val="D9D9D9"/>
                      </a:solidFill>
                      <a:prstDash val="solid"/>
                    </a:lnR>
                    <a:lnT>
                      <a:noFill/>
                    </a:lnT>
                    <a:lnB w="19050">
                      <a:solidFill>
                        <a:srgbClr val="595959"/>
                      </a:solidFill>
                      <a:prstDash val="solid"/>
                    </a:lnB>
                    <a:lnTlToBr>
                      <a:noFill/>
                    </a:lnTlToBr>
                    <a:lnBlToTr>
                      <a:noFill/>
                    </a:lnBlToTr>
                    <a:solidFill>
                      <a:srgbClr val="F2F2F2"/>
                    </a:solidFill>
                  </a:tcPr>
                </a:tc>
                <a:tc>
                  <a:txBody>
                    <a:bodyPr/>
                    <a:p>
                      <a:pPr indent="0">
                        <a:buNone/>
                      </a:pPr>
                      <a:r>
                        <a:rPr lang="en-US" sz="1400" b="0">
                          <a:solidFill>
                            <a:srgbClr val="404040"/>
                          </a:solidFill>
                          <a:latin typeface="+mn-ea"/>
                          <a:cs typeface="+mn-ea"/>
                        </a:rPr>
                        <a:t>一、建立中国特色现代企业制度，落实“两个一以贯之”；把加强党的领导和完善公司治理统一起来，加快建立各司其职、各负其责、协调运转、有效制衡的公司治理机制。</a:t>
                      </a:r>
                      <a:endParaRPr lang="en-US" sz="1400" b="0">
                        <a:solidFill>
                          <a:srgbClr val="404040"/>
                        </a:solidFill>
                        <a:latin typeface="+mn-ea"/>
                        <a:cs typeface="+mn-ea"/>
                      </a:endParaRPr>
                    </a:p>
                    <a:p>
                      <a:pPr indent="0">
                        <a:buNone/>
                      </a:pPr>
                      <a:endParaRPr lang="en-US" sz="1400" b="0">
                        <a:solidFill>
                          <a:srgbClr val="404040"/>
                        </a:solidFill>
                        <a:latin typeface="+mn-ea"/>
                        <a:cs typeface="+mn-ea"/>
                      </a:endParaRPr>
                    </a:p>
                    <a:p>
                      <a:pPr indent="0">
                        <a:buNone/>
                      </a:pPr>
                      <a:r>
                        <a:rPr lang="en-US" sz="1800" b="1">
                          <a:solidFill>
                            <a:schemeClr val="accent4"/>
                          </a:solidFill>
                          <a:latin typeface="+mn-ea"/>
                          <a:cs typeface="+mn-ea"/>
                        </a:rPr>
                        <a:t>党委会：</a:t>
                      </a:r>
                      <a:r>
                        <a:rPr lang="en-US" sz="1800" b="1">
                          <a:solidFill>
                            <a:schemeClr val="accent4"/>
                          </a:solidFill>
                          <a:latin typeface="+mn-ea"/>
                          <a:cs typeface="+mn-ea"/>
                        </a:rPr>
                        <a:t>把方向、管大局、保落实</a:t>
                      </a:r>
                      <a:r>
                        <a:rPr lang="en-US" sz="1800" b="0">
                          <a:solidFill>
                            <a:srgbClr val="404040"/>
                          </a:solidFill>
                          <a:latin typeface="+mn-ea"/>
                          <a:cs typeface="+mn-ea"/>
                        </a:rPr>
                        <a:t>；</a:t>
                      </a:r>
                      <a:endParaRPr lang="en-US" sz="1800" b="0">
                        <a:solidFill>
                          <a:srgbClr val="404040"/>
                        </a:solidFill>
                        <a:latin typeface="+mn-ea"/>
                        <a:cs typeface="+mn-ea"/>
                      </a:endParaRPr>
                    </a:p>
                    <a:p>
                      <a:pPr indent="0">
                        <a:buNone/>
                      </a:pPr>
                      <a:r>
                        <a:rPr lang="en-US" sz="1800" b="1">
                          <a:solidFill>
                            <a:srgbClr val="00B050"/>
                          </a:solidFill>
                          <a:latin typeface="+mn-ea"/>
                          <a:cs typeface="+mn-ea"/>
                        </a:rPr>
                        <a:t>董事会：</a:t>
                      </a:r>
                      <a:r>
                        <a:rPr lang="en-US" sz="1800" b="1">
                          <a:solidFill>
                            <a:srgbClr val="00B050"/>
                          </a:solidFill>
                          <a:latin typeface="+mn-ea"/>
                          <a:cs typeface="+mn-ea"/>
                        </a:rPr>
                        <a:t>定战略、作决策、防风险</a:t>
                      </a:r>
                      <a:r>
                        <a:rPr lang="en-US" sz="1800" b="0">
                          <a:solidFill>
                            <a:srgbClr val="404040"/>
                          </a:solidFill>
                          <a:latin typeface="+mn-ea"/>
                          <a:cs typeface="+mn-ea"/>
                        </a:rPr>
                        <a:t>；</a:t>
                      </a:r>
                      <a:endParaRPr lang="en-US" sz="1800" b="0">
                        <a:solidFill>
                          <a:srgbClr val="404040"/>
                        </a:solidFill>
                        <a:latin typeface="+mn-ea"/>
                        <a:cs typeface="+mn-ea"/>
                      </a:endParaRPr>
                    </a:p>
                    <a:p>
                      <a:pPr indent="0">
                        <a:buNone/>
                      </a:pPr>
                      <a:r>
                        <a:rPr lang="en-US" sz="1800" b="1">
                          <a:solidFill>
                            <a:srgbClr val="0070C0"/>
                          </a:solidFill>
                          <a:latin typeface="+mn-ea"/>
                          <a:cs typeface="+mn-ea"/>
                        </a:rPr>
                        <a:t>经理层：</a:t>
                      </a:r>
                      <a:r>
                        <a:rPr lang="en-US" sz="1800" b="1">
                          <a:solidFill>
                            <a:srgbClr val="0070C0"/>
                          </a:solidFill>
                          <a:latin typeface="+mn-ea"/>
                          <a:cs typeface="+mn-ea"/>
                        </a:rPr>
                        <a:t>谋经营，抓落实、强管理</a:t>
                      </a:r>
                      <a:r>
                        <a:rPr lang="en-US" sz="1800" b="0">
                          <a:solidFill>
                            <a:srgbClr val="404040"/>
                          </a:solidFill>
                          <a:latin typeface="+mn-ea"/>
                          <a:cs typeface="+mn-ea"/>
                        </a:rPr>
                        <a:t>。</a:t>
                      </a:r>
                      <a:endParaRPr lang="en-US" sz="1800" b="0">
                        <a:solidFill>
                          <a:srgbClr val="404040"/>
                        </a:solidFill>
                        <a:latin typeface="+mn-ea"/>
                        <a:cs typeface="+mn-ea"/>
                      </a:endParaRPr>
                    </a:p>
                    <a:p>
                      <a:pPr indent="0">
                        <a:buNone/>
                      </a:pPr>
                      <a:endParaRPr lang="en-US" sz="1400" b="0">
                        <a:solidFill>
                          <a:srgbClr val="404040"/>
                        </a:solidFill>
                        <a:latin typeface="+mn-ea"/>
                        <a:cs typeface="+mn-ea"/>
                      </a:endParaRPr>
                    </a:p>
                    <a:p>
                      <a:pPr indent="0">
                        <a:buNone/>
                      </a:pPr>
                      <a:r>
                        <a:rPr lang="en-US" sz="1400" b="0">
                          <a:solidFill>
                            <a:srgbClr val="404040"/>
                          </a:solidFill>
                          <a:latin typeface="+mn-ea"/>
                          <a:cs typeface="+mn-ea"/>
                        </a:rPr>
                        <a:t>1.把党的工作融入公司治理各环节；</a:t>
                      </a:r>
                      <a:endParaRPr lang="en-US" sz="1400" b="0">
                        <a:solidFill>
                          <a:srgbClr val="404040"/>
                        </a:solidFill>
                        <a:latin typeface="+mn-ea"/>
                        <a:cs typeface="+mn-ea"/>
                      </a:endParaRPr>
                    </a:p>
                    <a:p>
                      <a:pPr indent="0">
                        <a:buNone/>
                      </a:pPr>
                      <a:r>
                        <a:rPr lang="en-US" sz="1400" b="0">
                          <a:solidFill>
                            <a:srgbClr val="404040"/>
                          </a:solidFill>
                          <a:latin typeface="+mn-ea"/>
                          <a:cs typeface="+mn-ea"/>
                        </a:rPr>
                        <a:t>2.加强董事会建设落实董事会职权；</a:t>
                      </a:r>
                      <a:endParaRPr lang="en-US" sz="1400" b="0">
                        <a:solidFill>
                          <a:srgbClr val="404040"/>
                        </a:solidFill>
                        <a:latin typeface="+mn-ea"/>
                        <a:cs typeface="+mn-ea"/>
                      </a:endParaRPr>
                    </a:p>
                    <a:p>
                      <a:pPr indent="0">
                        <a:buNone/>
                      </a:pPr>
                      <a:r>
                        <a:rPr lang="en-US" sz="1400" b="0">
                          <a:solidFill>
                            <a:srgbClr val="404040"/>
                          </a:solidFill>
                          <a:latin typeface="+mn-ea"/>
                          <a:cs typeface="+mn-ea"/>
                        </a:rPr>
                        <a:t>3.保证经理层依法行权履职；</a:t>
                      </a:r>
                      <a:endParaRPr lang="en-US" sz="1400" b="0">
                        <a:solidFill>
                          <a:srgbClr val="404040"/>
                        </a:solidFill>
                        <a:latin typeface="+mn-ea"/>
                        <a:cs typeface="+mn-ea"/>
                      </a:endParaRPr>
                    </a:p>
                    <a:p>
                      <a:pPr indent="0">
                        <a:buNone/>
                      </a:pPr>
                      <a:r>
                        <a:rPr lang="en-US" sz="1400" b="0">
                          <a:solidFill>
                            <a:srgbClr val="404040"/>
                          </a:solidFill>
                          <a:latin typeface="+mn-ea"/>
                          <a:cs typeface="+mn-ea"/>
                        </a:rPr>
                        <a:t>4.大力推进管理体系和管理能力现代化；</a:t>
                      </a:r>
                      <a:endParaRPr lang="en-US" sz="1400" b="0">
                        <a:solidFill>
                          <a:srgbClr val="404040"/>
                        </a:solidFill>
                        <a:latin typeface="+mn-ea"/>
                        <a:cs typeface="+mn-ea"/>
                      </a:endParaRPr>
                    </a:p>
                    <a:p>
                      <a:pPr indent="0">
                        <a:buNone/>
                      </a:pPr>
                      <a:r>
                        <a:rPr lang="en-US" sz="1400" b="0">
                          <a:solidFill>
                            <a:srgbClr val="404040"/>
                          </a:solidFill>
                          <a:latin typeface="+mn-ea"/>
                          <a:cs typeface="+mn-ea"/>
                        </a:rPr>
                        <a:t>5.夯实中国特色现代企业制度建设基础。</a:t>
                      </a:r>
                      <a:r>
                        <a:rPr lang="en-US" sz="1400" b="1">
                          <a:solidFill>
                            <a:srgbClr val="FF0000"/>
                          </a:solidFill>
                          <a:latin typeface="+mn-ea"/>
                          <a:cs typeface="+mn-ea"/>
                        </a:rPr>
                        <a:t>依法落实出资人有限责任，强化企业独立法人地位，健全以企业章程为基础的国企内部制度体系。深入推进公司制股份制改革。</a:t>
                      </a:r>
                      <a:endParaRPr lang="en-US" sz="1400" b="0">
                        <a:solidFill>
                          <a:srgbClr val="404040"/>
                        </a:solidFill>
                        <a:latin typeface="+mn-ea"/>
                        <a:cs typeface="+mn-ea"/>
                      </a:endParaRPr>
                    </a:p>
                    <a:p>
                      <a:pPr indent="0">
                        <a:buNone/>
                      </a:pPr>
                      <a:endParaRPr lang="en-US" sz="1400" b="0">
                        <a:solidFill>
                          <a:srgbClr val="404040"/>
                        </a:solidFill>
                        <a:latin typeface="+mn-ea"/>
                        <a:cs typeface="+mn-ea"/>
                      </a:endParaRPr>
                    </a:p>
                    <a:p>
                      <a:pPr indent="0">
                        <a:buNone/>
                      </a:pPr>
                      <a:r>
                        <a:rPr lang="en-US" sz="1400" b="0">
                          <a:solidFill>
                            <a:srgbClr val="404040"/>
                          </a:solidFill>
                          <a:latin typeface="+mn-ea"/>
                          <a:cs typeface="+mn-ea"/>
                        </a:rPr>
                        <a:t>二、推进国有经济布局优化和结构调整，有进有退，有所为有所不为。支持国有企业通过项目合作、产业共建、搭建联盟等市场化方式带动民营企业、中小企业发展。</a:t>
                      </a:r>
                      <a:endParaRPr lang="en-US" altLang="en-US" sz="1400" b="0">
                        <a:solidFill>
                          <a:srgbClr val="404040"/>
                        </a:solidFill>
                        <a:latin typeface="+mn-ea"/>
                        <a:cs typeface="+mn-ea"/>
                      </a:endParaRPr>
                    </a:p>
                  </a:txBody>
                  <a:tcPr marL="68580" marR="68580" marT="0" marB="0" vert="horz" anchor="ctr">
                    <a:lnL w="6350">
                      <a:solidFill>
                        <a:srgbClr val="D9D9D9"/>
                      </a:solidFill>
                      <a:prstDash val="solid"/>
                    </a:lnL>
                    <a:lnR w="6350">
                      <a:solidFill>
                        <a:srgbClr val="D9D9D9"/>
                      </a:solidFill>
                      <a:prstDash val="solid"/>
                    </a:lnR>
                    <a:lnT>
                      <a:noFill/>
                    </a:lnT>
                    <a:lnB w="19050">
                      <a:solidFill>
                        <a:srgbClr val="595959"/>
                      </a:solidFill>
                      <a:prstDash val="solid"/>
                    </a:lnB>
                    <a:lnTlToBr>
                      <a:noFill/>
                    </a:lnTlToBr>
                    <a:lnBlToTr>
                      <a:noFill/>
                    </a:lnBlToTr>
                    <a:solidFill>
                      <a:srgbClr val="F2F2F2"/>
                    </a:solidFill>
                  </a:tcPr>
                </a:tc>
                <a:tc>
                  <a:txBody>
                    <a:bodyPr/>
                    <a:p>
                      <a:pPr indent="0">
                        <a:buNone/>
                      </a:pPr>
                      <a:r>
                        <a:rPr lang="en-US" sz="1400" b="0">
                          <a:solidFill>
                            <a:srgbClr val="404040"/>
                          </a:solidFill>
                          <a:latin typeface="+mn-ea"/>
                          <a:cs typeface="宋体" panose="02010600030101010101" pitchFamily="2" charset="-122"/>
                        </a:rPr>
                        <a:t>健全市场化经营机制、尊重市场经济规律和企业发展规律，紧紧围绕激发活力、提高效率，切实深化劳动人事分配三项制度改革，破除利益固化藩篱。</a:t>
                      </a:r>
                      <a:endParaRPr lang="en-US" sz="1400" b="0">
                        <a:solidFill>
                          <a:srgbClr val="404040"/>
                        </a:solidFill>
                        <a:latin typeface="+mn-ea"/>
                        <a:cs typeface="宋体" panose="02010600030101010101" pitchFamily="2" charset="-122"/>
                      </a:endParaRPr>
                    </a:p>
                    <a:p>
                      <a:pPr indent="0">
                        <a:buNone/>
                      </a:pPr>
                      <a:endParaRPr lang="en-US" sz="1400" b="0">
                        <a:solidFill>
                          <a:srgbClr val="404040"/>
                        </a:solidFill>
                        <a:latin typeface="+mn-ea"/>
                        <a:cs typeface="宋体" panose="02010600030101010101" pitchFamily="2" charset="-122"/>
                      </a:endParaRPr>
                    </a:p>
                    <a:p>
                      <a:pPr indent="0">
                        <a:buNone/>
                      </a:pPr>
                      <a:r>
                        <a:rPr lang="en-US" sz="1400" b="0">
                          <a:solidFill>
                            <a:srgbClr val="404040"/>
                          </a:solidFill>
                          <a:latin typeface="+mn-ea"/>
                          <a:cs typeface="宋体" panose="02010600030101010101" pitchFamily="2" charset="-122"/>
                        </a:rPr>
                        <a:t>形成以管资本为主的国有资产监管体制。优化管资本的方式手段，注重通过法人治理结构履职，国资监管机构依据股权关系依法依规向所出资企业委派董事或提名董事人选，</a:t>
                      </a:r>
                      <a:r>
                        <a:rPr lang="en-US" sz="1400" b="1">
                          <a:solidFill>
                            <a:srgbClr val="FF0000"/>
                          </a:solidFill>
                          <a:latin typeface="+mn-ea"/>
                          <a:cs typeface="宋体" panose="02010600030101010101" pitchFamily="2" charset="-122"/>
                        </a:rPr>
                        <a:t>通过董事体现出资人意志</a:t>
                      </a:r>
                      <a:r>
                        <a:rPr lang="en-US" sz="1400" b="0">
                          <a:solidFill>
                            <a:srgbClr val="404040"/>
                          </a:solidFill>
                          <a:latin typeface="+mn-ea"/>
                          <a:cs typeface="宋体" panose="02010600030101010101" pitchFamily="2" charset="-122"/>
                        </a:rPr>
                        <a:t>。</a:t>
                      </a:r>
                      <a:endParaRPr lang="en-US" sz="1400" b="0">
                        <a:solidFill>
                          <a:srgbClr val="404040"/>
                        </a:solidFill>
                        <a:latin typeface="+mn-ea"/>
                        <a:cs typeface="宋体" panose="02010600030101010101" pitchFamily="2" charset="-122"/>
                      </a:endParaRPr>
                    </a:p>
                    <a:p>
                      <a:pPr indent="0">
                        <a:buNone/>
                      </a:pPr>
                      <a:endParaRPr lang="en-US" altLang="en-US" sz="1400" b="0">
                        <a:solidFill>
                          <a:srgbClr val="404040"/>
                        </a:solidFill>
                        <a:latin typeface="+mn-ea"/>
                        <a:cs typeface="宋体" panose="02010600030101010101" pitchFamily="2" charset="-122"/>
                      </a:endParaRPr>
                    </a:p>
                    <a:p>
                      <a:pPr indent="0">
                        <a:buNone/>
                      </a:pPr>
                      <a:r>
                        <a:rPr lang="en-US" altLang="en-US" sz="1400" b="0">
                          <a:solidFill>
                            <a:srgbClr val="404040"/>
                          </a:solidFill>
                          <a:latin typeface="+mn-ea"/>
                          <a:cs typeface="宋体" panose="02010600030101010101" pitchFamily="2" charset="-122"/>
                        </a:rPr>
                        <a:t>2020年《财富》企业500强，133家中国企业入榜，首次超越美国，大部分是央企和地方国企。</a:t>
                      </a:r>
                      <a:endParaRPr lang="en-US" altLang="en-US" sz="1400" b="0">
                        <a:solidFill>
                          <a:srgbClr val="404040"/>
                        </a:solidFill>
                        <a:latin typeface="+mn-ea"/>
                        <a:cs typeface="宋体" panose="02010600030101010101" pitchFamily="2" charset="-122"/>
                      </a:endParaRPr>
                    </a:p>
                  </a:txBody>
                  <a:tcPr marL="68580" marR="68580" marT="0" marB="0" vert="horz" anchor="ctr">
                    <a:lnL w="6350">
                      <a:solidFill>
                        <a:srgbClr val="D9D9D9"/>
                      </a:solidFill>
                      <a:prstDash val="solid"/>
                    </a:lnL>
                    <a:lnR>
                      <a:noFill/>
                    </a:lnR>
                    <a:lnT>
                      <a:noFill/>
                    </a:lnT>
                    <a:lnB w="19050">
                      <a:solidFill>
                        <a:srgbClr val="595959"/>
                      </a:solidFill>
                      <a:prstDash val="solid"/>
                    </a:lnB>
                    <a:lnTlToBr>
                      <a:noFill/>
                    </a:lnTlToBr>
                    <a:lnBlToTr>
                      <a:noFill/>
                    </a:lnBlToTr>
                    <a:solidFill>
                      <a:srgbClr val="F2F2F2"/>
                    </a:solidFill>
                  </a:tcPr>
                </a:tc>
              </a:tr>
            </a:tbl>
          </a:graphicData>
        </a:graphic>
      </p:graphicFrame>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2"/>
    </p:custDataLst>
  </p:cSld>
  <p:clrMapOvr>
    <a:masterClrMapping/>
  </p:clrMapOvr>
  <p:transition spd="med">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矩形 10"/>
          <p:cNvSpPr/>
          <p:nvPr/>
        </p:nvSpPr>
        <p:spPr>
          <a:xfrm>
            <a:off x="1280160" y="435610"/>
            <a:ext cx="9760585" cy="765175"/>
          </a:xfrm>
          <a:prstGeom prst="rect">
            <a:avLst/>
          </a:prstGeom>
          <a:solidFill>
            <a:srgbClr val="D2010F"/>
          </a:solidFill>
          <a:ln>
            <a:solidFill>
              <a:srgbClr val="D201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200" b="1" spc="300">
                <a:solidFill>
                  <a:schemeClr val="bg1"/>
                </a:solidFill>
                <a:uFillTx/>
                <a:latin typeface="+mn-ea"/>
                <a:cs typeface="+mn-ea"/>
              </a:rPr>
              <a:t>新中国成立以来国有企业发展的主要特点（一）</a:t>
            </a:r>
            <a:endParaRPr lang="zh-CN" sz="3200" b="1" spc="300">
              <a:solidFill>
                <a:schemeClr val="bg1"/>
              </a:solidFill>
              <a:uFillTx/>
              <a:latin typeface="+mn-ea"/>
              <a:cs typeface="+mn-ea"/>
            </a:endParaRPr>
          </a:p>
        </p:txBody>
      </p:sp>
      <p:grpSp>
        <p:nvGrpSpPr>
          <p:cNvPr id="3" name="组合 2"/>
          <p:cNvGrpSpPr/>
          <p:nvPr>
            <p:custDataLst>
              <p:tags r:id="rId1"/>
            </p:custDataLst>
          </p:nvPr>
        </p:nvGrpSpPr>
        <p:grpSpPr>
          <a:xfrm>
            <a:off x="3841452" y="1708944"/>
            <a:ext cx="4509096" cy="4509096"/>
            <a:chOff x="4285417" y="2080445"/>
            <a:chExt cx="3621166" cy="3621166"/>
          </a:xfrm>
        </p:grpSpPr>
        <p:sp>
          <p:nvSpPr>
            <p:cNvPr id="12" name="任意多边形 11"/>
            <p:cNvSpPr/>
            <p:nvPr>
              <p:custDataLst>
                <p:tags r:id="rId2"/>
              </p:custDataLst>
            </p:nvPr>
          </p:nvSpPr>
          <p:spPr>
            <a:xfrm rot="5400000">
              <a:off x="6035714" y="2418820"/>
              <a:ext cx="1810859" cy="1930878"/>
            </a:xfrm>
            <a:custGeom>
              <a:avLst/>
              <a:gdLst>
                <a:gd name="connsiteX0" fmla="*/ 0 w 1810859"/>
                <a:gd name="connsiteY0" fmla="*/ 965439 h 1930878"/>
                <a:gd name="connsiteX1" fmla="*/ 965439 w 1810859"/>
                <a:gd name="connsiteY1" fmla="*/ 0 h 1930878"/>
                <a:gd name="connsiteX2" fmla="*/ 1765996 w 1810859"/>
                <a:gd name="connsiteY2" fmla="*/ 425653 h 1930878"/>
                <a:gd name="connsiteX3" fmla="*/ 1810859 w 1810859"/>
                <a:gd name="connsiteY3" fmla="*/ 508307 h 1930878"/>
                <a:gd name="connsiteX4" fmla="*/ 1797158 w 1810859"/>
                <a:gd name="connsiteY4" fmla="*/ 514908 h 1930878"/>
                <a:gd name="connsiteX5" fmla="*/ 1291904 w 1810859"/>
                <a:gd name="connsiteY5" fmla="*/ 1363823 h 1930878"/>
                <a:gd name="connsiteX6" fmla="*/ 1367773 w 1810859"/>
                <a:gd name="connsiteY6" fmla="*/ 1739616 h 1930878"/>
                <a:gd name="connsiteX7" fmla="*/ 1411923 w 1810859"/>
                <a:gd name="connsiteY7" fmla="*/ 1820955 h 1930878"/>
                <a:gd name="connsiteX8" fmla="*/ 1341232 w 1810859"/>
                <a:gd name="connsiteY8" fmla="*/ 1855009 h 1930878"/>
                <a:gd name="connsiteX9" fmla="*/ 965439 w 1810859"/>
                <a:gd name="connsiteY9" fmla="*/ 1930878 h 1930878"/>
                <a:gd name="connsiteX10" fmla="*/ 0 w 1810859"/>
                <a:gd name="connsiteY10" fmla="*/ 965439 h 193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0859" h="1930878">
                  <a:moveTo>
                    <a:pt x="0" y="965439"/>
                  </a:moveTo>
                  <a:cubicBezTo>
                    <a:pt x="0" y="432242"/>
                    <a:pt x="432242" y="0"/>
                    <a:pt x="965439" y="0"/>
                  </a:cubicBezTo>
                  <a:cubicBezTo>
                    <a:pt x="1298687" y="0"/>
                    <a:pt x="1592500" y="168845"/>
                    <a:pt x="1765996" y="425653"/>
                  </a:cubicBezTo>
                  <a:lnTo>
                    <a:pt x="1810859" y="508307"/>
                  </a:lnTo>
                  <a:lnTo>
                    <a:pt x="1797158" y="514908"/>
                  </a:lnTo>
                  <a:cubicBezTo>
                    <a:pt x="1496206" y="678394"/>
                    <a:pt x="1291904" y="997250"/>
                    <a:pt x="1291904" y="1363823"/>
                  </a:cubicBezTo>
                  <a:cubicBezTo>
                    <a:pt x="1291904" y="1497122"/>
                    <a:pt x="1318919" y="1624112"/>
                    <a:pt x="1367773" y="1739616"/>
                  </a:cubicBezTo>
                  <a:lnTo>
                    <a:pt x="1411923" y="1820955"/>
                  </a:lnTo>
                  <a:lnTo>
                    <a:pt x="1341232" y="1855009"/>
                  </a:lnTo>
                  <a:cubicBezTo>
                    <a:pt x="1225728" y="1903863"/>
                    <a:pt x="1098738" y="1930878"/>
                    <a:pt x="965439" y="1930878"/>
                  </a:cubicBezTo>
                  <a:cubicBezTo>
                    <a:pt x="432242" y="1930878"/>
                    <a:pt x="0" y="1498636"/>
                    <a:pt x="0" y="965439"/>
                  </a:cubicBezTo>
                  <a:close/>
                </a:path>
              </a:pathLst>
            </a:custGeom>
            <a:solidFill>
              <a:srgbClr val="6AB9D4"/>
            </a:solidFill>
            <a:ln w="28575">
              <a:solidFill>
                <a:sysClr val="window" lastClr="FFFFFF"/>
              </a:solidFill>
              <a:prstDash val="solid"/>
            </a:ln>
          </p:spPr>
          <p:style>
            <a:lnRef idx="2">
              <a:srgbClr val="FFDA62">
                <a:shade val="50000"/>
              </a:srgbClr>
            </a:lnRef>
            <a:fillRef idx="1">
              <a:srgbClr val="FFDA62"/>
            </a:fillRef>
            <a:effectRef idx="0">
              <a:srgbClr val="FFDA62"/>
            </a:effectRef>
            <a:fontRef idx="minor">
              <a:sysClr val="window" lastClr="FFFFFF"/>
            </a:fontRef>
          </p:style>
          <p:txBody>
            <a:bodyPr rtlCol="0" anchor="ctr"/>
            <a:lstStyle/>
            <a:p>
              <a:pPr algn="ctr"/>
              <a:endParaRPr lang="zh-CN" altLang="en-US"/>
            </a:p>
          </p:txBody>
        </p:sp>
        <p:sp>
          <p:nvSpPr>
            <p:cNvPr id="13" name="任意多边形 12"/>
            <p:cNvSpPr/>
            <p:nvPr>
              <p:custDataLst>
                <p:tags r:id="rId3"/>
              </p:custDataLst>
            </p:nvPr>
          </p:nvSpPr>
          <p:spPr>
            <a:xfrm>
              <a:off x="5697340" y="3770733"/>
              <a:ext cx="1810858" cy="1930878"/>
            </a:xfrm>
            <a:custGeom>
              <a:avLst/>
              <a:gdLst>
                <a:gd name="connsiteX0" fmla="*/ 845419 w 1810858"/>
                <a:gd name="connsiteY0" fmla="*/ 0 h 1930878"/>
                <a:gd name="connsiteX1" fmla="*/ 1810858 w 1810858"/>
                <a:gd name="connsiteY1" fmla="*/ 965439 h 1930878"/>
                <a:gd name="connsiteX2" fmla="*/ 845419 w 1810858"/>
                <a:gd name="connsiteY2" fmla="*/ 1930878 h 1930878"/>
                <a:gd name="connsiteX3" fmla="*/ 44862 w 1810858"/>
                <a:gd name="connsiteY3" fmla="*/ 1505225 h 1930878"/>
                <a:gd name="connsiteX4" fmla="*/ 0 w 1810858"/>
                <a:gd name="connsiteY4" fmla="*/ 1422572 h 1930878"/>
                <a:gd name="connsiteX5" fmla="*/ 13701 w 1810858"/>
                <a:gd name="connsiteY5" fmla="*/ 1415972 h 1930878"/>
                <a:gd name="connsiteX6" fmla="*/ 518954 w 1810858"/>
                <a:gd name="connsiteY6" fmla="*/ 567056 h 1930878"/>
                <a:gd name="connsiteX7" fmla="*/ 443085 w 1810858"/>
                <a:gd name="connsiteY7" fmla="*/ 191264 h 1930878"/>
                <a:gd name="connsiteX8" fmla="*/ 398935 w 1810858"/>
                <a:gd name="connsiteY8" fmla="*/ 109923 h 1930878"/>
                <a:gd name="connsiteX9" fmla="*/ 469627 w 1810858"/>
                <a:gd name="connsiteY9" fmla="*/ 75869 h 1930878"/>
                <a:gd name="connsiteX10" fmla="*/ 845419 w 1810858"/>
                <a:gd name="connsiteY10" fmla="*/ 0 h 193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0858" h="1930878">
                  <a:moveTo>
                    <a:pt x="845419" y="0"/>
                  </a:moveTo>
                  <a:cubicBezTo>
                    <a:pt x="1378616" y="0"/>
                    <a:pt x="1810858" y="432242"/>
                    <a:pt x="1810858" y="965439"/>
                  </a:cubicBezTo>
                  <a:cubicBezTo>
                    <a:pt x="1810858" y="1498636"/>
                    <a:pt x="1378616" y="1930878"/>
                    <a:pt x="845419" y="1930878"/>
                  </a:cubicBezTo>
                  <a:cubicBezTo>
                    <a:pt x="512171" y="1930878"/>
                    <a:pt x="218359" y="1762034"/>
                    <a:pt x="44862" y="1505225"/>
                  </a:cubicBezTo>
                  <a:lnTo>
                    <a:pt x="0" y="1422572"/>
                  </a:lnTo>
                  <a:lnTo>
                    <a:pt x="13701" y="1415972"/>
                  </a:lnTo>
                  <a:cubicBezTo>
                    <a:pt x="314652" y="1252485"/>
                    <a:pt x="518954" y="933629"/>
                    <a:pt x="518954" y="567056"/>
                  </a:cubicBezTo>
                  <a:cubicBezTo>
                    <a:pt x="518954" y="433757"/>
                    <a:pt x="491939" y="306767"/>
                    <a:pt x="443085" y="191264"/>
                  </a:cubicBezTo>
                  <a:lnTo>
                    <a:pt x="398935" y="109923"/>
                  </a:lnTo>
                  <a:lnTo>
                    <a:pt x="469627" y="75869"/>
                  </a:lnTo>
                  <a:cubicBezTo>
                    <a:pt x="585130" y="27015"/>
                    <a:pt x="712120" y="0"/>
                    <a:pt x="845419" y="0"/>
                  </a:cubicBezTo>
                  <a:close/>
                </a:path>
              </a:pathLst>
            </a:custGeom>
            <a:solidFill>
              <a:srgbClr val="EB673C"/>
            </a:solidFill>
            <a:ln w="28575">
              <a:solidFill>
                <a:sysClr val="window" lastClr="FFFFFF"/>
              </a:solidFill>
              <a:prstDash val="solid"/>
            </a:ln>
          </p:spPr>
          <p:style>
            <a:lnRef idx="2">
              <a:srgbClr val="FFDA62">
                <a:shade val="50000"/>
              </a:srgbClr>
            </a:lnRef>
            <a:fillRef idx="1">
              <a:srgbClr val="FFDA62"/>
            </a:fillRef>
            <a:effectRef idx="0">
              <a:srgbClr val="FFDA62"/>
            </a:effectRef>
            <a:fontRef idx="minor">
              <a:sysClr val="window" lastClr="FFFFFF"/>
            </a:fontRef>
          </p:style>
          <p:txBody>
            <a:bodyPr rtlCol="0" anchor="ctr"/>
            <a:lstStyle/>
            <a:p>
              <a:pPr algn="ctr"/>
              <a:endParaRPr lang="zh-CN" altLang="en-US"/>
            </a:p>
          </p:txBody>
        </p:sp>
        <p:sp>
          <p:nvSpPr>
            <p:cNvPr id="14" name="任意多边形 13"/>
            <p:cNvSpPr/>
            <p:nvPr>
              <p:custDataLst>
                <p:tags r:id="rId4"/>
              </p:custDataLst>
            </p:nvPr>
          </p:nvSpPr>
          <p:spPr>
            <a:xfrm rot="5400000">
              <a:off x="4345426" y="3432360"/>
              <a:ext cx="1810859" cy="1930878"/>
            </a:xfrm>
            <a:custGeom>
              <a:avLst/>
              <a:gdLst>
                <a:gd name="connsiteX0" fmla="*/ 0 w 1810859"/>
                <a:gd name="connsiteY0" fmla="*/ 1422572 h 1930878"/>
                <a:gd name="connsiteX1" fmla="*/ 13701 w 1810859"/>
                <a:gd name="connsiteY1" fmla="*/ 1415972 h 1930878"/>
                <a:gd name="connsiteX2" fmla="*/ 518954 w 1810859"/>
                <a:gd name="connsiteY2" fmla="*/ 567056 h 1930878"/>
                <a:gd name="connsiteX3" fmla="*/ 443085 w 1810859"/>
                <a:gd name="connsiteY3" fmla="*/ 191263 h 1930878"/>
                <a:gd name="connsiteX4" fmla="*/ 409031 w 1810859"/>
                <a:gd name="connsiteY4" fmla="*/ 120571 h 1930878"/>
                <a:gd name="connsiteX5" fmla="*/ 327691 w 1810859"/>
                <a:gd name="connsiteY5" fmla="*/ 164721 h 1930878"/>
                <a:gd name="connsiteX6" fmla="*/ 288399 w 1810859"/>
                <a:gd name="connsiteY6" fmla="*/ 179102 h 1930878"/>
                <a:gd name="connsiteX7" fmla="*/ 305634 w 1810859"/>
                <a:gd name="connsiteY7" fmla="*/ 164882 h 1930878"/>
                <a:gd name="connsiteX8" fmla="*/ 845420 w 1810859"/>
                <a:gd name="connsiteY8" fmla="*/ 0 h 1930878"/>
                <a:gd name="connsiteX9" fmla="*/ 1810859 w 1810859"/>
                <a:gd name="connsiteY9" fmla="*/ 965439 h 1930878"/>
                <a:gd name="connsiteX10" fmla="*/ 845420 w 1810859"/>
                <a:gd name="connsiteY10" fmla="*/ 1930878 h 1930878"/>
                <a:gd name="connsiteX11" fmla="*/ 44863 w 1810859"/>
                <a:gd name="connsiteY11" fmla="*/ 1505225 h 193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0859" h="1930878">
                  <a:moveTo>
                    <a:pt x="0" y="1422572"/>
                  </a:moveTo>
                  <a:lnTo>
                    <a:pt x="13701" y="1415972"/>
                  </a:lnTo>
                  <a:cubicBezTo>
                    <a:pt x="314652" y="1252485"/>
                    <a:pt x="518954" y="933629"/>
                    <a:pt x="518954" y="567056"/>
                  </a:cubicBezTo>
                  <a:cubicBezTo>
                    <a:pt x="518954" y="433756"/>
                    <a:pt x="491939" y="306767"/>
                    <a:pt x="443085" y="191263"/>
                  </a:cubicBezTo>
                  <a:lnTo>
                    <a:pt x="409031" y="120571"/>
                  </a:lnTo>
                  <a:lnTo>
                    <a:pt x="327691" y="164721"/>
                  </a:lnTo>
                  <a:lnTo>
                    <a:pt x="288399" y="179102"/>
                  </a:lnTo>
                  <a:lnTo>
                    <a:pt x="305634" y="164882"/>
                  </a:lnTo>
                  <a:cubicBezTo>
                    <a:pt x="459719" y="60784"/>
                    <a:pt x="645471" y="0"/>
                    <a:pt x="845420" y="0"/>
                  </a:cubicBezTo>
                  <a:cubicBezTo>
                    <a:pt x="1378617" y="0"/>
                    <a:pt x="1810859" y="432242"/>
                    <a:pt x="1810859" y="965439"/>
                  </a:cubicBezTo>
                  <a:cubicBezTo>
                    <a:pt x="1810859" y="1498636"/>
                    <a:pt x="1378617" y="1930878"/>
                    <a:pt x="845420" y="1930878"/>
                  </a:cubicBezTo>
                  <a:cubicBezTo>
                    <a:pt x="512172" y="1930878"/>
                    <a:pt x="218359" y="1762034"/>
                    <a:pt x="44863" y="1505225"/>
                  </a:cubicBezTo>
                  <a:close/>
                </a:path>
              </a:pathLst>
            </a:custGeom>
            <a:solidFill>
              <a:srgbClr val="FFDA62"/>
            </a:solidFill>
            <a:ln w="28575">
              <a:solidFill>
                <a:sysClr val="window" lastClr="FFFFFF"/>
              </a:solidFill>
              <a:prstDash val="solid"/>
            </a:ln>
          </p:spPr>
          <p:style>
            <a:lnRef idx="2">
              <a:srgbClr val="FFDA62">
                <a:shade val="50000"/>
              </a:srgbClr>
            </a:lnRef>
            <a:fillRef idx="1">
              <a:srgbClr val="FFDA62"/>
            </a:fillRef>
            <a:effectRef idx="0">
              <a:srgbClr val="FFDA62"/>
            </a:effectRef>
            <a:fontRef idx="minor">
              <a:sysClr val="window" lastClr="FFFFFF"/>
            </a:fontRef>
          </p:style>
          <p:txBody>
            <a:bodyPr rtlCol="0" anchor="ctr"/>
            <a:lstStyle/>
            <a:p>
              <a:pPr algn="ctr"/>
              <a:endParaRPr lang="zh-CN" altLang="en-US"/>
            </a:p>
          </p:txBody>
        </p:sp>
        <p:sp>
          <p:nvSpPr>
            <p:cNvPr id="15" name="任意多边形 14"/>
            <p:cNvSpPr/>
            <p:nvPr>
              <p:custDataLst>
                <p:tags r:id="rId5"/>
              </p:custDataLst>
            </p:nvPr>
          </p:nvSpPr>
          <p:spPr>
            <a:xfrm>
              <a:off x="4683799" y="2080445"/>
              <a:ext cx="1810860" cy="1930878"/>
            </a:xfrm>
            <a:custGeom>
              <a:avLst/>
              <a:gdLst>
                <a:gd name="connsiteX0" fmla="*/ 965439 w 1810860"/>
                <a:gd name="connsiteY0" fmla="*/ 0 h 1930878"/>
                <a:gd name="connsiteX1" fmla="*/ 1765996 w 1810860"/>
                <a:gd name="connsiteY1" fmla="*/ 425653 h 1930878"/>
                <a:gd name="connsiteX2" fmla="*/ 1810860 w 1810860"/>
                <a:gd name="connsiteY2" fmla="*/ 508307 h 1930878"/>
                <a:gd name="connsiteX3" fmla="*/ 1797159 w 1810860"/>
                <a:gd name="connsiteY3" fmla="*/ 514907 h 1930878"/>
                <a:gd name="connsiteX4" fmla="*/ 1291905 w 1810860"/>
                <a:gd name="connsiteY4" fmla="*/ 1363823 h 1930878"/>
                <a:gd name="connsiteX5" fmla="*/ 1367774 w 1810860"/>
                <a:gd name="connsiteY5" fmla="*/ 1739615 h 1930878"/>
                <a:gd name="connsiteX6" fmla="*/ 1411924 w 1810860"/>
                <a:gd name="connsiteY6" fmla="*/ 1820955 h 1930878"/>
                <a:gd name="connsiteX7" fmla="*/ 1341232 w 1810860"/>
                <a:gd name="connsiteY7" fmla="*/ 1855009 h 1930878"/>
                <a:gd name="connsiteX8" fmla="*/ 965439 w 1810860"/>
                <a:gd name="connsiteY8" fmla="*/ 1930878 h 1930878"/>
                <a:gd name="connsiteX9" fmla="*/ 0 w 1810860"/>
                <a:gd name="connsiteY9" fmla="*/ 965439 h 1930878"/>
                <a:gd name="connsiteX10" fmla="*/ 965439 w 1810860"/>
                <a:gd name="connsiteY10" fmla="*/ 0 h 193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0860" h="1930878">
                  <a:moveTo>
                    <a:pt x="965439" y="0"/>
                  </a:moveTo>
                  <a:cubicBezTo>
                    <a:pt x="1298687" y="0"/>
                    <a:pt x="1592500" y="168845"/>
                    <a:pt x="1765996" y="425653"/>
                  </a:cubicBezTo>
                  <a:lnTo>
                    <a:pt x="1810860" y="508307"/>
                  </a:lnTo>
                  <a:lnTo>
                    <a:pt x="1797159" y="514907"/>
                  </a:lnTo>
                  <a:cubicBezTo>
                    <a:pt x="1496207" y="678394"/>
                    <a:pt x="1291905" y="997250"/>
                    <a:pt x="1291905" y="1363823"/>
                  </a:cubicBezTo>
                  <a:cubicBezTo>
                    <a:pt x="1291905" y="1497122"/>
                    <a:pt x="1318920" y="1624112"/>
                    <a:pt x="1367774" y="1739615"/>
                  </a:cubicBezTo>
                  <a:lnTo>
                    <a:pt x="1411924" y="1820955"/>
                  </a:lnTo>
                  <a:lnTo>
                    <a:pt x="1341232" y="1855009"/>
                  </a:lnTo>
                  <a:cubicBezTo>
                    <a:pt x="1225728" y="1903863"/>
                    <a:pt x="1098739" y="1930878"/>
                    <a:pt x="965439" y="1930878"/>
                  </a:cubicBezTo>
                  <a:cubicBezTo>
                    <a:pt x="432242" y="1930878"/>
                    <a:pt x="0" y="1498636"/>
                    <a:pt x="0" y="965439"/>
                  </a:cubicBezTo>
                  <a:cubicBezTo>
                    <a:pt x="0" y="432242"/>
                    <a:pt x="432242" y="0"/>
                    <a:pt x="965439" y="0"/>
                  </a:cubicBezTo>
                  <a:close/>
                </a:path>
              </a:pathLst>
            </a:custGeom>
            <a:solidFill>
              <a:srgbClr val="A6D25F"/>
            </a:solidFill>
            <a:ln w="28575">
              <a:solidFill>
                <a:sysClr val="window" lastClr="FFFFFF"/>
              </a:solidFill>
              <a:prstDash val="solid"/>
            </a:ln>
          </p:spPr>
          <p:style>
            <a:lnRef idx="2">
              <a:srgbClr val="FFDA62">
                <a:shade val="50000"/>
              </a:srgbClr>
            </a:lnRef>
            <a:fillRef idx="1">
              <a:srgbClr val="FFDA62"/>
            </a:fillRef>
            <a:effectRef idx="0">
              <a:srgbClr val="FFDA62"/>
            </a:effectRef>
            <a:fontRef idx="minor">
              <a:sysClr val="window" lastClr="FFFFFF"/>
            </a:fontRef>
          </p:style>
          <p:txBody>
            <a:bodyPr rtlCol="0" anchor="ctr"/>
            <a:lstStyle/>
            <a:p>
              <a:pPr algn="ctr"/>
              <a:endParaRPr lang="zh-CN" altLang="en-US"/>
            </a:p>
          </p:txBody>
        </p:sp>
      </p:grpSp>
      <p:sp>
        <p:nvSpPr>
          <p:cNvPr id="4" name="文本框 3"/>
          <p:cNvSpPr txBox="1"/>
          <p:nvPr>
            <p:custDataLst>
              <p:tags r:id="rId6"/>
            </p:custDataLst>
          </p:nvPr>
        </p:nvSpPr>
        <p:spPr>
          <a:xfrm>
            <a:off x="1073479" y="1933805"/>
            <a:ext cx="3263900" cy="1529194"/>
          </a:xfrm>
          <a:prstGeom prst="rect">
            <a:avLst/>
          </a:prstGeom>
        </p:spPr>
        <p:txBody>
          <a:bodyPr wrap="square" anchor="ctr"/>
          <a:lstStyle>
            <a:defPPr>
              <a:defRPr lang="zh-CN"/>
            </a:defPPr>
            <a:lvl1pPr indent="0" algn="ctr">
              <a:lnSpc>
                <a:spcPct val="130000"/>
              </a:lnSpc>
              <a:spcBef>
                <a:spcPts val="1200"/>
              </a:spcBef>
              <a:buFont typeface="Arial" panose="020B0604020202020204" pitchFamily="34" charset="0"/>
              <a:buNone/>
              <a:defRPr sz="2665" baseline="0"/>
            </a:lvl1pPr>
            <a:lvl2pPr indent="0">
              <a:lnSpc>
                <a:spcPct val="130000"/>
              </a:lnSpc>
              <a:spcBef>
                <a:spcPts val="1200"/>
              </a:spcBef>
              <a:buFont typeface="Arial" panose="020B0604020202020204" pitchFamily="34" charset="0"/>
              <a:buNone/>
              <a:defRPr sz="2400"/>
            </a:lvl2pPr>
            <a:lvl3pPr indent="0">
              <a:lnSpc>
                <a:spcPct val="130000"/>
              </a:lnSpc>
              <a:spcBef>
                <a:spcPts val="1200"/>
              </a:spcBef>
              <a:buFont typeface="Arial" panose="020B0604020202020204" pitchFamily="34" charset="0"/>
              <a:buNone/>
              <a:defRPr sz="2000"/>
            </a:lvl3pPr>
            <a:lvl4pPr indent="0">
              <a:lnSpc>
                <a:spcPct val="130000"/>
              </a:lnSpc>
              <a:spcBef>
                <a:spcPts val="1200"/>
              </a:spcBef>
              <a:buFont typeface="Arial" panose="020B0604020202020204" pitchFamily="34" charset="0"/>
              <a:buNone/>
            </a:lvl4pPr>
            <a:lvl5pPr indent="0">
              <a:lnSpc>
                <a:spcPct val="130000"/>
              </a:lnSpc>
              <a:spcBef>
                <a:spcPts val="12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zh-CN" altLang="en-US" sz="2200" b="1">
                <a:solidFill>
                  <a:srgbClr val="00B050"/>
                </a:solidFill>
                <a:effectLst/>
                <a:sym typeface="+mn-ea"/>
              </a:rPr>
              <a:t>坚持在社会主义框架内发展和改革国有企业，始终注重发挥国有企业对经济发展的主导作用</a:t>
            </a:r>
            <a:r>
              <a:rPr lang="en-US" altLang="zh-CN" sz="2200" b="1">
                <a:solidFill>
                  <a:srgbClr val="00B050"/>
                </a:solidFill>
                <a:effectLst/>
                <a:sym typeface="+mn-ea"/>
              </a:rPr>
              <a:t>[</a:t>
            </a:r>
            <a:r>
              <a:rPr lang="zh-CN" altLang="en-US" sz="2200" b="1">
                <a:solidFill>
                  <a:srgbClr val="00B050"/>
                </a:solidFill>
                <a:effectLst/>
                <a:sym typeface="+mn-ea"/>
              </a:rPr>
              <a:t>重要支柱</a:t>
            </a:r>
            <a:r>
              <a:rPr lang="en-US" altLang="zh-CN" sz="2200" b="1">
                <a:solidFill>
                  <a:srgbClr val="00B050"/>
                </a:solidFill>
                <a:effectLst/>
                <a:sym typeface="+mn-ea"/>
              </a:rPr>
              <a:t>]</a:t>
            </a:r>
            <a:endParaRPr lang="en-US" altLang="zh-CN" sz="2200" b="1" dirty="0">
              <a:solidFill>
                <a:srgbClr val="00B050"/>
              </a:solidFill>
              <a:effectLst/>
              <a:sym typeface="+mn-ea"/>
            </a:endParaRPr>
          </a:p>
        </p:txBody>
      </p:sp>
      <p:sp>
        <p:nvSpPr>
          <p:cNvPr id="5" name="文本框 4"/>
          <p:cNvSpPr txBox="1"/>
          <p:nvPr>
            <p:custDataLst>
              <p:tags r:id="rId7"/>
            </p:custDataLst>
          </p:nvPr>
        </p:nvSpPr>
        <p:spPr>
          <a:xfrm>
            <a:off x="1073785" y="4370070"/>
            <a:ext cx="2867660" cy="1894840"/>
          </a:xfrm>
          <a:prstGeom prst="rect">
            <a:avLst/>
          </a:prstGeom>
        </p:spPr>
        <p:txBody>
          <a:bodyPr wrap="square" anchor="ctr">
            <a:normAutofit/>
          </a:bodyPr>
          <a:lstStyle>
            <a:defPPr>
              <a:defRPr lang="zh-CN"/>
            </a:defPPr>
            <a:lvl1pPr indent="0" algn="ctr">
              <a:lnSpc>
                <a:spcPct val="130000"/>
              </a:lnSpc>
              <a:spcBef>
                <a:spcPts val="1200"/>
              </a:spcBef>
              <a:buFont typeface="Arial" panose="020B0604020202020204" pitchFamily="34" charset="0"/>
              <a:buNone/>
              <a:defRPr sz="2665" baseline="0"/>
            </a:lvl1pPr>
            <a:lvl2pPr indent="0">
              <a:lnSpc>
                <a:spcPct val="130000"/>
              </a:lnSpc>
              <a:spcBef>
                <a:spcPts val="1200"/>
              </a:spcBef>
              <a:buFont typeface="Arial" panose="020B0604020202020204" pitchFamily="34" charset="0"/>
              <a:buNone/>
              <a:defRPr sz="2400"/>
            </a:lvl2pPr>
            <a:lvl3pPr indent="0">
              <a:lnSpc>
                <a:spcPct val="130000"/>
              </a:lnSpc>
              <a:spcBef>
                <a:spcPts val="1200"/>
              </a:spcBef>
              <a:buFont typeface="Arial" panose="020B0604020202020204" pitchFamily="34" charset="0"/>
              <a:buNone/>
              <a:defRPr sz="2000"/>
            </a:lvl3pPr>
            <a:lvl4pPr indent="0">
              <a:lnSpc>
                <a:spcPct val="130000"/>
              </a:lnSpc>
              <a:spcBef>
                <a:spcPts val="1200"/>
              </a:spcBef>
              <a:buFont typeface="Arial" panose="020B0604020202020204" pitchFamily="34" charset="0"/>
              <a:buNone/>
            </a:lvl4pPr>
            <a:lvl5pPr indent="0">
              <a:lnSpc>
                <a:spcPct val="130000"/>
              </a:lnSpc>
              <a:spcBef>
                <a:spcPts val="12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zh-CN" altLang="en-US" sz="2200" b="1">
                <a:solidFill>
                  <a:srgbClr val="FFC000"/>
                </a:solidFill>
                <a:effectLst/>
                <a:sym typeface="+mn-ea"/>
              </a:rPr>
              <a:t>毫不动摇的坚持党的领导，不断完善适合国企特色的法人治理结构</a:t>
            </a:r>
            <a:r>
              <a:rPr lang="en-US" altLang="zh-CN" sz="2200" b="1">
                <a:solidFill>
                  <a:srgbClr val="FFC000"/>
                </a:solidFill>
                <a:effectLst/>
                <a:sym typeface="+mn-ea"/>
              </a:rPr>
              <a:t>[</a:t>
            </a:r>
            <a:r>
              <a:rPr lang="zh-CN" altLang="en-US" sz="2200" b="1">
                <a:solidFill>
                  <a:srgbClr val="FFC000"/>
                </a:solidFill>
                <a:effectLst/>
                <a:sym typeface="+mn-ea"/>
              </a:rPr>
              <a:t>两个一以贯之</a:t>
            </a:r>
            <a:r>
              <a:rPr lang="en-US" altLang="zh-CN" sz="2200" b="1">
                <a:solidFill>
                  <a:srgbClr val="FFC000"/>
                </a:solidFill>
                <a:effectLst/>
                <a:sym typeface="+mn-ea"/>
              </a:rPr>
              <a:t>]</a:t>
            </a:r>
            <a:endParaRPr lang="en-US" altLang="zh-CN" sz="2200" b="1" dirty="0">
              <a:solidFill>
                <a:srgbClr val="FFC000"/>
              </a:solidFill>
              <a:effectLst/>
              <a:sym typeface="+mn-ea"/>
            </a:endParaRPr>
          </a:p>
        </p:txBody>
      </p:sp>
      <p:sp>
        <p:nvSpPr>
          <p:cNvPr id="6" name="文本框 5"/>
          <p:cNvSpPr txBox="1"/>
          <p:nvPr>
            <p:custDataLst>
              <p:tags r:id="rId8"/>
            </p:custDataLst>
          </p:nvPr>
        </p:nvSpPr>
        <p:spPr>
          <a:xfrm>
            <a:off x="8244205" y="1784985"/>
            <a:ext cx="3263900" cy="1826895"/>
          </a:xfrm>
          <a:prstGeom prst="rect">
            <a:avLst/>
          </a:prstGeom>
        </p:spPr>
        <p:txBody>
          <a:bodyPr wrap="square" anchor="ctr">
            <a:normAutofit lnSpcReduction="10000"/>
          </a:bodyPr>
          <a:lstStyle>
            <a:defPPr>
              <a:defRPr lang="zh-CN"/>
            </a:defPPr>
            <a:lvl1pPr indent="0" algn="ctr">
              <a:lnSpc>
                <a:spcPct val="130000"/>
              </a:lnSpc>
              <a:spcBef>
                <a:spcPts val="1200"/>
              </a:spcBef>
              <a:buFont typeface="Arial" panose="020B0604020202020204" pitchFamily="34" charset="0"/>
              <a:buNone/>
              <a:defRPr sz="2665" baseline="0"/>
            </a:lvl1pPr>
            <a:lvl2pPr indent="0">
              <a:lnSpc>
                <a:spcPct val="130000"/>
              </a:lnSpc>
              <a:spcBef>
                <a:spcPts val="1200"/>
              </a:spcBef>
              <a:buFont typeface="Arial" panose="020B0604020202020204" pitchFamily="34" charset="0"/>
              <a:buNone/>
              <a:defRPr sz="2400"/>
            </a:lvl2pPr>
            <a:lvl3pPr indent="0">
              <a:lnSpc>
                <a:spcPct val="130000"/>
              </a:lnSpc>
              <a:spcBef>
                <a:spcPts val="1200"/>
              </a:spcBef>
              <a:buFont typeface="Arial" panose="020B0604020202020204" pitchFamily="34" charset="0"/>
              <a:buNone/>
              <a:defRPr sz="2000"/>
            </a:lvl3pPr>
            <a:lvl4pPr indent="0">
              <a:lnSpc>
                <a:spcPct val="130000"/>
              </a:lnSpc>
              <a:spcBef>
                <a:spcPts val="1200"/>
              </a:spcBef>
              <a:buFont typeface="Arial" panose="020B0604020202020204" pitchFamily="34" charset="0"/>
              <a:buNone/>
            </a:lvl4pPr>
            <a:lvl5pPr indent="0">
              <a:lnSpc>
                <a:spcPct val="130000"/>
              </a:lnSpc>
              <a:spcBef>
                <a:spcPts val="12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zh-CN" altLang="en-US" sz="2200" b="1">
                <a:solidFill>
                  <a:srgbClr val="00B0F0"/>
                </a:solidFill>
                <a:effectLst/>
                <a:sym typeface="+mn-ea"/>
              </a:rPr>
              <a:t>坚持与时俱进，高度关注国有企业发展与宏观环境相契合</a:t>
            </a:r>
            <a:r>
              <a:rPr lang="en-US" altLang="zh-CN" sz="2200" b="1">
                <a:solidFill>
                  <a:srgbClr val="00B0F0"/>
                </a:solidFill>
                <a:effectLst/>
                <a:sym typeface="+mn-ea"/>
              </a:rPr>
              <a:t>[</a:t>
            </a:r>
            <a:r>
              <a:rPr lang="zh-CN" altLang="en-US" sz="2200" b="1">
                <a:solidFill>
                  <a:srgbClr val="00B0F0"/>
                </a:solidFill>
                <a:effectLst/>
                <a:sym typeface="+mn-ea"/>
              </a:rPr>
              <a:t>先搭基础，再提效率</a:t>
            </a:r>
            <a:r>
              <a:rPr lang="en-US" altLang="zh-CN" sz="2200" b="1">
                <a:solidFill>
                  <a:srgbClr val="00B0F0"/>
                </a:solidFill>
                <a:effectLst/>
                <a:sym typeface="+mn-ea"/>
              </a:rPr>
              <a:t>]</a:t>
            </a:r>
            <a:endParaRPr lang="en-US" altLang="zh-CN" sz="2200" b="1" dirty="0">
              <a:solidFill>
                <a:srgbClr val="00B0F0"/>
              </a:solidFill>
              <a:effectLst/>
              <a:sym typeface="+mn-ea"/>
            </a:endParaRPr>
          </a:p>
        </p:txBody>
      </p:sp>
      <p:sp>
        <p:nvSpPr>
          <p:cNvPr id="7" name="文本框 6"/>
          <p:cNvSpPr txBox="1"/>
          <p:nvPr>
            <p:custDataLst>
              <p:tags r:id="rId9"/>
            </p:custDataLst>
          </p:nvPr>
        </p:nvSpPr>
        <p:spPr>
          <a:xfrm>
            <a:off x="8244205" y="4459605"/>
            <a:ext cx="3263900" cy="1805305"/>
          </a:xfrm>
          <a:prstGeom prst="rect">
            <a:avLst/>
          </a:prstGeom>
        </p:spPr>
        <p:txBody>
          <a:bodyPr wrap="square" anchor="ctr">
            <a:normAutofit lnSpcReduction="10000"/>
          </a:bodyPr>
          <a:lstStyle>
            <a:defPPr>
              <a:defRPr lang="zh-CN"/>
            </a:defPPr>
            <a:lvl1pPr indent="0" algn="ctr">
              <a:lnSpc>
                <a:spcPct val="130000"/>
              </a:lnSpc>
              <a:spcBef>
                <a:spcPts val="1200"/>
              </a:spcBef>
              <a:buFont typeface="Arial" panose="020B0604020202020204" pitchFamily="34" charset="0"/>
              <a:buNone/>
              <a:defRPr sz="2665" baseline="0"/>
            </a:lvl1pPr>
            <a:lvl2pPr indent="0">
              <a:lnSpc>
                <a:spcPct val="130000"/>
              </a:lnSpc>
              <a:spcBef>
                <a:spcPts val="1200"/>
              </a:spcBef>
              <a:buFont typeface="Arial" panose="020B0604020202020204" pitchFamily="34" charset="0"/>
              <a:buNone/>
              <a:defRPr sz="2400"/>
            </a:lvl2pPr>
            <a:lvl3pPr indent="0">
              <a:lnSpc>
                <a:spcPct val="130000"/>
              </a:lnSpc>
              <a:spcBef>
                <a:spcPts val="1200"/>
              </a:spcBef>
              <a:buFont typeface="Arial" panose="020B0604020202020204" pitchFamily="34" charset="0"/>
              <a:buNone/>
              <a:defRPr sz="2000"/>
            </a:lvl3pPr>
            <a:lvl4pPr indent="0">
              <a:lnSpc>
                <a:spcPct val="130000"/>
              </a:lnSpc>
              <a:spcBef>
                <a:spcPts val="1200"/>
              </a:spcBef>
              <a:buFont typeface="Arial" panose="020B0604020202020204" pitchFamily="34" charset="0"/>
              <a:buNone/>
            </a:lvl4pPr>
            <a:lvl5pPr indent="0">
              <a:lnSpc>
                <a:spcPct val="130000"/>
              </a:lnSpc>
              <a:spcBef>
                <a:spcPts val="12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zh-CN" altLang="en-US" sz="2200" b="1">
                <a:solidFill>
                  <a:srgbClr val="FF0000"/>
                </a:solidFill>
                <a:sym typeface="+mn-ea"/>
              </a:rPr>
              <a:t>高度重视企业保值增值能力的提升，积极提高生产效率，开启混改</a:t>
            </a:r>
            <a:r>
              <a:rPr lang="en-US" altLang="zh-CN" sz="2200" b="1">
                <a:solidFill>
                  <a:srgbClr val="FF0000"/>
                </a:solidFill>
              </a:rPr>
              <a:t>[</a:t>
            </a:r>
            <a:r>
              <a:rPr lang="zh-CN" altLang="en-US" sz="2200" b="1">
                <a:solidFill>
                  <a:srgbClr val="FF0000"/>
                </a:solidFill>
              </a:rPr>
              <a:t>控制力</a:t>
            </a:r>
            <a:r>
              <a:rPr lang="en-US" altLang="zh-CN" sz="2200" b="1">
                <a:solidFill>
                  <a:srgbClr val="FF0000"/>
                </a:solidFill>
              </a:rPr>
              <a:t>+</a:t>
            </a:r>
            <a:r>
              <a:rPr lang="zh-CN" altLang="en-US" sz="2200" b="1">
                <a:solidFill>
                  <a:srgbClr val="FF0000"/>
                </a:solidFill>
              </a:rPr>
              <a:t>效率</a:t>
            </a:r>
            <a:r>
              <a:rPr lang="en-US" altLang="zh-CN" sz="2200" b="1">
                <a:solidFill>
                  <a:srgbClr val="FF0000"/>
                </a:solidFill>
              </a:rPr>
              <a:t>]</a:t>
            </a:r>
            <a:endParaRPr lang="en-US" altLang="zh-CN" sz="2200" b="1" dirty="0">
              <a:solidFill>
                <a:srgbClr val="FF0000"/>
              </a:solidFill>
            </a:endParaRPr>
          </a:p>
        </p:txBody>
      </p:sp>
      <p:sp>
        <p:nvSpPr>
          <p:cNvPr id="8" name="文本框 7"/>
          <p:cNvSpPr txBox="1"/>
          <p:nvPr>
            <p:custDataLst>
              <p:tags r:id="rId10"/>
            </p:custDataLst>
          </p:nvPr>
        </p:nvSpPr>
        <p:spPr>
          <a:xfrm>
            <a:off x="4385213" y="2081824"/>
            <a:ext cx="1784435" cy="1530601"/>
          </a:xfrm>
          <a:prstGeom prst="rect">
            <a:avLst/>
          </a:prstGeom>
        </p:spPr>
        <p:txBody>
          <a:bodyPr wrap="square" lIns="90000" tIns="46800" rIns="90000" bIns="46800" anchor="ctr">
            <a:normAutofit/>
          </a:bodyPr>
          <a:lstStyle>
            <a:defPPr>
              <a:defRPr lang="zh-CN"/>
            </a:defPPr>
            <a:lvl1pPr indent="0" algn="ctr">
              <a:lnSpc>
                <a:spcPct val="130000"/>
              </a:lnSpc>
              <a:spcBef>
                <a:spcPts val="1200"/>
              </a:spcBef>
              <a:buFont typeface="Arial" panose="020B0604020202020204" pitchFamily="34" charset="0"/>
              <a:buNone/>
              <a:defRPr sz="2665" baseline="0">
                <a:solidFill>
                  <a:srgbClr val="FFFFFF"/>
                </a:solidFill>
              </a:defRPr>
            </a:lvl1pPr>
            <a:lvl2pPr indent="0">
              <a:lnSpc>
                <a:spcPct val="130000"/>
              </a:lnSpc>
              <a:spcBef>
                <a:spcPts val="1200"/>
              </a:spcBef>
              <a:buFont typeface="Arial" panose="020B0604020202020204" pitchFamily="34" charset="0"/>
              <a:buNone/>
              <a:defRPr sz="2400"/>
            </a:lvl2pPr>
            <a:lvl3pPr indent="0">
              <a:lnSpc>
                <a:spcPct val="130000"/>
              </a:lnSpc>
              <a:spcBef>
                <a:spcPts val="1200"/>
              </a:spcBef>
              <a:buFont typeface="Arial" panose="020B0604020202020204" pitchFamily="34" charset="0"/>
              <a:buNone/>
              <a:defRPr sz="2000"/>
            </a:lvl3pPr>
            <a:lvl4pPr indent="0">
              <a:lnSpc>
                <a:spcPct val="130000"/>
              </a:lnSpc>
              <a:spcBef>
                <a:spcPts val="1200"/>
              </a:spcBef>
              <a:buFont typeface="Arial" panose="020B0604020202020204" pitchFamily="34" charset="0"/>
              <a:buNone/>
            </a:lvl4pPr>
            <a:lvl5pPr indent="0">
              <a:lnSpc>
                <a:spcPct val="130000"/>
              </a:lnSpc>
              <a:spcBef>
                <a:spcPts val="12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b="1" dirty="0">
                <a:solidFill>
                  <a:sysClr val="window" lastClr="FFFFFF"/>
                </a:solidFill>
                <a:latin typeface="+mn-ea"/>
                <a:cs typeface="+mn-ea"/>
              </a:rPr>
              <a:t>特点一</a:t>
            </a:r>
            <a:endParaRPr lang="zh-CN" altLang="en-US" b="1" dirty="0">
              <a:solidFill>
                <a:sysClr val="window" lastClr="FFFFFF"/>
              </a:solidFill>
              <a:latin typeface="+mn-ea"/>
              <a:cs typeface="+mn-ea"/>
            </a:endParaRPr>
          </a:p>
        </p:txBody>
      </p:sp>
      <p:sp>
        <p:nvSpPr>
          <p:cNvPr id="9" name="文本框 8"/>
          <p:cNvSpPr txBox="1"/>
          <p:nvPr>
            <p:custDataLst>
              <p:tags r:id="rId11"/>
            </p:custDataLst>
          </p:nvPr>
        </p:nvSpPr>
        <p:spPr>
          <a:xfrm>
            <a:off x="6228139" y="2333295"/>
            <a:ext cx="2016224" cy="1530601"/>
          </a:xfrm>
          <a:prstGeom prst="rect">
            <a:avLst/>
          </a:prstGeom>
        </p:spPr>
        <p:txBody>
          <a:bodyPr wrap="square" lIns="90000" tIns="46800" rIns="90000" bIns="46800" anchor="ctr">
            <a:normAutofit/>
          </a:bodyPr>
          <a:lstStyle>
            <a:defPPr>
              <a:defRPr lang="zh-CN"/>
            </a:defPPr>
            <a:lvl1pPr indent="0" algn="ctr">
              <a:lnSpc>
                <a:spcPct val="130000"/>
              </a:lnSpc>
              <a:spcBef>
                <a:spcPts val="1200"/>
              </a:spcBef>
              <a:buFont typeface="Arial" panose="020B0604020202020204" pitchFamily="34" charset="0"/>
              <a:buNone/>
              <a:defRPr sz="2665" baseline="0">
                <a:solidFill>
                  <a:srgbClr val="FFFFFF"/>
                </a:solidFill>
              </a:defRPr>
            </a:lvl1pPr>
            <a:lvl2pPr indent="0">
              <a:lnSpc>
                <a:spcPct val="130000"/>
              </a:lnSpc>
              <a:spcBef>
                <a:spcPts val="1200"/>
              </a:spcBef>
              <a:buFont typeface="Arial" panose="020B0604020202020204" pitchFamily="34" charset="0"/>
              <a:buNone/>
              <a:defRPr sz="2400"/>
            </a:lvl2pPr>
            <a:lvl3pPr indent="0">
              <a:lnSpc>
                <a:spcPct val="130000"/>
              </a:lnSpc>
              <a:spcBef>
                <a:spcPts val="1200"/>
              </a:spcBef>
              <a:buFont typeface="Arial" panose="020B0604020202020204" pitchFamily="34" charset="0"/>
              <a:buNone/>
              <a:defRPr sz="2000"/>
            </a:lvl3pPr>
            <a:lvl4pPr indent="0">
              <a:lnSpc>
                <a:spcPct val="130000"/>
              </a:lnSpc>
              <a:spcBef>
                <a:spcPts val="1200"/>
              </a:spcBef>
              <a:buFont typeface="Arial" panose="020B0604020202020204" pitchFamily="34" charset="0"/>
              <a:buNone/>
            </a:lvl4pPr>
            <a:lvl5pPr indent="0">
              <a:lnSpc>
                <a:spcPct val="130000"/>
              </a:lnSpc>
              <a:spcBef>
                <a:spcPts val="12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buClrTx/>
              <a:buSzTx/>
            </a:pPr>
            <a:r>
              <a:rPr lang="zh-CN" altLang="en-US" b="1" dirty="0">
                <a:solidFill>
                  <a:sysClr val="window" lastClr="FFFFFF"/>
                </a:solidFill>
                <a:latin typeface="+mn-ea"/>
                <a:cs typeface="+mn-ea"/>
              </a:rPr>
              <a:t>特点二</a:t>
            </a:r>
            <a:endParaRPr lang="zh-CN" altLang="en-US" b="1" dirty="0">
              <a:solidFill>
                <a:sysClr val="window" lastClr="FFFFFF"/>
              </a:solidFill>
              <a:latin typeface="+mn-ea"/>
              <a:cs typeface="+mn-ea"/>
            </a:endParaRPr>
          </a:p>
        </p:txBody>
      </p:sp>
      <p:sp>
        <p:nvSpPr>
          <p:cNvPr id="10" name="文本框 9"/>
          <p:cNvSpPr txBox="1"/>
          <p:nvPr>
            <p:custDataLst>
              <p:tags r:id="rId12"/>
            </p:custDataLst>
          </p:nvPr>
        </p:nvSpPr>
        <p:spPr>
          <a:xfrm>
            <a:off x="3841447" y="3963492"/>
            <a:ext cx="1981525" cy="1530601"/>
          </a:xfrm>
          <a:prstGeom prst="rect">
            <a:avLst/>
          </a:prstGeom>
        </p:spPr>
        <p:txBody>
          <a:bodyPr wrap="square" anchor="ctr">
            <a:normAutofit/>
          </a:bodyPr>
          <a:lstStyle>
            <a:defPPr>
              <a:defRPr lang="zh-CN"/>
            </a:defPPr>
            <a:lvl1pPr indent="0" algn="ctr">
              <a:lnSpc>
                <a:spcPct val="130000"/>
              </a:lnSpc>
              <a:spcBef>
                <a:spcPts val="1200"/>
              </a:spcBef>
              <a:buFont typeface="Arial" panose="020B0604020202020204" pitchFamily="34" charset="0"/>
              <a:buNone/>
              <a:defRPr sz="2665" baseline="0">
                <a:solidFill>
                  <a:srgbClr val="FFFFFF"/>
                </a:solidFill>
              </a:defRPr>
            </a:lvl1pPr>
            <a:lvl2pPr indent="0">
              <a:lnSpc>
                <a:spcPct val="130000"/>
              </a:lnSpc>
              <a:spcBef>
                <a:spcPts val="1200"/>
              </a:spcBef>
              <a:buFont typeface="Arial" panose="020B0604020202020204" pitchFamily="34" charset="0"/>
              <a:buNone/>
              <a:defRPr sz="2400"/>
            </a:lvl2pPr>
            <a:lvl3pPr indent="0">
              <a:lnSpc>
                <a:spcPct val="130000"/>
              </a:lnSpc>
              <a:spcBef>
                <a:spcPts val="1200"/>
              </a:spcBef>
              <a:buFont typeface="Arial" panose="020B0604020202020204" pitchFamily="34" charset="0"/>
              <a:buNone/>
              <a:defRPr sz="2000"/>
            </a:lvl3pPr>
            <a:lvl4pPr indent="0">
              <a:lnSpc>
                <a:spcPct val="130000"/>
              </a:lnSpc>
              <a:spcBef>
                <a:spcPts val="1200"/>
              </a:spcBef>
              <a:buFont typeface="Arial" panose="020B0604020202020204" pitchFamily="34" charset="0"/>
              <a:buNone/>
            </a:lvl4pPr>
            <a:lvl5pPr indent="0">
              <a:lnSpc>
                <a:spcPct val="130000"/>
              </a:lnSpc>
              <a:spcBef>
                <a:spcPts val="12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buClrTx/>
              <a:buSzTx/>
            </a:pPr>
            <a:r>
              <a:rPr lang="zh-CN" altLang="en-US" b="1" dirty="0">
                <a:solidFill>
                  <a:sysClr val="window" lastClr="FFFFFF"/>
                </a:solidFill>
                <a:latin typeface="+mn-ea"/>
                <a:cs typeface="+mn-ea"/>
              </a:rPr>
              <a:t>特点四</a:t>
            </a:r>
            <a:endParaRPr lang="zh-CN" altLang="en-US" b="1" dirty="0">
              <a:solidFill>
                <a:sysClr val="window" lastClr="FFFFFF"/>
              </a:solidFill>
              <a:latin typeface="+mn-ea"/>
              <a:cs typeface="+mn-ea"/>
            </a:endParaRPr>
          </a:p>
        </p:txBody>
      </p:sp>
      <p:sp>
        <p:nvSpPr>
          <p:cNvPr id="16" name="文本框 15"/>
          <p:cNvSpPr txBox="1"/>
          <p:nvPr>
            <p:custDataLst>
              <p:tags r:id="rId13"/>
            </p:custDataLst>
          </p:nvPr>
        </p:nvSpPr>
        <p:spPr>
          <a:xfrm>
            <a:off x="6169592" y="4369314"/>
            <a:ext cx="1634963" cy="1530601"/>
          </a:xfrm>
          <a:prstGeom prst="rect">
            <a:avLst/>
          </a:prstGeom>
        </p:spPr>
        <p:txBody>
          <a:bodyPr wrap="square" anchor="ctr">
            <a:normAutofit/>
          </a:bodyPr>
          <a:lstStyle>
            <a:defPPr>
              <a:defRPr lang="zh-CN"/>
            </a:defPPr>
            <a:lvl1pPr indent="0" algn="ctr">
              <a:lnSpc>
                <a:spcPct val="130000"/>
              </a:lnSpc>
              <a:spcBef>
                <a:spcPts val="1200"/>
              </a:spcBef>
              <a:buFont typeface="Arial" panose="020B0604020202020204" pitchFamily="34" charset="0"/>
              <a:buNone/>
              <a:defRPr sz="2665" baseline="0">
                <a:solidFill>
                  <a:srgbClr val="FFFFFF"/>
                </a:solidFill>
              </a:defRPr>
            </a:lvl1pPr>
            <a:lvl2pPr indent="0">
              <a:lnSpc>
                <a:spcPct val="130000"/>
              </a:lnSpc>
              <a:spcBef>
                <a:spcPts val="1200"/>
              </a:spcBef>
              <a:buFont typeface="Arial" panose="020B0604020202020204" pitchFamily="34" charset="0"/>
              <a:buNone/>
              <a:defRPr sz="2400"/>
            </a:lvl2pPr>
            <a:lvl3pPr indent="0">
              <a:lnSpc>
                <a:spcPct val="130000"/>
              </a:lnSpc>
              <a:spcBef>
                <a:spcPts val="1200"/>
              </a:spcBef>
              <a:buFont typeface="Arial" panose="020B0604020202020204" pitchFamily="34" charset="0"/>
              <a:buNone/>
              <a:defRPr sz="2000"/>
            </a:lvl3pPr>
            <a:lvl4pPr indent="0">
              <a:lnSpc>
                <a:spcPct val="130000"/>
              </a:lnSpc>
              <a:spcBef>
                <a:spcPts val="1200"/>
              </a:spcBef>
              <a:buFont typeface="Arial" panose="020B0604020202020204" pitchFamily="34" charset="0"/>
              <a:buNone/>
            </a:lvl4pPr>
            <a:lvl5pPr indent="0">
              <a:lnSpc>
                <a:spcPct val="130000"/>
              </a:lnSpc>
              <a:spcBef>
                <a:spcPts val="12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buClrTx/>
              <a:buSzTx/>
            </a:pPr>
            <a:r>
              <a:rPr lang="zh-CN" altLang="en-US" b="1" dirty="0">
                <a:solidFill>
                  <a:sysClr val="window" lastClr="FFFFFF"/>
                </a:solidFill>
                <a:latin typeface="+mn-ea"/>
                <a:cs typeface="+mn-ea"/>
              </a:rPr>
              <a:t>特点三</a:t>
            </a:r>
            <a:endParaRPr lang="zh-CN" altLang="en-US" b="1" dirty="0">
              <a:solidFill>
                <a:sysClr val="window" lastClr="FFFFFF"/>
              </a:solidFill>
              <a:latin typeface="+mn-ea"/>
              <a:cs typeface="+mn-ea"/>
            </a:endParaRPr>
          </a:p>
        </p:txBody>
      </p:sp>
      <p:sp>
        <p:nvSpPr>
          <p:cNvPr id="17" name="灯片编号占位符 16"/>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14"/>
    </p:custDataLst>
  </p:cSld>
  <p:clrMapOvr>
    <a:masterClrMapping/>
  </p:clrMapOvr>
  <mc:AlternateContent xmlns:mc="http://schemas.openxmlformats.org/markup-compatibility/2006">
    <mc:Choice xmlns:p14="http://schemas.microsoft.com/office/powerpoint/2010/main" Requires="p14">
      <p:transition spd="slow" p14:dur="2000">
        <p:wheel spokes="8"/>
      </p:transition>
    </mc:Choice>
    <mc:Fallback>
      <p:transition spd="slow">
        <p:wheel spokes="8"/>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矩形 10"/>
          <p:cNvSpPr/>
          <p:nvPr/>
        </p:nvSpPr>
        <p:spPr>
          <a:xfrm>
            <a:off x="1125855" y="596900"/>
            <a:ext cx="10038715" cy="765175"/>
          </a:xfrm>
          <a:prstGeom prst="rect">
            <a:avLst/>
          </a:prstGeom>
          <a:solidFill>
            <a:srgbClr val="D2010F"/>
          </a:solidFill>
          <a:ln>
            <a:solidFill>
              <a:srgbClr val="D201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200" b="1" spc="300">
                <a:solidFill>
                  <a:schemeClr val="bg1"/>
                </a:solidFill>
                <a:uFillTx/>
                <a:latin typeface="+mn-ea"/>
                <a:cs typeface="+mn-ea"/>
              </a:rPr>
              <a:t>新中国成立以来国有企业发展的主要特点（二）</a:t>
            </a:r>
            <a:endParaRPr lang="zh-CN" sz="3200" b="1" spc="300">
              <a:solidFill>
                <a:schemeClr val="bg1"/>
              </a:solidFill>
              <a:uFillTx/>
              <a:latin typeface="+mn-ea"/>
              <a:cs typeface="+mn-ea"/>
            </a:endParaRPr>
          </a:p>
        </p:txBody>
      </p:sp>
      <p:sp>
        <p:nvSpPr>
          <p:cNvPr id="5" name="矩形: 圆角 4"/>
          <p:cNvSpPr/>
          <p:nvPr>
            <p:custDataLst>
              <p:tags r:id="rId1"/>
            </p:custDataLst>
          </p:nvPr>
        </p:nvSpPr>
        <p:spPr>
          <a:xfrm>
            <a:off x="3252609" y="2219836"/>
            <a:ext cx="2316765" cy="621572"/>
          </a:xfrm>
          <a:prstGeom prst="roundRect">
            <a:avLst>
              <a:gd name="adj" fmla="val 50000"/>
            </a:avLst>
          </a:prstGeom>
          <a:noFill/>
          <a:ln>
            <a:solidFill>
              <a:schemeClr val="accent1"/>
            </a:solidFill>
          </a:ln>
        </p:spPr>
        <p:style>
          <a:lnRef idx="2">
            <a:schemeClr val="accent5"/>
          </a:lnRef>
          <a:fillRef idx="1">
            <a:schemeClr val="lt1"/>
          </a:fillRef>
          <a:effectRef idx="0">
            <a:schemeClr val="accent5"/>
          </a:effectRef>
          <a:fontRef idx="minor">
            <a:schemeClr val="dk1"/>
          </a:fontRef>
        </p:style>
        <p:txBody>
          <a:bodyPr lIns="68580" tIns="34290" rIns="68580" bIns="34290" rtlCol="0" anchor="ctr">
            <a:scene3d>
              <a:camera prst="orthographicFront"/>
              <a:lightRig rig="soft" dir="t">
                <a:rot lat="0" lon="0" rev="15600000"/>
              </a:lightRig>
            </a:scene3d>
            <a:sp3d extrusionH="57150" prstMaterial="softEdge">
              <a:bevelT w="25400" h="38100"/>
            </a:sp3d>
          </a:bodyPr>
          <a:p>
            <a:pPr algn="ctr" fontAlgn="base"/>
            <a:r>
              <a:rPr lang="zh-CN" altLang="en-US" sz="2000" b="1" strike="noStrike" noProof="1">
                <a:solidFill>
                  <a:schemeClr val="accent4"/>
                </a:solidFill>
                <a:effectLst/>
              </a:rPr>
              <a:t>加强党的领导</a:t>
            </a:r>
            <a:endParaRPr lang="zh-CN" altLang="en-US" sz="2000" b="1" strike="noStrike" noProof="1">
              <a:solidFill>
                <a:schemeClr val="accent4"/>
              </a:solidFill>
              <a:effectLst/>
            </a:endParaRPr>
          </a:p>
        </p:txBody>
      </p:sp>
      <p:sp>
        <p:nvSpPr>
          <p:cNvPr id="6" name="矩形: 圆角 4"/>
          <p:cNvSpPr/>
          <p:nvPr>
            <p:custDataLst>
              <p:tags r:id="rId2"/>
            </p:custDataLst>
          </p:nvPr>
        </p:nvSpPr>
        <p:spPr>
          <a:xfrm>
            <a:off x="6828929" y="2219836"/>
            <a:ext cx="2316765" cy="621572"/>
          </a:xfrm>
          <a:prstGeom prst="roundRect">
            <a:avLst>
              <a:gd name="adj" fmla="val 50000"/>
            </a:avLst>
          </a:prstGeom>
          <a:ln>
            <a:solidFill>
              <a:srgbClr val="0070C0"/>
            </a:solidFill>
          </a:ln>
        </p:spPr>
        <p:style>
          <a:lnRef idx="2">
            <a:schemeClr val="accent5"/>
          </a:lnRef>
          <a:fillRef idx="1">
            <a:schemeClr val="lt1"/>
          </a:fillRef>
          <a:effectRef idx="0">
            <a:schemeClr val="accent5"/>
          </a:effectRef>
          <a:fontRef idx="minor">
            <a:schemeClr val="dk1"/>
          </a:fontRef>
        </p:style>
        <p:txBody>
          <a:bodyPr lIns="68580" tIns="34290" rIns="68580" bIns="34290" rtlCol="0" anchor="ctr">
            <a:scene3d>
              <a:camera prst="orthographicFront"/>
              <a:lightRig rig="soft" dir="t">
                <a:rot lat="0" lon="0" rev="15600000"/>
              </a:lightRig>
            </a:scene3d>
            <a:sp3d extrusionH="57150" prstMaterial="softEdge">
              <a:bevelT w="25400" h="38100"/>
            </a:sp3d>
          </a:bodyPr>
          <a:p>
            <a:pPr algn="ctr" fontAlgn="base"/>
            <a:r>
              <a:rPr lang="zh-CN" altLang="en-US" sz="2000" b="1" strike="noStrike" noProof="1">
                <a:solidFill>
                  <a:srgbClr val="0070C0"/>
                </a:solidFill>
                <a:effectLst/>
              </a:rPr>
              <a:t>调整治理结构</a:t>
            </a:r>
            <a:endParaRPr lang="zh-CN" altLang="en-US" sz="2000" b="1" strike="noStrike" noProof="1">
              <a:solidFill>
                <a:srgbClr val="0070C0"/>
              </a:solidFill>
              <a:effectLst/>
            </a:endParaRPr>
          </a:p>
        </p:txBody>
      </p:sp>
      <p:sp>
        <p:nvSpPr>
          <p:cNvPr id="12" name="Rectangle 5"/>
          <p:cNvSpPr>
            <a:spLocks noChangeArrowheads="1"/>
          </p:cNvSpPr>
          <p:nvPr>
            <p:custDataLst>
              <p:tags r:id="rId3"/>
            </p:custDataLst>
          </p:nvPr>
        </p:nvSpPr>
        <p:spPr bwMode="auto">
          <a:xfrm>
            <a:off x="3020695" y="5862320"/>
            <a:ext cx="1858963" cy="230188"/>
          </a:xfrm>
          <a:prstGeom prst="rect">
            <a:avLst/>
          </a:prstGeom>
          <a:solidFill>
            <a:srgbClr val="00B050"/>
          </a:solidFill>
          <a:ln w="3175" cap="flat" cmpd="sng" algn="ctr">
            <a:noFill/>
            <a:prstDash val="solid"/>
          </a:ln>
          <a:effectLst/>
        </p:spPr>
        <p:style>
          <a:lnRef idx="2">
            <a:srgbClr val="2196F3">
              <a:shade val="50000"/>
            </a:srgbClr>
          </a:lnRef>
          <a:fillRef idx="1">
            <a:srgbClr val="2196F3"/>
          </a:fillRef>
          <a:effectRef idx="0">
            <a:srgbClr val="2196F3"/>
          </a:effectRef>
          <a:fontRef idx="minor">
            <a:sysClr val="window" lastClr="FFFFFF"/>
          </a:fontRef>
        </p:style>
        <p:txBody>
          <a:bodyPr lIns="0" tIns="0" rIns="0" bIns="0" anchor="ctr">
            <a:normAutofit fontScale="92500"/>
          </a:bodyPr>
          <a:lstStyle/>
          <a:p>
            <a:pPr algn="ctr" defTabSz="1219200" fontAlgn="base" latinLnBrk="1">
              <a:lnSpc>
                <a:spcPct val="130000"/>
              </a:lnSpc>
              <a:spcAft>
                <a:spcPts val="400"/>
              </a:spcAft>
              <a:defRPr/>
            </a:pPr>
            <a:endParaRPr lang="ko-KR" altLang="en-US" sz="1200" b="1" strike="noStrike" noProof="1" dirty="0">
              <a:gradFill>
                <a:gsLst>
                  <a:gs pos="0">
                    <a:prstClr val="white"/>
                  </a:gs>
                  <a:gs pos="100000">
                    <a:prstClr val="white"/>
                  </a:gs>
                </a:gsLst>
                <a:lin ang="5400000" scaled="0"/>
              </a:gradFill>
              <a:latin typeface="微软雅黑" panose="020B0503020204020204" charset="-122"/>
              <a:ea typeface="微软雅黑" panose="020B0503020204020204" charset="-122"/>
            </a:endParaRPr>
          </a:p>
        </p:txBody>
      </p:sp>
      <p:sp>
        <p:nvSpPr>
          <p:cNvPr id="15" name="Freeform 8"/>
          <p:cNvSpPr/>
          <p:nvPr>
            <p:custDataLst>
              <p:tags r:id="rId4"/>
            </p:custDataLst>
          </p:nvPr>
        </p:nvSpPr>
        <p:spPr bwMode="auto">
          <a:xfrm>
            <a:off x="3252470" y="5377498"/>
            <a:ext cx="241300" cy="341313"/>
          </a:xfrm>
          <a:custGeom>
            <a:avLst/>
            <a:gdLst>
              <a:gd name="T0" fmla="*/ 0 w 81"/>
              <a:gd name="T1" fmla="*/ 0 h 102"/>
              <a:gd name="T2" fmla="*/ 81 w 81"/>
              <a:gd name="T3" fmla="*/ 69 h 102"/>
              <a:gd name="T4" fmla="*/ 0 w 81"/>
              <a:gd name="T5" fmla="*/ 102 h 102"/>
              <a:gd name="T6" fmla="*/ 0 w 81"/>
              <a:gd name="T7" fmla="*/ 0 h 102"/>
              <a:gd name="connsiteX0" fmla="*/ 224 w 10224"/>
              <a:gd name="connsiteY0" fmla="*/ 0 h 10000"/>
              <a:gd name="connsiteX1" fmla="*/ 10224 w 10224"/>
              <a:gd name="connsiteY1" fmla="*/ 6765 h 10000"/>
              <a:gd name="connsiteX2" fmla="*/ 224 w 10224"/>
              <a:gd name="connsiteY2" fmla="*/ 10000 h 10000"/>
              <a:gd name="connsiteX3" fmla="*/ 0 w 10224"/>
              <a:gd name="connsiteY3" fmla="*/ 6138 h 10000"/>
              <a:gd name="connsiteX4" fmla="*/ 224 w 10224"/>
              <a:gd name="connsiteY4" fmla="*/ 0 h 10000"/>
              <a:gd name="connsiteX0-1" fmla="*/ 224 w 10224"/>
              <a:gd name="connsiteY0-2" fmla="*/ 0 h 10000"/>
              <a:gd name="connsiteX1-3" fmla="*/ 10224 w 10224"/>
              <a:gd name="connsiteY1-4" fmla="*/ 6765 h 10000"/>
              <a:gd name="connsiteX2-5" fmla="*/ 3068 w 10224"/>
              <a:gd name="connsiteY2-6" fmla="*/ 9017 h 10000"/>
              <a:gd name="connsiteX3-7" fmla="*/ 224 w 10224"/>
              <a:gd name="connsiteY3-8" fmla="*/ 10000 h 10000"/>
              <a:gd name="connsiteX4-9" fmla="*/ 0 w 10224"/>
              <a:gd name="connsiteY4-10" fmla="*/ 6138 h 10000"/>
              <a:gd name="connsiteX5" fmla="*/ 224 w 10224"/>
              <a:gd name="connsiteY5" fmla="*/ 0 h 10000"/>
              <a:gd name="connsiteX0-11" fmla="*/ 224 w 10224"/>
              <a:gd name="connsiteY0-12" fmla="*/ 0 h 9017"/>
              <a:gd name="connsiteX1-13" fmla="*/ 10224 w 10224"/>
              <a:gd name="connsiteY1-14" fmla="*/ 6765 h 9017"/>
              <a:gd name="connsiteX2-15" fmla="*/ 3068 w 10224"/>
              <a:gd name="connsiteY2-16" fmla="*/ 9017 h 9017"/>
              <a:gd name="connsiteX3-17" fmla="*/ 0 w 10224"/>
              <a:gd name="connsiteY3-18" fmla="*/ 6138 h 9017"/>
              <a:gd name="connsiteX4-19" fmla="*/ 224 w 10224"/>
              <a:gd name="connsiteY4-20" fmla="*/ 0 h 9017"/>
              <a:gd name="connsiteX0-21" fmla="*/ 219 w 10000"/>
              <a:gd name="connsiteY0-22" fmla="*/ 0 h 10563"/>
              <a:gd name="connsiteX1-23" fmla="*/ 10000 w 10000"/>
              <a:gd name="connsiteY1-24" fmla="*/ 7502 h 10563"/>
              <a:gd name="connsiteX2-25" fmla="*/ 4751 w 10000"/>
              <a:gd name="connsiteY2-26" fmla="*/ 10563 h 10563"/>
              <a:gd name="connsiteX3-27" fmla="*/ 0 w 10000"/>
              <a:gd name="connsiteY3-28" fmla="*/ 6807 h 10563"/>
              <a:gd name="connsiteX4-29" fmla="*/ 219 w 10000"/>
              <a:gd name="connsiteY4-30" fmla="*/ 0 h 1056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563">
                <a:moveTo>
                  <a:pt x="219" y="0"/>
                </a:moveTo>
                <a:lnTo>
                  <a:pt x="10000" y="7502"/>
                </a:lnTo>
                <a:lnTo>
                  <a:pt x="4751" y="10563"/>
                </a:lnTo>
                <a:lnTo>
                  <a:pt x="0" y="6807"/>
                </a:lnTo>
                <a:lnTo>
                  <a:pt x="219" y="0"/>
                </a:lnTo>
                <a:close/>
              </a:path>
            </a:pathLst>
          </a:custGeom>
          <a:gradFill>
            <a:gsLst>
              <a:gs pos="0">
                <a:srgbClr val="14CD68"/>
              </a:gs>
              <a:gs pos="100000">
                <a:srgbClr val="0B6E38"/>
              </a:gs>
            </a:gsLst>
            <a:lin scaled="0"/>
          </a:gradFill>
          <a:ln w="3175" cap="flat" cmpd="sng" algn="ctr">
            <a:noFill/>
            <a:prstDash val="solid"/>
          </a:ln>
          <a:effectLst/>
        </p:spPr>
        <p:style>
          <a:lnRef idx="2">
            <a:srgbClr val="2196F3">
              <a:shade val="50000"/>
            </a:srgbClr>
          </a:lnRef>
          <a:fillRef idx="1">
            <a:srgbClr val="2196F3"/>
          </a:fillRef>
          <a:effectRef idx="0">
            <a:srgbClr val="2196F3"/>
          </a:effectRef>
          <a:fontRef idx="minor">
            <a:sysClr val="window" lastClr="FFFFFF"/>
          </a:fontRef>
        </p:style>
        <p:txBody>
          <a:bodyPr lIns="0" tIns="0" rIns="0" bIns="0" anchor="ctr">
            <a:normAutofit/>
          </a:bodyPr>
          <a:lstStyle/>
          <a:p>
            <a:pPr algn="ctr" defTabSz="1219200" fontAlgn="base" latinLnBrk="1">
              <a:lnSpc>
                <a:spcPct val="120000"/>
              </a:lnSpc>
              <a:spcAft>
                <a:spcPts val="400"/>
              </a:spcAft>
              <a:defRPr/>
            </a:pPr>
            <a:endParaRPr lang="ko-KR" altLang="en-US" sz="1200" b="1" strike="noStrike" noProof="1" dirty="0">
              <a:gradFill>
                <a:gsLst>
                  <a:gs pos="0">
                    <a:prstClr val="white"/>
                  </a:gs>
                  <a:gs pos="100000">
                    <a:prstClr val="white"/>
                  </a:gs>
                </a:gsLst>
                <a:lin ang="5400000" scaled="0"/>
              </a:gradFill>
              <a:latin typeface="微软雅黑" panose="020B0503020204020204" charset="-122"/>
              <a:ea typeface="微软雅黑" panose="020B0503020204020204" charset="-122"/>
            </a:endParaRPr>
          </a:p>
        </p:txBody>
      </p:sp>
      <p:sp>
        <p:nvSpPr>
          <p:cNvPr id="52" name="Freeform 51"/>
          <p:cNvSpPr/>
          <p:nvPr>
            <p:custDataLst>
              <p:tags r:id="rId5"/>
            </p:custDataLst>
          </p:nvPr>
        </p:nvSpPr>
        <p:spPr bwMode="auto">
          <a:xfrm>
            <a:off x="3769995" y="5377498"/>
            <a:ext cx="942975" cy="254000"/>
          </a:xfrm>
          <a:custGeom>
            <a:avLst/>
            <a:gdLst>
              <a:gd name="connsiteX0" fmla="*/ 450091 w 898766"/>
              <a:gd name="connsiteY0" fmla="*/ 84664 h 1091661"/>
              <a:gd name="connsiteX1" fmla="*/ 78421 w 898766"/>
              <a:gd name="connsiteY1" fmla="*/ 456334 h 1091661"/>
              <a:gd name="connsiteX2" fmla="*/ 450091 w 898766"/>
              <a:gd name="connsiteY2" fmla="*/ 828004 h 1091661"/>
              <a:gd name="connsiteX3" fmla="*/ 821761 w 898766"/>
              <a:gd name="connsiteY3" fmla="*/ 456334 h 1091661"/>
              <a:gd name="connsiteX4" fmla="*/ 450091 w 898766"/>
              <a:gd name="connsiteY4" fmla="*/ 84664 h 1091661"/>
              <a:gd name="connsiteX5" fmla="*/ 447730 w 898766"/>
              <a:gd name="connsiteY5" fmla="*/ 0 h 1091661"/>
              <a:gd name="connsiteX6" fmla="*/ 863423 w 898766"/>
              <a:gd name="connsiteY6" fmla="*/ 280035 h 1091661"/>
              <a:gd name="connsiteX7" fmla="*/ 768947 w 898766"/>
              <a:gd name="connsiteY7" fmla="*/ 773656 h 1091661"/>
              <a:gd name="connsiteX8" fmla="*/ 447730 w 898766"/>
              <a:gd name="connsiteY8" fmla="*/ 1091661 h 1091661"/>
              <a:gd name="connsiteX9" fmla="*/ 131236 w 898766"/>
              <a:gd name="connsiteY9" fmla="*/ 773656 h 1091661"/>
              <a:gd name="connsiteX10" fmla="*/ 32036 w 898766"/>
              <a:gd name="connsiteY10" fmla="*/ 280035 h 1091661"/>
              <a:gd name="connsiteX11" fmla="*/ 447730 w 898766"/>
              <a:gd name="connsiteY11" fmla="*/ 0 h 1091661"/>
              <a:gd name="connsiteX0-1" fmla="*/ 821761 w 898766"/>
              <a:gd name="connsiteY0-2" fmla="*/ 456334 h 1091661"/>
              <a:gd name="connsiteX1-3" fmla="*/ 78421 w 898766"/>
              <a:gd name="connsiteY1-4" fmla="*/ 456334 h 1091661"/>
              <a:gd name="connsiteX2-5" fmla="*/ 450091 w 898766"/>
              <a:gd name="connsiteY2-6" fmla="*/ 828004 h 1091661"/>
              <a:gd name="connsiteX3-7" fmla="*/ 821761 w 898766"/>
              <a:gd name="connsiteY3-8" fmla="*/ 456334 h 1091661"/>
              <a:gd name="connsiteX4-9" fmla="*/ 447730 w 898766"/>
              <a:gd name="connsiteY4-10" fmla="*/ 0 h 1091661"/>
              <a:gd name="connsiteX5-11" fmla="*/ 863423 w 898766"/>
              <a:gd name="connsiteY5-12" fmla="*/ 280035 h 1091661"/>
              <a:gd name="connsiteX6-13" fmla="*/ 768947 w 898766"/>
              <a:gd name="connsiteY6-14" fmla="*/ 773656 h 1091661"/>
              <a:gd name="connsiteX7-15" fmla="*/ 447730 w 898766"/>
              <a:gd name="connsiteY7-16" fmla="*/ 1091661 h 1091661"/>
              <a:gd name="connsiteX8-17" fmla="*/ 131236 w 898766"/>
              <a:gd name="connsiteY8-18" fmla="*/ 773656 h 1091661"/>
              <a:gd name="connsiteX9-19" fmla="*/ 32036 w 898766"/>
              <a:gd name="connsiteY9-20" fmla="*/ 280035 h 1091661"/>
              <a:gd name="connsiteX10-21" fmla="*/ 447730 w 898766"/>
              <a:gd name="connsiteY10-22" fmla="*/ 0 h 1091661"/>
              <a:gd name="connsiteX0-23" fmla="*/ 821761 w 898766"/>
              <a:gd name="connsiteY0-24" fmla="*/ 238002 h 873329"/>
              <a:gd name="connsiteX1-25" fmla="*/ 78421 w 898766"/>
              <a:gd name="connsiteY1-26" fmla="*/ 238002 h 873329"/>
              <a:gd name="connsiteX2-27" fmla="*/ 450091 w 898766"/>
              <a:gd name="connsiteY2-28" fmla="*/ 609672 h 873329"/>
              <a:gd name="connsiteX3-29" fmla="*/ 821761 w 898766"/>
              <a:gd name="connsiteY3-30" fmla="*/ 238002 h 873329"/>
              <a:gd name="connsiteX4-31" fmla="*/ 32036 w 898766"/>
              <a:gd name="connsiteY4-32" fmla="*/ 61703 h 873329"/>
              <a:gd name="connsiteX5-33" fmla="*/ 863423 w 898766"/>
              <a:gd name="connsiteY5-34" fmla="*/ 61703 h 873329"/>
              <a:gd name="connsiteX6-35" fmla="*/ 768947 w 898766"/>
              <a:gd name="connsiteY6-36" fmla="*/ 555324 h 873329"/>
              <a:gd name="connsiteX7-37" fmla="*/ 447730 w 898766"/>
              <a:gd name="connsiteY7-38" fmla="*/ 873329 h 873329"/>
              <a:gd name="connsiteX8-39" fmla="*/ 131236 w 898766"/>
              <a:gd name="connsiteY8-40" fmla="*/ 555324 h 873329"/>
              <a:gd name="connsiteX9-41" fmla="*/ 32036 w 898766"/>
              <a:gd name="connsiteY9-42" fmla="*/ 61703 h 873329"/>
              <a:gd name="connsiteX0-43" fmla="*/ 821761 w 832092"/>
              <a:gd name="connsiteY0-44" fmla="*/ 176299 h 811626"/>
              <a:gd name="connsiteX1-45" fmla="*/ 78421 w 832092"/>
              <a:gd name="connsiteY1-46" fmla="*/ 176299 h 811626"/>
              <a:gd name="connsiteX2-47" fmla="*/ 450091 w 832092"/>
              <a:gd name="connsiteY2-48" fmla="*/ 547969 h 811626"/>
              <a:gd name="connsiteX3-49" fmla="*/ 821761 w 832092"/>
              <a:gd name="connsiteY3-50" fmla="*/ 176299 h 811626"/>
              <a:gd name="connsiteX4-51" fmla="*/ 32036 w 832092"/>
              <a:gd name="connsiteY4-52" fmla="*/ 0 h 811626"/>
              <a:gd name="connsiteX5-53" fmla="*/ 768947 w 832092"/>
              <a:gd name="connsiteY5-54" fmla="*/ 493621 h 811626"/>
              <a:gd name="connsiteX6-55" fmla="*/ 447730 w 832092"/>
              <a:gd name="connsiteY6-56" fmla="*/ 811626 h 811626"/>
              <a:gd name="connsiteX7-57" fmla="*/ 131236 w 832092"/>
              <a:gd name="connsiteY7-58" fmla="*/ 493621 h 811626"/>
              <a:gd name="connsiteX8-59" fmla="*/ 32036 w 832092"/>
              <a:gd name="connsiteY8-60" fmla="*/ 0 h 811626"/>
              <a:gd name="connsiteX0-61" fmla="*/ 753672 w 764003"/>
              <a:gd name="connsiteY0-62" fmla="*/ 46459 h 681786"/>
              <a:gd name="connsiteX1-63" fmla="*/ 10332 w 764003"/>
              <a:gd name="connsiteY1-64" fmla="*/ 46459 h 681786"/>
              <a:gd name="connsiteX2-65" fmla="*/ 382002 w 764003"/>
              <a:gd name="connsiteY2-66" fmla="*/ 418129 h 681786"/>
              <a:gd name="connsiteX3-67" fmla="*/ 753672 w 764003"/>
              <a:gd name="connsiteY3-68" fmla="*/ 46459 h 681786"/>
              <a:gd name="connsiteX4-69" fmla="*/ 63147 w 764003"/>
              <a:gd name="connsiteY4-70" fmla="*/ 363781 h 681786"/>
              <a:gd name="connsiteX5-71" fmla="*/ 700858 w 764003"/>
              <a:gd name="connsiteY5-72" fmla="*/ 363781 h 681786"/>
              <a:gd name="connsiteX6-73" fmla="*/ 379641 w 764003"/>
              <a:gd name="connsiteY6-74" fmla="*/ 681786 h 681786"/>
              <a:gd name="connsiteX7-75" fmla="*/ 63147 w 764003"/>
              <a:gd name="connsiteY7-76" fmla="*/ 363781 h 681786"/>
              <a:gd name="connsiteX0-77" fmla="*/ 690525 w 700856"/>
              <a:gd name="connsiteY0-78" fmla="*/ 0 h 635327"/>
              <a:gd name="connsiteX1-79" fmla="*/ 318855 w 700856"/>
              <a:gd name="connsiteY1-80" fmla="*/ 371670 h 635327"/>
              <a:gd name="connsiteX2-81" fmla="*/ 690525 w 700856"/>
              <a:gd name="connsiteY2-82" fmla="*/ 0 h 635327"/>
              <a:gd name="connsiteX3-83" fmla="*/ 0 w 700856"/>
              <a:gd name="connsiteY3-84" fmla="*/ 317322 h 635327"/>
              <a:gd name="connsiteX4-85" fmla="*/ 637711 w 700856"/>
              <a:gd name="connsiteY4-86" fmla="*/ 317322 h 635327"/>
              <a:gd name="connsiteX5-87" fmla="*/ 316494 w 700856"/>
              <a:gd name="connsiteY5-88" fmla="*/ 635327 h 635327"/>
              <a:gd name="connsiteX6-89" fmla="*/ 0 w 700856"/>
              <a:gd name="connsiteY6-90" fmla="*/ 317322 h 635327"/>
              <a:gd name="connsiteX0-91" fmla="*/ 0 w 637711"/>
              <a:gd name="connsiteY0-92" fmla="*/ 39751 h 357756"/>
              <a:gd name="connsiteX1-93" fmla="*/ 637711 w 637711"/>
              <a:gd name="connsiteY1-94" fmla="*/ 39751 h 357756"/>
              <a:gd name="connsiteX2-95" fmla="*/ 316494 w 637711"/>
              <a:gd name="connsiteY2-96" fmla="*/ 357756 h 357756"/>
              <a:gd name="connsiteX3-97" fmla="*/ 0 w 637711"/>
              <a:gd name="connsiteY3-98" fmla="*/ 39751 h 357756"/>
              <a:gd name="connsiteX0-99" fmla="*/ 0 w 637711"/>
              <a:gd name="connsiteY0-100" fmla="*/ 0 h 318005"/>
              <a:gd name="connsiteX1-101" fmla="*/ 637711 w 637711"/>
              <a:gd name="connsiteY1-102" fmla="*/ 0 h 318005"/>
              <a:gd name="connsiteX2-103" fmla="*/ 316494 w 637711"/>
              <a:gd name="connsiteY2-104" fmla="*/ 318005 h 318005"/>
              <a:gd name="connsiteX3-105" fmla="*/ 0 w 637711"/>
              <a:gd name="connsiteY3-106" fmla="*/ 0 h 318005"/>
            </a:gdLst>
            <a:ahLst/>
            <a:cxnLst>
              <a:cxn ang="0">
                <a:pos x="connsiteX0-1" y="connsiteY0-2"/>
              </a:cxn>
              <a:cxn ang="0">
                <a:pos x="connsiteX1-3" y="connsiteY1-4"/>
              </a:cxn>
              <a:cxn ang="0">
                <a:pos x="connsiteX2-5" y="connsiteY2-6"/>
              </a:cxn>
              <a:cxn ang="0">
                <a:pos x="connsiteX3-7" y="connsiteY3-8"/>
              </a:cxn>
            </a:cxnLst>
            <a:rect l="l" t="t" r="r" b="b"/>
            <a:pathLst>
              <a:path w="637711" h="318005">
                <a:moveTo>
                  <a:pt x="0" y="0"/>
                </a:moveTo>
                <a:lnTo>
                  <a:pt x="637711" y="0"/>
                </a:lnTo>
                <a:lnTo>
                  <a:pt x="316494" y="318005"/>
                </a:lnTo>
                <a:lnTo>
                  <a:pt x="0" y="0"/>
                </a:lnTo>
                <a:close/>
              </a:path>
            </a:pathLst>
          </a:custGeom>
          <a:gradFill>
            <a:gsLst>
              <a:gs pos="0">
                <a:srgbClr val="14CD68"/>
              </a:gs>
              <a:gs pos="100000">
                <a:srgbClr val="0B6E38"/>
              </a:gs>
            </a:gsLst>
            <a:lin scaled="0"/>
          </a:gradFill>
          <a:ln w="3175" cap="flat">
            <a:noFill/>
            <a:prstDash val="solid"/>
            <a:miter lim="800000"/>
          </a:ln>
        </p:spPr>
        <p:txBody>
          <a:bodyPr lIns="91440" tIns="45720" rIns="91440" bIns="45720">
            <a:normAutofit fontScale="35000" lnSpcReduction="20000"/>
          </a:bodyPr>
          <a:lstStyle>
            <a:lvl1pPr>
              <a:defRPr sz="2400">
                <a:solidFill>
                  <a:sysClr val="windowText" lastClr="000000"/>
                </a:solidFill>
                <a:latin typeface="Roboto Condensed Light" pitchFamily="2" charset="0"/>
                <a:ea typeface="Roboto Condensed Light" pitchFamily="2" charset="0"/>
                <a:cs typeface="Roboto Condensed Light" pitchFamily="2" charset="0"/>
              </a:defRPr>
            </a:lvl1pPr>
            <a:lvl2pPr marL="742950" indent="-285750">
              <a:defRPr sz="2400">
                <a:solidFill>
                  <a:sysClr val="windowText" lastClr="000000"/>
                </a:solidFill>
                <a:latin typeface="Roboto Condensed Light" pitchFamily="2" charset="0"/>
                <a:ea typeface="Roboto Condensed Light" pitchFamily="2" charset="0"/>
                <a:cs typeface="Roboto Condensed Light" pitchFamily="2" charset="0"/>
              </a:defRPr>
            </a:lvl2pPr>
            <a:lvl3pPr marL="1143000" indent="-228600">
              <a:defRPr sz="2400">
                <a:solidFill>
                  <a:sysClr val="windowText" lastClr="000000"/>
                </a:solidFill>
                <a:latin typeface="Roboto Condensed Light" pitchFamily="2" charset="0"/>
                <a:ea typeface="Roboto Condensed Light" pitchFamily="2" charset="0"/>
                <a:cs typeface="Roboto Condensed Light" pitchFamily="2" charset="0"/>
              </a:defRPr>
            </a:lvl3pPr>
            <a:lvl4pPr marL="1600200" indent="-228600">
              <a:defRPr sz="2400">
                <a:solidFill>
                  <a:sysClr val="windowText" lastClr="000000"/>
                </a:solidFill>
                <a:latin typeface="Roboto Condensed Light" pitchFamily="2" charset="0"/>
                <a:ea typeface="Roboto Condensed Light" pitchFamily="2" charset="0"/>
                <a:cs typeface="Roboto Condensed Light" pitchFamily="2" charset="0"/>
              </a:defRPr>
            </a:lvl4pPr>
            <a:lvl5pPr marL="2057400" indent="-228600">
              <a:defRPr sz="2400">
                <a:solidFill>
                  <a:sysClr val="windowText" lastClr="000000"/>
                </a:solidFill>
                <a:latin typeface="Roboto Condensed Light" pitchFamily="2" charset="0"/>
                <a:ea typeface="Roboto Condensed Light" pitchFamily="2" charset="0"/>
                <a:cs typeface="Roboto Condensed Light" pitchFamily="2" charset="0"/>
              </a:defRPr>
            </a:lvl5pPr>
            <a:lvl6pPr marL="2514600" indent="-228600" defTabSz="1217930" eaLnBrk="0" fontAlgn="base" hangingPunct="0">
              <a:spcBef>
                <a:spcPct val="0"/>
              </a:spcBef>
              <a:spcAft>
                <a:spcPct val="0"/>
              </a:spcAft>
              <a:defRPr sz="2400">
                <a:solidFill>
                  <a:sysClr val="windowText" lastClr="000000"/>
                </a:solidFill>
                <a:latin typeface="Roboto Condensed Light" pitchFamily="2" charset="0"/>
                <a:ea typeface="Roboto Condensed Light" pitchFamily="2" charset="0"/>
                <a:cs typeface="Roboto Condensed Light" pitchFamily="2" charset="0"/>
              </a:defRPr>
            </a:lvl6pPr>
            <a:lvl7pPr marL="2971800" indent="-228600" defTabSz="1217930" eaLnBrk="0" fontAlgn="base" hangingPunct="0">
              <a:spcBef>
                <a:spcPct val="0"/>
              </a:spcBef>
              <a:spcAft>
                <a:spcPct val="0"/>
              </a:spcAft>
              <a:defRPr sz="2400">
                <a:solidFill>
                  <a:sysClr val="windowText" lastClr="000000"/>
                </a:solidFill>
                <a:latin typeface="Roboto Condensed Light" pitchFamily="2" charset="0"/>
                <a:ea typeface="Roboto Condensed Light" pitchFamily="2" charset="0"/>
                <a:cs typeface="Roboto Condensed Light" pitchFamily="2" charset="0"/>
              </a:defRPr>
            </a:lvl7pPr>
            <a:lvl8pPr marL="3429000" indent="-228600" defTabSz="1217930" eaLnBrk="0" fontAlgn="base" hangingPunct="0">
              <a:spcBef>
                <a:spcPct val="0"/>
              </a:spcBef>
              <a:spcAft>
                <a:spcPct val="0"/>
              </a:spcAft>
              <a:defRPr sz="2400">
                <a:solidFill>
                  <a:sysClr val="windowText" lastClr="000000"/>
                </a:solidFill>
                <a:latin typeface="Roboto Condensed Light" pitchFamily="2" charset="0"/>
                <a:ea typeface="Roboto Condensed Light" pitchFamily="2" charset="0"/>
                <a:cs typeface="Roboto Condensed Light" pitchFamily="2" charset="0"/>
              </a:defRPr>
            </a:lvl8pPr>
            <a:lvl9pPr marL="3886200" indent="-228600" defTabSz="1217930" eaLnBrk="0" fontAlgn="base" hangingPunct="0">
              <a:spcBef>
                <a:spcPct val="0"/>
              </a:spcBef>
              <a:spcAft>
                <a:spcPct val="0"/>
              </a:spcAft>
              <a:defRPr sz="2400">
                <a:solidFill>
                  <a:sysClr val="windowText" lastClr="000000"/>
                </a:solidFill>
                <a:latin typeface="Roboto Condensed Light" pitchFamily="2" charset="0"/>
                <a:ea typeface="Roboto Condensed Light" pitchFamily="2" charset="0"/>
                <a:cs typeface="Roboto Condensed Light" pitchFamily="2" charset="0"/>
              </a:defRPr>
            </a:lvl9pPr>
          </a:lstStyle>
          <a:p>
            <a:pPr defTabSz="457200" fontAlgn="base" latinLnBrk="1">
              <a:lnSpc>
                <a:spcPct val="140000"/>
              </a:lnSpc>
              <a:defRPr/>
            </a:pPr>
            <a:endParaRPr lang="ko-KR" altLang="en-US" strike="noStrike" noProof="1" dirty="0">
              <a:solidFill>
                <a:srgbClr val="222222"/>
              </a:solidFill>
              <a:latin typeface="微软雅黑" panose="020B0503020204020204" charset="-122"/>
              <a:ea typeface="Gulim" panose="020B0600000101010101" pitchFamily="50" charset="-127"/>
              <a:cs typeface="Source Sans Pro" charset="0"/>
            </a:endParaRPr>
          </a:p>
        </p:txBody>
      </p:sp>
      <p:sp>
        <p:nvSpPr>
          <p:cNvPr id="47110" name="Freeform 17"/>
          <p:cNvSpPr/>
          <p:nvPr>
            <p:custDataLst>
              <p:tags r:id="rId6"/>
            </p:custDataLst>
          </p:nvPr>
        </p:nvSpPr>
        <p:spPr>
          <a:xfrm>
            <a:off x="3329940" y="3869690"/>
            <a:ext cx="1778000" cy="1762125"/>
          </a:xfrm>
          <a:custGeom>
            <a:avLst/>
            <a:gdLst/>
            <a:ahLst/>
            <a:cxnLst>
              <a:cxn ang="0">
                <a:pos x="666103" y="125131"/>
              </a:cxn>
              <a:cxn ang="0">
                <a:pos x="116057" y="674453"/>
              </a:cxn>
              <a:cxn ang="0">
                <a:pos x="666103" y="1223774"/>
              </a:cxn>
              <a:cxn ang="0">
                <a:pos x="1216148" y="674453"/>
              </a:cxn>
              <a:cxn ang="0">
                <a:pos x="666103" y="125131"/>
              </a:cxn>
              <a:cxn ang="0">
                <a:pos x="662609" y="0"/>
              </a:cxn>
              <a:cxn ang="0">
                <a:pos x="1277805" y="413886"/>
              </a:cxn>
              <a:cxn ang="0">
                <a:pos x="1137987" y="1143449"/>
              </a:cxn>
              <a:cxn ang="0">
                <a:pos x="662609" y="1613454"/>
              </a:cxn>
              <a:cxn ang="0">
                <a:pos x="194220" y="1143449"/>
              </a:cxn>
              <a:cxn ang="0">
                <a:pos x="47411" y="413886"/>
              </a:cxn>
              <a:cxn ang="0">
                <a:pos x="662609" y="0"/>
              </a:cxn>
            </a:cxnLst>
            <a:pathLst>
              <a:path w="898766" h="1091661">
                <a:moveTo>
                  <a:pt x="450091" y="84664"/>
                </a:moveTo>
                <a:cubicBezTo>
                  <a:pt x="244823" y="84664"/>
                  <a:pt x="78421" y="251066"/>
                  <a:pt x="78421" y="456334"/>
                </a:cubicBezTo>
                <a:cubicBezTo>
                  <a:pt x="78421" y="661602"/>
                  <a:pt x="244823" y="828004"/>
                  <a:pt x="450091" y="828004"/>
                </a:cubicBezTo>
                <a:cubicBezTo>
                  <a:pt x="655359" y="828004"/>
                  <a:pt x="821761" y="661602"/>
                  <a:pt x="821761" y="456334"/>
                </a:cubicBezTo>
                <a:cubicBezTo>
                  <a:pt x="821761" y="251066"/>
                  <a:pt x="655359" y="84664"/>
                  <a:pt x="450091" y="84664"/>
                </a:cubicBezTo>
                <a:close/>
                <a:moveTo>
                  <a:pt x="447730" y="0"/>
                </a:moveTo>
                <a:cubicBezTo>
                  <a:pt x="631958" y="0"/>
                  <a:pt x="792566" y="109166"/>
                  <a:pt x="863423" y="280035"/>
                </a:cubicBezTo>
                <a:cubicBezTo>
                  <a:pt x="934280" y="446157"/>
                  <a:pt x="896490" y="640758"/>
                  <a:pt x="768947" y="773656"/>
                </a:cubicBezTo>
                <a:lnTo>
                  <a:pt x="447730" y="1091661"/>
                </a:lnTo>
                <a:cubicBezTo>
                  <a:pt x="447730" y="1091661"/>
                  <a:pt x="447730" y="1091661"/>
                  <a:pt x="131236" y="773656"/>
                </a:cubicBezTo>
                <a:cubicBezTo>
                  <a:pt x="3693" y="640758"/>
                  <a:pt x="-34097" y="446157"/>
                  <a:pt x="32036" y="280035"/>
                </a:cubicBezTo>
                <a:cubicBezTo>
                  <a:pt x="102893" y="109166"/>
                  <a:pt x="268226" y="0"/>
                  <a:pt x="447730" y="0"/>
                </a:cubicBezTo>
                <a:close/>
              </a:path>
            </a:pathLst>
          </a:custGeom>
          <a:gradFill>
            <a:gsLst>
              <a:gs pos="0">
                <a:srgbClr val="14CD68"/>
              </a:gs>
              <a:gs pos="100000">
                <a:srgbClr val="0B6E38"/>
              </a:gs>
            </a:gsLst>
            <a:lin scaled="0"/>
          </a:gradFill>
          <a:ln w="3175">
            <a:noFill/>
          </a:ln>
        </p:spPr>
        <p:txBody>
          <a:bodyPr/>
          <a:p>
            <a:endParaRPr lang="zh-CN" altLang="en-US"/>
          </a:p>
        </p:txBody>
      </p:sp>
      <p:sp>
        <p:nvSpPr>
          <p:cNvPr id="67" name="文本框 66"/>
          <p:cNvSpPr txBox="1"/>
          <p:nvPr>
            <p:custDataLst>
              <p:tags r:id="rId7"/>
            </p:custDataLst>
          </p:nvPr>
        </p:nvSpPr>
        <p:spPr>
          <a:xfrm>
            <a:off x="3493770" y="3970020"/>
            <a:ext cx="1472565" cy="1280160"/>
          </a:xfrm>
          <a:prstGeom prst="rect">
            <a:avLst/>
          </a:prstGeom>
          <a:noFill/>
        </p:spPr>
        <p:txBody>
          <a:bodyPr wrap="square" rtlCol="0">
            <a:normAutofit/>
            <a:scene3d>
              <a:camera prst="orthographicFront"/>
              <a:lightRig rig="soft" dir="t">
                <a:rot lat="0" lon="0" rev="15600000"/>
              </a:lightRig>
            </a:scene3d>
            <a:sp3d extrusionH="57150" prstMaterial="softEdge">
              <a:bevelT w="25400" h="38100"/>
            </a:sp3d>
          </a:bodyPr>
          <a:lstStyle/>
          <a:p>
            <a:pPr algn="ctr" defTabSz="457200">
              <a:lnSpc>
                <a:spcPct val="120000"/>
              </a:lnSpc>
            </a:pPr>
            <a:r>
              <a:rPr kumimoji="1" lang="zh-CN" altLang="en-US" sz="2000" b="1" noProof="1">
                <a:solidFill>
                  <a:schemeClr val="accent4"/>
                </a:solidFill>
                <a:effectLst/>
                <a:uFillTx/>
                <a:latin typeface="Arial" panose="020B0604020202020204" pitchFamily="34" charset="0"/>
                <a:ea typeface="微软雅黑" panose="020B0503020204020204" charset="-122"/>
                <a:cs typeface="+mn-cs"/>
              </a:rPr>
              <a:t>党委会</a:t>
            </a:r>
            <a:endParaRPr kumimoji="1" lang="zh-CN" altLang="en-US" sz="2000" b="1" noProof="1">
              <a:solidFill>
                <a:schemeClr val="accent4"/>
              </a:solidFill>
              <a:effectLst/>
              <a:uFillTx/>
              <a:latin typeface="Arial" panose="020B0604020202020204" pitchFamily="34" charset="0"/>
              <a:ea typeface="微软雅黑" panose="020B0503020204020204" charset="-122"/>
              <a:cs typeface="+mn-cs"/>
            </a:endParaRPr>
          </a:p>
          <a:p>
            <a:pPr algn="ctr" defTabSz="457200">
              <a:lnSpc>
                <a:spcPct val="120000"/>
              </a:lnSpc>
            </a:pPr>
            <a:r>
              <a:rPr kumimoji="1" lang="zh-CN" altLang="en-US" sz="2000" b="1" noProof="1">
                <a:solidFill>
                  <a:schemeClr val="accent4"/>
                </a:solidFill>
                <a:effectLst/>
                <a:uFillTx/>
                <a:latin typeface="Arial" panose="020B0604020202020204" pitchFamily="34" charset="0"/>
                <a:ea typeface="微软雅黑" panose="020B0503020204020204" charset="-122"/>
                <a:cs typeface="+mn-cs"/>
              </a:rPr>
              <a:t>职代会</a:t>
            </a:r>
            <a:endParaRPr kumimoji="1" lang="zh-CN" altLang="en-US" sz="2000" b="1" noProof="1">
              <a:solidFill>
                <a:schemeClr val="accent4"/>
              </a:solidFill>
              <a:effectLst/>
              <a:uFillTx/>
              <a:latin typeface="Arial" panose="020B0604020202020204" pitchFamily="34" charset="0"/>
              <a:ea typeface="微软雅黑" panose="020B0503020204020204" charset="-122"/>
              <a:cs typeface="+mn-cs"/>
            </a:endParaRPr>
          </a:p>
          <a:p>
            <a:pPr algn="ctr" defTabSz="457200">
              <a:lnSpc>
                <a:spcPct val="120000"/>
              </a:lnSpc>
            </a:pPr>
            <a:r>
              <a:rPr kumimoji="1" lang="zh-CN" altLang="en-US" sz="2000" b="1" noProof="1">
                <a:solidFill>
                  <a:schemeClr val="accent4"/>
                </a:solidFill>
                <a:effectLst/>
                <a:uFillTx/>
                <a:latin typeface="Arial" panose="020B0604020202020204" pitchFamily="34" charset="0"/>
                <a:ea typeface="微软雅黑" panose="020B0503020204020204" charset="-122"/>
                <a:cs typeface="+mn-cs"/>
              </a:rPr>
              <a:t>工    会</a:t>
            </a:r>
            <a:endParaRPr kumimoji="1" lang="zh-CN" altLang="en-US" sz="2000" b="1" noProof="1">
              <a:solidFill>
                <a:schemeClr val="accent4"/>
              </a:solidFill>
              <a:effectLst/>
              <a:uFillTx/>
              <a:latin typeface="Arial" panose="020B0604020202020204" pitchFamily="34" charset="0"/>
              <a:ea typeface="微软雅黑" panose="020B0503020204020204" charset="-122"/>
              <a:cs typeface="+mn-cs"/>
            </a:endParaRPr>
          </a:p>
        </p:txBody>
      </p:sp>
      <p:sp>
        <p:nvSpPr>
          <p:cNvPr id="14" name="Freeform 7"/>
          <p:cNvSpPr/>
          <p:nvPr>
            <p:custDataLst>
              <p:tags r:id="rId8"/>
            </p:custDataLst>
          </p:nvPr>
        </p:nvSpPr>
        <p:spPr bwMode="auto">
          <a:xfrm>
            <a:off x="3020695" y="5377498"/>
            <a:ext cx="2324100" cy="484188"/>
          </a:xfrm>
          <a:custGeom>
            <a:avLst/>
            <a:gdLst>
              <a:gd name="T0" fmla="*/ 81 w 795"/>
              <a:gd name="T1" fmla="*/ 0 h 138"/>
              <a:gd name="T2" fmla="*/ 162 w 795"/>
              <a:gd name="T3" fmla="*/ 69 h 138"/>
              <a:gd name="T4" fmla="*/ 0 w 795"/>
              <a:gd name="T5" fmla="*/ 138 h 138"/>
              <a:gd name="T6" fmla="*/ 636 w 795"/>
              <a:gd name="T7" fmla="*/ 138 h 138"/>
              <a:gd name="T8" fmla="*/ 795 w 795"/>
              <a:gd name="T9" fmla="*/ 69 h 138"/>
              <a:gd name="T10" fmla="*/ 714 w 795"/>
              <a:gd name="T11" fmla="*/ 0 h 138"/>
              <a:gd name="T12" fmla="*/ 81 w 795"/>
              <a:gd name="T13" fmla="*/ 0 h 138"/>
            </a:gdLst>
            <a:ahLst/>
            <a:cxnLst>
              <a:cxn ang="0">
                <a:pos x="T0" y="T1"/>
              </a:cxn>
              <a:cxn ang="0">
                <a:pos x="T2" y="T3"/>
              </a:cxn>
              <a:cxn ang="0">
                <a:pos x="T4" y="T5"/>
              </a:cxn>
              <a:cxn ang="0">
                <a:pos x="T6" y="T7"/>
              </a:cxn>
              <a:cxn ang="0">
                <a:pos x="T8" y="T9"/>
              </a:cxn>
              <a:cxn ang="0">
                <a:pos x="T10" y="T11"/>
              </a:cxn>
              <a:cxn ang="0">
                <a:pos x="T12" y="T13"/>
              </a:cxn>
            </a:cxnLst>
            <a:rect l="0" t="0" r="r" b="b"/>
            <a:pathLst>
              <a:path w="795" h="138">
                <a:moveTo>
                  <a:pt x="81" y="0"/>
                </a:moveTo>
                <a:lnTo>
                  <a:pt x="162" y="69"/>
                </a:lnTo>
                <a:lnTo>
                  <a:pt x="0" y="138"/>
                </a:lnTo>
                <a:lnTo>
                  <a:pt x="636" y="138"/>
                </a:lnTo>
                <a:lnTo>
                  <a:pt x="795" y="69"/>
                </a:lnTo>
                <a:lnTo>
                  <a:pt x="714" y="0"/>
                </a:lnTo>
                <a:lnTo>
                  <a:pt x="81" y="0"/>
                </a:lnTo>
                <a:close/>
              </a:path>
            </a:pathLst>
          </a:custGeom>
          <a:gradFill>
            <a:gsLst>
              <a:gs pos="0">
                <a:srgbClr val="14CD68"/>
              </a:gs>
              <a:gs pos="100000">
                <a:srgbClr val="0B6E38"/>
              </a:gs>
            </a:gsLst>
            <a:lin scaled="0"/>
          </a:gradFill>
          <a:ln w="3175" cap="flat" cmpd="sng" algn="ctr">
            <a:noFill/>
            <a:prstDash val="solid"/>
          </a:ln>
          <a:effectLst/>
        </p:spPr>
        <p:style>
          <a:lnRef idx="2">
            <a:srgbClr val="2196F3">
              <a:shade val="50000"/>
            </a:srgbClr>
          </a:lnRef>
          <a:fillRef idx="1">
            <a:srgbClr val="2196F3"/>
          </a:fillRef>
          <a:effectRef idx="0">
            <a:srgbClr val="2196F3"/>
          </a:effectRef>
          <a:fontRef idx="minor">
            <a:sysClr val="window" lastClr="FFFFFF"/>
          </a:fontRef>
        </p:style>
        <p:txBody>
          <a:bodyPr lIns="0" tIns="0" rIns="0" bIns="0" anchor="ctr">
            <a:normAutofit/>
          </a:bodyPr>
          <a:p>
            <a:pPr algn="ctr" defTabSz="1219200" fontAlgn="base" latinLnBrk="1">
              <a:lnSpc>
                <a:spcPct val="120000"/>
              </a:lnSpc>
              <a:spcAft>
                <a:spcPts val="400"/>
              </a:spcAft>
              <a:defRPr/>
            </a:pPr>
            <a:endParaRPr lang="ko-KR" altLang="en-US" sz="1200" b="1" strike="noStrike" noProof="1" dirty="0">
              <a:gradFill>
                <a:gsLst>
                  <a:gs pos="0">
                    <a:prstClr val="white"/>
                  </a:gs>
                  <a:gs pos="100000">
                    <a:prstClr val="white"/>
                  </a:gs>
                </a:gsLst>
                <a:lin ang="5400000" scaled="0"/>
              </a:gradFill>
              <a:latin typeface="微软雅黑" panose="020B0503020204020204" charset="-122"/>
              <a:ea typeface="微软雅黑" panose="020B0503020204020204" charset="-122"/>
            </a:endParaRPr>
          </a:p>
        </p:txBody>
      </p:sp>
      <p:sp>
        <p:nvSpPr>
          <p:cNvPr id="43" name="Rectangle 5"/>
          <p:cNvSpPr>
            <a:spLocks noChangeArrowheads="1"/>
          </p:cNvSpPr>
          <p:nvPr>
            <p:custDataLst>
              <p:tags r:id="rId9"/>
            </p:custDataLst>
          </p:nvPr>
        </p:nvSpPr>
        <p:spPr bwMode="auto">
          <a:xfrm>
            <a:off x="6817043" y="5805170"/>
            <a:ext cx="1858963" cy="230188"/>
          </a:xfrm>
          <a:prstGeom prst="rect">
            <a:avLst/>
          </a:prstGeom>
          <a:gradFill>
            <a:gsLst>
              <a:gs pos="0">
                <a:srgbClr val="007BD3"/>
              </a:gs>
              <a:gs pos="100000">
                <a:srgbClr val="034373"/>
              </a:gs>
            </a:gsLst>
            <a:lin scaled="0"/>
          </a:gradFill>
          <a:ln w="3175" cap="flat" cmpd="sng" algn="ctr">
            <a:noFill/>
            <a:prstDash val="solid"/>
          </a:ln>
          <a:effectLst/>
        </p:spPr>
        <p:style>
          <a:lnRef idx="2">
            <a:srgbClr val="2196F3">
              <a:shade val="50000"/>
            </a:srgbClr>
          </a:lnRef>
          <a:fillRef idx="1">
            <a:srgbClr val="2196F3"/>
          </a:fillRef>
          <a:effectRef idx="0">
            <a:srgbClr val="2196F3"/>
          </a:effectRef>
          <a:fontRef idx="minor">
            <a:sysClr val="window" lastClr="FFFFFF"/>
          </a:fontRef>
        </p:style>
        <p:txBody>
          <a:bodyPr lIns="0" tIns="0" rIns="0" bIns="0" anchor="ctr">
            <a:normAutofit fontScale="92500"/>
          </a:bodyPr>
          <a:lstStyle/>
          <a:p>
            <a:pPr algn="ctr" defTabSz="1219200" fontAlgn="base" latinLnBrk="1">
              <a:lnSpc>
                <a:spcPct val="130000"/>
              </a:lnSpc>
              <a:spcAft>
                <a:spcPts val="400"/>
              </a:spcAft>
              <a:defRPr/>
            </a:pPr>
            <a:endParaRPr lang="ko-KR" altLang="en-US" sz="1200" b="1" strike="noStrike" noProof="1" dirty="0">
              <a:gradFill>
                <a:gsLst>
                  <a:gs pos="0">
                    <a:prstClr val="white"/>
                  </a:gs>
                  <a:gs pos="100000">
                    <a:prstClr val="white"/>
                  </a:gs>
                </a:gsLst>
                <a:lin ang="5400000" scaled="0"/>
              </a:gradFill>
              <a:latin typeface="微软雅黑" panose="020B0503020204020204" charset="-122"/>
              <a:ea typeface="微软雅黑" panose="020B0503020204020204" charset="-122"/>
            </a:endParaRPr>
          </a:p>
        </p:txBody>
      </p:sp>
      <p:sp>
        <p:nvSpPr>
          <p:cNvPr id="44" name="Freeform 6"/>
          <p:cNvSpPr/>
          <p:nvPr>
            <p:custDataLst>
              <p:tags r:id="rId10"/>
            </p:custDataLst>
          </p:nvPr>
        </p:nvSpPr>
        <p:spPr bwMode="auto">
          <a:xfrm>
            <a:off x="8669655" y="5565458"/>
            <a:ext cx="465138" cy="469900"/>
          </a:xfrm>
          <a:custGeom>
            <a:avLst/>
            <a:gdLst>
              <a:gd name="T0" fmla="*/ 0 w 159"/>
              <a:gd name="T1" fmla="*/ 69 h 186"/>
              <a:gd name="T2" fmla="*/ 0 w 159"/>
              <a:gd name="T3" fmla="*/ 186 h 186"/>
              <a:gd name="T4" fmla="*/ 159 w 159"/>
              <a:gd name="T5" fmla="*/ 117 h 186"/>
              <a:gd name="T6" fmla="*/ 159 w 159"/>
              <a:gd name="T7" fmla="*/ 0 h 186"/>
              <a:gd name="T8" fmla="*/ 0 w 159"/>
              <a:gd name="T9" fmla="*/ 69 h 186"/>
              <a:gd name="connsiteX0" fmla="*/ 0 w 10000"/>
              <a:gd name="connsiteY0" fmla="*/ 3710 h 10000"/>
              <a:gd name="connsiteX1" fmla="*/ 0 w 10000"/>
              <a:gd name="connsiteY1" fmla="*/ 10000 h 10000"/>
              <a:gd name="connsiteX2" fmla="*/ 10000 w 10000"/>
              <a:gd name="connsiteY2" fmla="*/ 5163 h 10000"/>
              <a:gd name="connsiteX3" fmla="*/ 10000 w 10000"/>
              <a:gd name="connsiteY3" fmla="*/ 0 h 10000"/>
              <a:gd name="connsiteX4" fmla="*/ 0 w 10000"/>
              <a:gd name="connsiteY4" fmla="*/ 3710 h 10000"/>
              <a:gd name="connsiteX0-1" fmla="*/ 0 w 10000"/>
              <a:gd name="connsiteY0-2" fmla="*/ 3710 h 10000"/>
              <a:gd name="connsiteX1-3" fmla="*/ 0 w 10000"/>
              <a:gd name="connsiteY1-4" fmla="*/ 10000 h 10000"/>
              <a:gd name="connsiteX2-5" fmla="*/ 10000 w 10000"/>
              <a:gd name="connsiteY2-6" fmla="*/ 4648 h 10000"/>
              <a:gd name="connsiteX3-7" fmla="*/ 10000 w 10000"/>
              <a:gd name="connsiteY3-8" fmla="*/ 0 h 10000"/>
              <a:gd name="connsiteX4-9" fmla="*/ 0 w 10000"/>
              <a:gd name="connsiteY4-10" fmla="*/ 3710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0" y="3710"/>
                </a:moveTo>
                <a:lnTo>
                  <a:pt x="0" y="10000"/>
                </a:lnTo>
                <a:lnTo>
                  <a:pt x="10000" y="4648"/>
                </a:lnTo>
                <a:lnTo>
                  <a:pt x="10000" y="0"/>
                </a:lnTo>
                <a:lnTo>
                  <a:pt x="0" y="3710"/>
                </a:lnTo>
                <a:close/>
              </a:path>
            </a:pathLst>
          </a:custGeom>
          <a:gradFill>
            <a:gsLst>
              <a:gs pos="0">
                <a:srgbClr val="007BD3"/>
              </a:gs>
              <a:gs pos="100000">
                <a:srgbClr val="034373"/>
              </a:gs>
            </a:gsLst>
            <a:lin scaled="0"/>
          </a:gradFill>
          <a:ln w="3175" cap="flat" cmpd="sng" algn="ctr">
            <a:noFill/>
            <a:prstDash val="solid"/>
          </a:ln>
          <a:effectLst/>
        </p:spPr>
        <p:style>
          <a:lnRef idx="2">
            <a:srgbClr val="2196F3">
              <a:shade val="50000"/>
            </a:srgbClr>
          </a:lnRef>
          <a:fillRef idx="1">
            <a:srgbClr val="2196F3"/>
          </a:fillRef>
          <a:effectRef idx="0">
            <a:srgbClr val="2196F3"/>
          </a:effectRef>
          <a:fontRef idx="minor">
            <a:sysClr val="window" lastClr="FFFFFF"/>
          </a:fontRef>
        </p:style>
        <p:txBody>
          <a:bodyPr lIns="0" tIns="0" rIns="0" bIns="0" anchor="ctr">
            <a:normAutofit/>
          </a:bodyPr>
          <a:lstStyle/>
          <a:p>
            <a:pPr algn="ctr" defTabSz="1219200" fontAlgn="base" latinLnBrk="1">
              <a:lnSpc>
                <a:spcPct val="120000"/>
              </a:lnSpc>
              <a:spcAft>
                <a:spcPts val="400"/>
              </a:spcAft>
              <a:defRPr/>
            </a:pPr>
            <a:endParaRPr lang="ko-KR" altLang="en-US" sz="1200" b="1" strike="noStrike" noProof="1" dirty="0">
              <a:gradFill>
                <a:gsLst>
                  <a:gs pos="0">
                    <a:prstClr val="white"/>
                  </a:gs>
                  <a:gs pos="100000">
                    <a:prstClr val="white"/>
                  </a:gs>
                </a:gsLst>
                <a:lin ang="5400000" scaled="0"/>
              </a:gradFill>
              <a:latin typeface="微软雅黑" panose="020B0503020204020204" charset="-122"/>
              <a:ea typeface="微软雅黑" panose="020B0503020204020204" charset="-122"/>
            </a:endParaRPr>
          </a:p>
        </p:txBody>
      </p:sp>
      <p:sp>
        <p:nvSpPr>
          <p:cNvPr id="45" name="Freeform 8"/>
          <p:cNvSpPr/>
          <p:nvPr>
            <p:custDataLst>
              <p:tags r:id="rId11"/>
            </p:custDataLst>
          </p:nvPr>
        </p:nvSpPr>
        <p:spPr bwMode="auto">
          <a:xfrm>
            <a:off x="7048818" y="5320983"/>
            <a:ext cx="242888" cy="341313"/>
          </a:xfrm>
          <a:custGeom>
            <a:avLst/>
            <a:gdLst>
              <a:gd name="T0" fmla="*/ 0 w 81"/>
              <a:gd name="T1" fmla="*/ 0 h 102"/>
              <a:gd name="T2" fmla="*/ 81 w 81"/>
              <a:gd name="T3" fmla="*/ 69 h 102"/>
              <a:gd name="T4" fmla="*/ 0 w 81"/>
              <a:gd name="T5" fmla="*/ 102 h 102"/>
              <a:gd name="T6" fmla="*/ 0 w 81"/>
              <a:gd name="T7" fmla="*/ 0 h 102"/>
              <a:gd name="connsiteX0" fmla="*/ 224 w 10224"/>
              <a:gd name="connsiteY0" fmla="*/ 0 h 10000"/>
              <a:gd name="connsiteX1" fmla="*/ 10224 w 10224"/>
              <a:gd name="connsiteY1" fmla="*/ 6765 h 10000"/>
              <a:gd name="connsiteX2" fmla="*/ 224 w 10224"/>
              <a:gd name="connsiteY2" fmla="*/ 10000 h 10000"/>
              <a:gd name="connsiteX3" fmla="*/ 0 w 10224"/>
              <a:gd name="connsiteY3" fmla="*/ 6138 h 10000"/>
              <a:gd name="connsiteX4" fmla="*/ 224 w 10224"/>
              <a:gd name="connsiteY4" fmla="*/ 0 h 10000"/>
              <a:gd name="connsiteX0-1" fmla="*/ 224 w 10224"/>
              <a:gd name="connsiteY0-2" fmla="*/ 0 h 10000"/>
              <a:gd name="connsiteX1-3" fmla="*/ 10224 w 10224"/>
              <a:gd name="connsiteY1-4" fmla="*/ 6765 h 10000"/>
              <a:gd name="connsiteX2-5" fmla="*/ 3068 w 10224"/>
              <a:gd name="connsiteY2-6" fmla="*/ 9017 h 10000"/>
              <a:gd name="connsiteX3-7" fmla="*/ 224 w 10224"/>
              <a:gd name="connsiteY3-8" fmla="*/ 10000 h 10000"/>
              <a:gd name="connsiteX4-9" fmla="*/ 0 w 10224"/>
              <a:gd name="connsiteY4-10" fmla="*/ 6138 h 10000"/>
              <a:gd name="connsiteX5" fmla="*/ 224 w 10224"/>
              <a:gd name="connsiteY5" fmla="*/ 0 h 10000"/>
              <a:gd name="connsiteX0-11" fmla="*/ 224 w 10224"/>
              <a:gd name="connsiteY0-12" fmla="*/ 0 h 9017"/>
              <a:gd name="connsiteX1-13" fmla="*/ 10224 w 10224"/>
              <a:gd name="connsiteY1-14" fmla="*/ 6765 h 9017"/>
              <a:gd name="connsiteX2-15" fmla="*/ 3068 w 10224"/>
              <a:gd name="connsiteY2-16" fmla="*/ 9017 h 9017"/>
              <a:gd name="connsiteX3-17" fmla="*/ 0 w 10224"/>
              <a:gd name="connsiteY3-18" fmla="*/ 6138 h 9017"/>
              <a:gd name="connsiteX4-19" fmla="*/ 224 w 10224"/>
              <a:gd name="connsiteY4-20" fmla="*/ 0 h 9017"/>
              <a:gd name="connsiteX0-21" fmla="*/ 219 w 10000"/>
              <a:gd name="connsiteY0-22" fmla="*/ 0 h 10563"/>
              <a:gd name="connsiteX1-23" fmla="*/ 10000 w 10000"/>
              <a:gd name="connsiteY1-24" fmla="*/ 7502 h 10563"/>
              <a:gd name="connsiteX2-25" fmla="*/ 4751 w 10000"/>
              <a:gd name="connsiteY2-26" fmla="*/ 10563 h 10563"/>
              <a:gd name="connsiteX3-27" fmla="*/ 0 w 10000"/>
              <a:gd name="connsiteY3-28" fmla="*/ 6807 h 10563"/>
              <a:gd name="connsiteX4-29" fmla="*/ 219 w 10000"/>
              <a:gd name="connsiteY4-30" fmla="*/ 0 h 1056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563">
                <a:moveTo>
                  <a:pt x="219" y="0"/>
                </a:moveTo>
                <a:lnTo>
                  <a:pt x="10000" y="7502"/>
                </a:lnTo>
                <a:lnTo>
                  <a:pt x="4751" y="10563"/>
                </a:lnTo>
                <a:lnTo>
                  <a:pt x="0" y="6807"/>
                </a:lnTo>
                <a:lnTo>
                  <a:pt x="219" y="0"/>
                </a:lnTo>
                <a:close/>
              </a:path>
            </a:pathLst>
          </a:custGeom>
          <a:gradFill>
            <a:gsLst>
              <a:gs pos="0">
                <a:srgbClr val="007BD3"/>
              </a:gs>
              <a:gs pos="100000">
                <a:srgbClr val="034373"/>
              </a:gs>
            </a:gsLst>
            <a:lin scaled="0"/>
          </a:gradFill>
          <a:ln w="3175" cap="flat" cmpd="sng" algn="ctr">
            <a:noFill/>
            <a:prstDash val="solid"/>
          </a:ln>
          <a:effectLst/>
        </p:spPr>
        <p:style>
          <a:lnRef idx="2">
            <a:srgbClr val="2196F3">
              <a:shade val="50000"/>
            </a:srgbClr>
          </a:lnRef>
          <a:fillRef idx="1">
            <a:srgbClr val="2196F3"/>
          </a:fillRef>
          <a:effectRef idx="0">
            <a:srgbClr val="2196F3"/>
          </a:effectRef>
          <a:fontRef idx="minor">
            <a:sysClr val="window" lastClr="FFFFFF"/>
          </a:fontRef>
        </p:style>
        <p:txBody>
          <a:bodyPr lIns="0" tIns="0" rIns="0" bIns="0" anchor="ctr">
            <a:normAutofit/>
          </a:bodyPr>
          <a:lstStyle/>
          <a:p>
            <a:pPr algn="ctr" defTabSz="1219200" fontAlgn="base" latinLnBrk="1">
              <a:lnSpc>
                <a:spcPct val="120000"/>
              </a:lnSpc>
              <a:spcAft>
                <a:spcPts val="400"/>
              </a:spcAft>
              <a:defRPr/>
            </a:pPr>
            <a:endParaRPr lang="ko-KR" altLang="en-US" sz="1200" b="1" strike="noStrike" noProof="1" dirty="0">
              <a:gradFill>
                <a:gsLst>
                  <a:gs pos="0">
                    <a:prstClr val="white"/>
                  </a:gs>
                  <a:gs pos="100000">
                    <a:prstClr val="white"/>
                  </a:gs>
                </a:gsLst>
                <a:lin ang="5400000" scaled="0"/>
              </a:gradFill>
              <a:latin typeface="微软雅黑" panose="020B0503020204020204" charset="-122"/>
              <a:ea typeface="微软雅黑" panose="020B0503020204020204" charset="-122"/>
            </a:endParaRPr>
          </a:p>
        </p:txBody>
      </p:sp>
      <p:sp>
        <p:nvSpPr>
          <p:cNvPr id="46" name="Freeform 7"/>
          <p:cNvSpPr/>
          <p:nvPr>
            <p:custDataLst>
              <p:tags r:id="rId12"/>
            </p:custDataLst>
          </p:nvPr>
        </p:nvSpPr>
        <p:spPr bwMode="auto">
          <a:xfrm>
            <a:off x="6817043" y="5320983"/>
            <a:ext cx="2324100" cy="484188"/>
          </a:xfrm>
          <a:custGeom>
            <a:avLst/>
            <a:gdLst>
              <a:gd name="T0" fmla="*/ 81 w 795"/>
              <a:gd name="T1" fmla="*/ 0 h 138"/>
              <a:gd name="T2" fmla="*/ 162 w 795"/>
              <a:gd name="T3" fmla="*/ 69 h 138"/>
              <a:gd name="T4" fmla="*/ 0 w 795"/>
              <a:gd name="T5" fmla="*/ 138 h 138"/>
              <a:gd name="T6" fmla="*/ 636 w 795"/>
              <a:gd name="T7" fmla="*/ 138 h 138"/>
              <a:gd name="T8" fmla="*/ 795 w 795"/>
              <a:gd name="T9" fmla="*/ 69 h 138"/>
              <a:gd name="T10" fmla="*/ 714 w 795"/>
              <a:gd name="T11" fmla="*/ 0 h 138"/>
              <a:gd name="T12" fmla="*/ 81 w 795"/>
              <a:gd name="T13" fmla="*/ 0 h 138"/>
            </a:gdLst>
            <a:ahLst/>
            <a:cxnLst>
              <a:cxn ang="0">
                <a:pos x="T0" y="T1"/>
              </a:cxn>
              <a:cxn ang="0">
                <a:pos x="T2" y="T3"/>
              </a:cxn>
              <a:cxn ang="0">
                <a:pos x="T4" y="T5"/>
              </a:cxn>
              <a:cxn ang="0">
                <a:pos x="T6" y="T7"/>
              </a:cxn>
              <a:cxn ang="0">
                <a:pos x="T8" y="T9"/>
              </a:cxn>
              <a:cxn ang="0">
                <a:pos x="T10" y="T11"/>
              </a:cxn>
              <a:cxn ang="0">
                <a:pos x="T12" y="T13"/>
              </a:cxn>
            </a:cxnLst>
            <a:rect l="0" t="0" r="r" b="b"/>
            <a:pathLst>
              <a:path w="795" h="138">
                <a:moveTo>
                  <a:pt x="81" y="0"/>
                </a:moveTo>
                <a:lnTo>
                  <a:pt x="162" y="69"/>
                </a:lnTo>
                <a:lnTo>
                  <a:pt x="0" y="138"/>
                </a:lnTo>
                <a:lnTo>
                  <a:pt x="636" y="138"/>
                </a:lnTo>
                <a:lnTo>
                  <a:pt x="795" y="69"/>
                </a:lnTo>
                <a:lnTo>
                  <a:pt x="714" y="0"/>
                </a:lnTo>
                <a:lnTo>
                  <a:pt x="81" y="0"/>
                </a:lnTo>
                <a:close/>
              </a:path>
            </a:pathLst>
          </a:custGeom>
          <a:gradFill>
            <a:gsLst>
              <a:gs pos="0">
                <a:srgbClr val="007BD3"/>
              </a:gs>
              <a:gs pos="100000">
                <a:srgbClr val="034373"/>
              </a:gs>
            </a:gsLst>
            <a:lin scaled="0"/>
          </a:gradFill>
          <a:ln w="3175" cap="flat" cmpd="sng" algn="ctr">
            <a:noFill/>
            <a:prstDash val="solid"/>
          </a:ln>
          <a:effectLst/>
        </p:spPr>
        <p:style>
          <a:lnRef idx="2">
            <a:srgbClr val="2196F3">
              <a:shade val="50000"/>
            </a:srgbClr>
          </a:lnRef>
          <a:fillRef idx="1">
            <a:srgbClr val="2196F3"/>
          </a:fillRef>
          <a:effectRef idx="0">
            <a:srgbClr val="2196F3"/>
          </a:effectRef>
          <a:fontRef idx="minor">
            <a:sysClr val="window" lastClr="FFFFFF"/>
          </a:fontRef>
        </p:style>
        <p:txBody>
          <a:bodyPr lIns="0" tIns="0" rIns="0" bIns="0" anchor="ctr">
            <a:normAutofit/>
          </a:bodyPr>
          <a:lstStyle/>
          <a:p>
            <a:pPr algn="ctr" defTabSz="1219200" fontAlgn="base" latinLnBrk="1">
              <a:lnSpc>
                <a:spcPct val="120000"/>
              </a:lnSpc>
              <a:spcAft>
                <a:spcPts val="400"/>
              </a:spcAft>
              <a:defRPr/>
            </a:pPr>
            <a:endParaRPr lang="ko-KR" altLang="en-US" sz="1200" b="1" strike="noStrike" noProof="1" dirty="0">
              <a:gradFill>
                <a:gsLst>
                  <a:gs pos="0">
                    <a:prstClr val="white"/>
                  </a:gs>
                  <a:gs pos="100000">
                    <a:prstClr val="white"/>
                  </a:gs>
                </a:gsLst>
                <a:lin ang="5400000" scaled="0"/>
              </a:gradFill>
              <a:latin typeface="微软雅黑" panose="020B0503020204020204" charset="-122"/>
              <a:ea typeface="微软雅黑" panose="020B0503020204020204" charset="-122"/>
            </a:endParaRPr>
          </a:p>
        </p:txBody>
      </p:sp>
      <p:sp>
        <p:nvSpPr>
          <p:cNvPr id="60" name="Freeform 59"/>
          <p:cNvSpPr/>
          <p:nvPr>
            <p:custDataLst>
              <p:tags r:id="rId13"/>
            </p:custDataLst>
          </p:nvPr>
        </p:nvSpPr>
        <p:spPr bwMode="auto">
          <a:xfrm>
            <a:off x="7493318" y="5320983"/>
            <a:ext cx="942975" cy="254000"/>
          </a:xfrm>
          <a:custGeom>
            <a:avLst/>
            <a:gdLst>
              <a:gd name="connsiteX0" fmla="*/ 450091 w 898766"/>
              <a:gd name="connsiteY0" fmla="*/ 84664 h 1091661"/>
              <a:gd name="connsiteX1" fmla="*/ 78421 w 898766"/>
              <a:gd name="connsiteY1" fmla="*/ 456334 h 1091661"/>
              <a:gd name="connsiteX2" fmla="*/ 450091 w 898766"/>
              <a:gd name="connsiteY2" fmla="*/ 828004 h 1091661"/>
              <a:gd name="connsiteX3" fmla="*/ 821761 w 898766"/>
              <a:gd name="connsiteY3" fmla="*/ 456334 h 1091661"/>
              <a:gd name="connsiteX4" fmla="*/ 450091 w 898766"/>
              <a:gd name="connsiteY4" fmla="*/ 84664 h 1091661"/>
              <a:gd name="connsiteX5" fmla="*/ 447730 w 898766"/>
              <a:gd name="connsiteY5" fmla="*/ 0 h 1091661"/>
              <a:gd name="connsiteX6" fmla="*/ 863423 w 898766"/>
              <a:gd name="connsiteY6" fmla="*/ 280035 h 1091661"/>
              <a:gd name="connsiteX7" fmla="*/ 768947 w 898766"/>
              <a:gd name="connsiteY7" fmla="*/ 773656 h 1091661"/>
              <a:gd name="connsiteX8" fmla="*/ 447730 w 898766"/>
              <a:gd name="connsiteY8" fmla="*/ 1091661 h 1091661"/>
              <a:gd name="connsiteX9" fmla="*/ 131236 w 898766"/>
              <a:gd name="connsiteY9" fmla="*/ 773656 h 1091661"/>
              <a:gd name="connsiteX10" fmla="*/ 32036 w 898766"/>
              <a:gd name="connsiteY10" fmla="*/ 280035 h 1091661"/>
              <a:gd name="connsiteX11" fmla="*/ 447730 w 898766"/>
              <a:gd name="connsiteY11" fmla="*/ 0 h 1091661"/>
              <a:gd name="connsiteX0-1" fmla="*/ 821761 w 898766"/>
              <a:gd name="connsiteY0-2" fmla="*/ 456334 h 1091661"/>
              <a:gd name="connsiteX1-3" fmla="*/ 78421 w 898766"/>
              <a:gd name="connsiteY1-4" fmla="*/ 456334 h 1091661"/>
              <a:gd name="connsiteX2-5" fmla="*/ 450091 w 898766"/>
              <a:gd name="connsiteY2-6" fmla="*/ 828004 h 1091661"/>
              <a:gd name="connsiteX3-7" fmla="*/ 821761 w 898766"/>
              <a:gd name="connsiteY3-8" fmla="*/ 456334 h 1091661"/>
              <a:gd name="connsiteX4-9" fmla="*/ 447730 w 898766"/>
              <a:gd name="connsiteY4-10" fmla="*/ 0 h 1091661"/>
              <a:gd name="connsiteX5-11" fmla="*/ 863423 w 898766"/>
              <a:gd name="connsiteY5-12" fmla="*/ 280035 h 1091661"/>
              <a:gd name="connsiteX6-13" fmla="*/ 768947 w 898766"/>
              <a:gd name="connsiteY6-14" fmla="*/ 773656 h 1091661"/>
              <a:gd name="connsiteX7-15" fmla="*/ 447730 w 898766"/>
              <a:gd name="connsiteY7-16" fmla="*/ 1091661 h 1091661"/>
              <a:gd name="connsiteX8-17" fmla="*/ 131236 w 898766"/>
              <a:gd name="connsiteY8-18" fmla="*/ 773656 h 1091661"/>
              <a:gd name="connsiteX9-19" fmla="*/ 32036 w 898766"/>
              <a:gd name="connsiteY9-20" fmla="*/ 280035 h 1091661"/>
              <a:gd name="connsiteX10-21" fmla="*/ 447730 w 898766"/>
              <a:gd name="connsiteY10-22" fmla="*/ 0 h 1091661"/>
              <a:gd name="connsiteX0-23" fmla="*/ 821761 w 898766"/>
              <a:gd name="connsiteY0-24" fmla="*/ 238002 h 873329"/>
              <a:gd name="connsiteX1-25" fmla="*/ 78421 w 898766"/>
              <a:gd name="connsiteY1-26" fmla="*/ 238002 h 873329"/>
              <a:gd name="connsiteX2-27" fmla="*/ 450091 w 898766"/>
              <a:gd name="connsiteY2-28" fmla="*/ 609672 h 873329"/>
              <a:gd name="connsiteX3-29" fmla="*/ 821761 w 898766"/>
              <a:gd name="connsiteY3-30" fmla="*/ 238002 h 873329"/>
              <a:gd name="connsiteX4-31" fmla="*/ 32036 w 898766"/>
              <a:gd name="connsiteY4-32" fmla="*/ 61703 h 873329"/>
              <a:gd name="connsiteX5-33" fmla="*/ 863423 w 898766"/>
              <a:gd name="connsiteY5-34" fmla="*/ 61703 h 873329"/>
              <a:gd name="connsiteX6-35" fmla="*/ 768947 w 898766"/>
              <a:gd name="connsiteY6-36" fmla="*/ 555324 h 873329"/>
              <a:gd name="connsiteX7-37" fmla="*/ 447730 w 898766"/>
              <a:gd name="connsiteY7-38" fmla="*/ 873329 h 873329"/>
              <a:gd name="connsiteX8-39" fmla="*/ 131236 w 898766"/>
              <a:gd name="connsiteY8-40" fmla="*/ 555324 h 873329"/>
              <a:gd name="connsiteX9-41" fmla="*/ 32036 w 898766"/>
              <a:gd name="connsiteY9-42" fmla="*/ 61703 h 873329"/>
              <a:gd name="connsiteX0-43" fmla="*/ 821761 w 832092"/>
              <a:gd name="connsiteY0-44" fmla="*/ 176299 h 811626"/>
              <a:gd name="connsiteX1-45" fmla="*/ 78421 w 832092"/>
              <a:gd name="connsiteY1-46" fmla="*/ 176299 h 811626"/>
              <a:gd name="connsiteX2-47" fmla="*/ 450091 w 832092"/>
              <a:gd name="connsiteY2-48" fmla="*/ 547969 h 811626"/>
              <a:gd name="connsiteX3-49" fmla="*/ 821761 w 832092"/>
              <a:gd name="connsiteY3-50" fmla="*/ 176299 h 811626"/>
              <a:gd name="connsiteX4-51" fmla="*/ 32036 w 832092"/>
              <a:gd name="connsiteY4-52" fmla="*/ 0 h 811626"/>
              <a:gd name="connsiteX5-53" fmla="*/ 768947 w 832092"/>
              <a:gd name="connsiteY5-54" fmla="*/ 493621 h 811626"/>
              <a:gd name="connsiteX6-55" fmla="*/ 447730 w 832092"/>
              <a:gd name="connsiteY6-56" fmla="*/ 811626 h 811626"/>
              <a:gd name="connsiteX7-57" fmla="*/ 131236 w 832092"/>
              <a:gd name="connsiteY7-58" fmla="*/ 493621 h 811626"/>
              <a:gd name="connsiteX8-59" fmla="*/ 32036 w 832092"/>
              <a:gd name="connsiteY8-60" fmla="*/ 0 h 811626"/>
              <a:gd name="connsiteX0-61" fmla="*/ 753672 w 764003"/>
              <a:gd name="connsiteY0-62" fmla="*/ 46459 h 681786"/>
              <a:gd name="connsiteX1-63" fmla="*/ 10332 w 764003"/>
              <a:gd name="connsiteY1-64" fmla="*/ 46459 h 681786"/>
              <a:gd name="connsiteX2-65" fmla="*/ 382002 w 764003"/>
              <a:gd name="connsiteY2-66" fmla="*/ 418129 h 681786"/>
              <a:gd name="connsiteX3-67" fmla="*/ 753672 w 764003"/>
              <a:gd name="connsiteY3-68" fmla="*/ 46459 h 681786"/>
              <a:gd name="connsiteX4-69" fmla="*/ 63147 w 764003"/>
              <a:gd name="connsiteY4-70" fmla="*/ 363781 h 681786"/>
              <a:gd name="connsiteX5-71" fmla="*/ 700858 w 764003"/>
              <a:gd name="connsiteY5-72" fmla="*/ 363781 h 681786"/>
              <a:gd name="connsiteX6-73" fmla="*/ 379641 w 764003"/>
              <a:gd name="connsiteY6-74" fmla="*/ 681786 h 681786"/>
              <a:gd name="connsiteX7-75" fmla="*/ 63147 w 764003"/>
              <a:gd name="connsiteY7-76" fmla="*/ 363781 h 681786"/>
              <a:gd name="connsiteX0-77" fmla="*/ 690525 w 700856"/>
              <a:gd name="connsiteY0-78" fmla="*/ 0 h 635327"/>
              <a:gd name="connsiteX1-79" fmla="*/ 318855 w 700856"/>
              <a:gd name="connsiteY1-80" fmla="*/ 371670 h 635327"/>
              <a:gd name="connsiteX2-81" fmla="*/ 690525 w 700856"/>
              <a:gd name="connsiteY2-82" fmla="*/ 0 h 635327"/>
              <a:gd name="connsiteX3-83" fmla="*/ 0 w 700856"/>
              <a:gd name="connsiteY3-84" fmla="*/ 317322 h 635327"/>
              <a:gd name="connsiteX4-85" fmla="*/ 637711 w 700856"/>
              <a:gd name="connsiteY4-86" fmla="*/ 317322 h 635327"/>
              <a:gd name="connsiteX5-87" fmla="*/ 316494 w 700856"/>
              <a:gd name="connsiteY5-88" fmla="*/ 635327 h 635327"/>
              <a:gd name="connsiteX6-89" fmla="*/ 0 w 700856"/>
              <a:gd name="connsiteY6-90" fmla="*/ 317322 h 635327"/>
              <a:gd name="connsiteX0-91" fmla="*/ 0 w 637711"/>
              <a:gd name="connsiteY0-92" fmla="*/ 39751 h 357756"/>
              <a:gd name="connsiteX1-93" fmla="*/ 637711 w 637711"/>
              <a:gd name="connsiteY1-94" fmla="*/ 39751 h 357756"/>
              <a:gd name="connsiteX2-95" fmla="*/ 316494 w 637711"/>
              <a:gd name="connsiteY2-96" fmla="*/ 357756 h 357756"/>
              <a:gd name="connsiteX3-97" fmla="*/ 0 w 637711"/>
              <a:gd name="connsiteY3-98" fmla="*/ 39751 h 357756"/>
              <a:gd name="connsiteX0-99" fmla="*/ 0 w 637711"/>
              <a:gd name="connsiteY0-100" fmla="*/ 0 h 318005"/>
              <a:gd name="connsiteX1-101" fmla="*/ 637711 w 637711"/>
              <a:gd name="connsiteY1-102" fmla="*/ 0 h 318005"/>
              <a:gd name="connsiteX2-103" fmla="*/ 316494 w 637711"/>
              <a:gd name="connsiteY2-104" fmla="*/ 318005 h 318005"/>
              <a:gd name="connsiteX3-105" fmla="*/ 0 w 637711"/>
              <a:gd name="connsiteY3-106" fmla="*/ 0 h 318005"/>
            </a:gdLst>
            <a:ahLst/>
            <a:cxnLst>
              <a:cxn ang="0">
                <a:pos x="connsiteX0-1" y="connsiteY0-2"/>
              </a:cxn>
              <a:cxn ang="0">
                <a:pos x="connsiteX1-3" y="connsiteY1-4"/>
              </a:cxn>
              <a:cxn ang="0">
                <a:pos x="connsiteX2-5" y="connsiteY2-6"/>
              </a:cxn>
              <a:cxn ang="0">
                <a:pos x="connsiteX3-7" y="connsiteY3-8"/>
              </a:cxn>
            </a:cxnLst>
            <a:rect l="l" t="t" r="r" b="b"/>
            <a:pathLst>
              <a:path w="637711" h="318005">
                <a:moveTo>
                  <a:pt x="0" y="0"/>
                </a:moveTo>
                <a:lnTo>
                  <a:pt x="637711" y="0"/>
                </a:lnTo>
                <a:lnTo>
                  <a:pt x="316494" y="318005"/>
                </a:lnTo>
                <a:lnTo>
                  <a:pt x="0" y="0"/>
                </a:lnTo>
                <a:close/>
              </a:path>
            </a:pathLst>
          </a:custGeom>
          <a:gradFill>
            <a:gsLst>
              <a:gs pos="0">
                <a:srgbClr val="007BD3"/>
              </a:gs>
              <a:gs pos="100000">
                <a:srgbClr val="034373"/>
              </a:gs>
            </a:gsLst>
            <a:lin scaled="0"/>
          </a:gradFill>
          <a:ln w="3175" cap="flat">
            <a:noFill/>
            <a:prstDash val="solid"/>
            <a:miter lim="800000"/>
          </a:ln>
        </p:spPr>
        <p:txBody>
          <a:bodyPr lIns="91440" tIns="45720" rIns="91440" bIns="45720">
            <a:normAutofit fontScale="35000" lnSpcReduction="20000"/>
          </a:bodyPr>
          <a:lstStyle>
            <a:lvl1pPr>
              <a:defRPr sz="2400">
                <a:solidFill>
                  <a:sysClr val="windowText" lastClr="000000"/>
                </a:solidFill>
                <a:latin typeface="Roboto Condensed Light" pitchFamily="2" charset="0"/>
                <a:ea typeface="Roboto Condensed Light" pitchFamily="2" charset="0"/>
                <a:cs typeface="Roboto Condensed Light" pitchFamily="2" charset="0"/>
              </a:defRPr>
            </a:lvl1pPr>
            <a:lvl2pPr marL="742950" indent="-285750">
              <a:defRPr sz="2400">
                <a:solidFill>
                  <a:sysClr val="windowText" lastClr="000000"/>
                </a:solidFill>
                <a:latin typeface="Roboto Condensed Light" pitchFamily="2" charset="0"/>
                <a:ea typeface="Roboto Condensed Light" pitchFamily="2" charset="0"/>
                <a:cs typeface="Roboto Condensed Light" pitchFamily="2" charset="0"/>
              </a:defRPr>
            </a:lvl2pPr>
            <a:lvl3pPr marL="1143000" indent="-228600">
              <a:defRPr sz="2400">
                <a:solidFill>
                  <a:sysClr val="windowText" lastClr="000000"/>
                </a:solidFill>
                <a:latin typeface="Roboto Condensed Light" pitchFamily="2" charset="0"/>
                <a:ea typeface="Roboto Condensed Light" pitchFamily="2" charset="0"/>
                <a:cs typeface="Roboto Condensed Light" pitchFamily="2" charset="0"/>
              </a:defRPr>
            </a:lvl3pPr>
            <a:lvl4pPr marL="1600200" indent="-228600">
              <a:defRPr sz="2400">
                <a:solidFill>
                  <a:sysClr val="windowText" lastClr="000000"/>
                </a:solidFill>
                <a:latin typeface="Roboto Condensed Light" pitchFamily="2" charset="0"/>
                <a:ea typeface="Roboto Condensed Light" pitchFamily="2" charset="0"/>
                <a:cs typeface="Roboto Condensed Light" pitchFamily="2" charset="0"/>
              </a:defRPr>
            </a:lvl4pPr>
            <a:lvl5pPr marL="2057400" indent="-228600">
              <a:defRPr sz="2400">
                <a:solidFill>
                  <a:sysClr val="windowText" lastClr="000000"/>
                </a:solidFill>
                <a:latin typeface="Roboto Condensed Light" pitchFamily="2" charset="0"/>
                <a:ea typeface="Roboto Condensed Light" pitchFamily="2" charset="0"/>
                <a:cs typeface="Roboto Condensed Light" pitchFamily="2" charset="0"/>
              </a:defRPr>
            </a:lvl5pPr>
            <a:lvl6pPr marL="2514600" indent="-228600" defTabSz="1217930" eaLnBrk="0" fontAlgn="base" hangingPunct="0">
              <a:spcBef>
                <a:spcPct val="0"/>
              </a:spcBef>
              <a:spcAft>
                <a:spcPct val="0"/>
              </a:spcAft>
              <a:defRPr sz="2400">
                <a:solidFill>
                  <a:sysClr val="windowText" lastClr="000000"/>
                </a:solidFill>
                <a:latin typeface="Roboto Condensed Light" pitchFamily="2" charset="0"/>
                <a:ea typeface="Roboto Condensed Light" pitchFamily="2" charset="0"/>
                <a:cs typeface="Roboto Condensed Light" pitchFamily="2" charset="0"/>
              </a:defRPr>
            </a:lvl6pPr>
            <a:lvl7pPr marL="2971800" indent="-228600" defTabSz="1217930" eaLnBrk="0" fontAlgn="base" hangingPunct="0">
              <a:spcBef>
                <a:spcPct val="0"/>
              </a:spcBef>
              <a:spcAft>
                <a:spcPct val="0"/>
              </a:spcAft>
              <a:defRPr sz="2400">
                <a:solidFill>
                  <a:sysClr val="windowText" lastClr="000000"/>
                </a:solidFill>
                <a:latin typeface="Roboto Condensed Light" pitchFamily="2" charset="0"/>
                <a:ea typeface="Roboto Condensed Light" pitchFamily="2" charset="0"/>
                <a:cs typeface="Roboto Condensed Light" pitchFamily="2" charset="0"/>
              </a:defRPr>
            </a:lvl7pPr>
            <a:lvl8pPr marL="3429000" indent="-228600" defTabSz="1217930" eaLnBrk="0" fontAlgn="base" hangingPunct="0">
              <a:spcBef>
                <a:spcPct val="0"/>
              </a:spcBef>
              <a:spcAft>
                <a:spcPct val="0"/>
              </a:spcAft>
              <a:defRPr sz="2400">
                <a:solidFill>
                  <a:sysClr val="windowText" lastClr="000000"/>
                </a:solidFill>
                <a:latin typeface="Roboto Condensed Light" pitchFamily="2" charset="0"/>
                <a:ea typeface="Roboto Condensed Light" pitchFamily="2" charset="0"/>
                <a:cs typeface="Roboto Condensed Light" pitchFamily="2" charset="0"/>
              </a:defRPr>
            </a:lvl8pPr>
            <a:lvl9pPr marL="3886200" indent="-228600" defTabSz="1217930" eaLnBrk="0" fontAlgn="base" hangingPunct="0">
              <a:spcBef>
                <a:spcPct val="0"/>
              </a:spcBef>
              <a:spcAft>
                <a:spcPct val="0"/>
              </a:spcAft>
              <a:defRPr sz="2400">
                <a:solidFill>
                  <a:sysClr val="windowText" lastClr="000000"/>
                </a:solidFill>
                <a:latin typeface="Roboto Condensed Light" pitchFamily="2" charset="0"/>
                <a:ea typeface="Roboto Condensed Light" pitchFamily="2" charset="0"/>
                <a:cs typeface="Roboto Condensed Light" pitchFamily="2" charset="0"/>
              </a:defRPr>
            </a:lvl9pPr>
          </a:lstStyle>
          <a:p>
            <a:pPr defTabSz="457200" fontAlgn="base" latinLnBrk="1">
              <a:lnSpc>
                <a:spcPct val="140000"/>
              </a:lnSpc>
              <a:defRPr/>
            </a:pPr>
            <a:endParaRPr lang="ko-KR" altLang="en-US" strike="noStrike" noProof="1" dirty="0">
              <a:solidFill>
                <a:srgbClr val="222222"/>
              </a:solidFill>
              <a:latin typeface="微软雅黑" panose="020B0503020204020204" charset="-122"/>
              <a:ea typeface="Gulim" panose="020B0600000101010101" pitchFamily="50" charset="-127"/>
              <a:cs typeface="Source Sans Pro" charset="0"/>
            </a:endParaRPr>
          </a:p>
        </p:txBody>
      </p:sp>
      <p:sp>
        <p:nvSpPr>
          <p:cNvPr id="47125" name="Freeform 60"/>
          <p:cNvSpPr/>
          <p:nvPr>
            <p:custDataLst>
              <p:tags r:id="rId14"/>
            </p:custDataLst>
          </p:nvPr>
        </p:nvSpPr>
        <p:spPr>
          <a:xfrm>
            <a:off x="7048500" y="3869690"/>
            <a:ext cx="1821815" cy="1705610"/>
          </a:xfrm>
          <a:custGeom>
            <a:avLst/>
            <a:gdLst/>
            <a:ahLst/>
            <a:cxnLst>
              <a:cxn ang="0">
                <a:pos x="666103" y="125131"/>
              </a:cxn>
              <a:cxn ang="0">
                <a:pos x="116057" y="674453"/>
              </a:cxn>
              <a:cxn ang="0">
                <a:pos x="666103" y="1223774"/>
              </a:cxn>
              <a:cxn ang="0">
                <a:pos x="1216148" y="674453"/>
              </a:cxn>
              <a:cxn ang="0">
                <a:pos x="666103" y="125131"/>
              </a:cxn>
              <a:cxn ang="0">
                <a:pos x="662609" y="0"/>
              </a:cxn>
              <a:cxn ang="0">
                <a:pos x="1277805" y="413886"/>
              </a:cxn>
              <a:cxn ang="0">
                <a:pos x="1137987" y="1143449"/>
              </a:cxn>
              <a:cxn ang="0">
                <a:pos x="662609" y="1613454"/>
              </a:cxn>
              <a:cxn ang="0">
                <a:pos x="194220" y="1143449"/>
              </a:cxn>
              <a:cxn ang="0">
                <a:pos x="47411" y="413886"/>
              </a:cxn>
              <a:cxn ang="0">
                <a:pos x="662609" y="0"/>
              </a:cxn>
            </a:cxnLst>
            <a:pathLst>
              <a:path w="898766" h="1091661">
                <a:moveTo>
                  <a:pt x="450091" y="84664"/>
                </a:moveTo>
                <a:cubicBezTo>
                  <a:pt x="244823" y="84664"/>
                  <a:pt x="78421" y="251066"/>
                  <a:pt x="78421" y="456334"/>
                </a:cubicBezTo>
                <a:cubicBezTo>
                  <a:pt x="78421" y="661602"/>
                  <a:pt x="244823" y="828004"/>
                  <a:pt x="450091" y="828004"/>
                </a:cubicBezTo>
                <a:cubicBezTo>
                  <a:pt x="655359" y="828004"/>
                  <a:pt x="821761" y="661602"/>
                  <a:pt x="821761" y="456334"/>
                </a:cubicBezTo>
                <a:cubicBezTo>
                  <a:pt x="821761" y="251066"/>
                  <a:pt x="655359" y="84664"/>
                  <a:pt x="450091" y="84664"/>
                </a:cubicBezTo>
                <a:close/>
                <a:moveTo>
                  <a:pt x="447730" y="0"/>
                </a:moveTo>
                <a:cubicBezTo>
                  <a:pt x="631958" y="0"/>
                  <a:pt x="792566" y="109166"/>
                  <a:pt x="863423" y="280035"/>
                </a:cubicBezTo>
                <a:cubicBezTo>
                  <a:pt x="934280" y="446157"/>
                  <a:pt x="896490" y="640758"/>
                  <a:pt x="768947" y="773656"/>
                </a:cubicBezTo>
                <a:lnTo>
                  <a:pt x="447730" y="1091661"/>
                </a:lnTo>
                <a:cubicBezTo>
                  <a:pt x="447730" y="1091661"/>
                  <a:pt x="447730" y="1091661"/>
                  <a:pt x="131236" y="773656"/>
                </a:cubicBezTo>
                <a:cubicBezTo>
                  <a:pt x="3693" y="640758"/>
                  <a:pt x="-34097" y="446157"/>
                  <a:pt x="32036" y="280035"/>
                </a:cubicBezTo>
                <a:cubicBezTo>
                  <a:pt x="102893" y="109166"/>
                  <a:pt x="268226" y="0"/>
                  <a:pt x="447730" y="0"/>
                </a:cubicBezTo>
                <a:close/>
              </a:path>
            </a:pathLst>
          </a:custGeom>
          <a:gradFill>
            <a:gsLst>
              <a:gs pos="0">
                <a:srgbClr val="007BD3"/>
              </a:gs>
              <a:gs pos="100000">
                <a:srgbClr val="034373"/>
              </a:gs>
            </a:gsLst>
            <a:lin scaled="0"/>
          </a:gradFill>
          <a:ln w="3175">
            <a:noFill/>
          </a:ln>
        </p:spPr>
        <p:txBody>
          <a:bodyPr/>
          <a:p>
            <a:endParaRPr lang="zh-CN" altLang="en-US"/>
          </a:p>
        </p:txBody>
      </p:sp>
      <p:sp>
        <p:nvSpPr>
          <p:cNvPr id="13" name="Freeform 6"/>
          <p:cNvSpPr/>
          <p:nvPr>
            <p:custDataLst>
              <p:tags r:id="rId15"/>
            </p:custDataLst>
          </p:nvPr>
        </p:nvSpPr>
        <p:spPr bwMode="auto">
          <a:xfrm>
            <a:off x="4879658" y="5631498"/>
            <a:ext cx="465138" cy="469900"/>
          </a:xfrm>
          <a:custGeom>
            <a:avLst/>
            <a:gdLst>
              <a:gd name="T0" fmla="*/ 0 w 159"/>
              <a:gd name="T1" fmla="*/ 69 h 186"/>
              <a:gd name="T2" fmla="*/ 0 w 159"/>
              <a:gd name="T3" fmla="*/ 186 h 186"/>
              <a:gd name="T4" fmla="*/ 159 w 159"/>
              <a:gd name="T5" fmla="*/ 117 h 186"/>
              <a:gd name="T6" fmla="*/ 159 w 159"/>
              <a:gd name="T7" fmla="*/ 0 h 186"/>
              <a:gd name="T8" fmla="*/ 0 w 159"/>
              <a:gd name="T9" fmla="*/ 69 h 186"/>
              <a:gd name="connsiteX0" fmla="*/ 0 w 10000"/>
              <a:gd name="connsiteY0" fmla="*/ 3710 h 10000"/>
              <a:gd name="connsiteX1" fmla="*/ 0 w 10000"/>
              <a:gd name="connsiteY1" fmla="*/ 10000 h 10000"/>
              <a:gd name="connsiteX2" fmla="*/ 10000 w 10000"/>
              <a:gd name="connsiteY2" fmla="*/ 5163 h 10000"/>
              <a:gd name="connsiteX3" fmla="*/ 10000 w 10000"/>
              <a:gd name="connsiteY3" fmla="*/ 0 h 10000"/>
              <a:gd name="connsiteX4" fmla="*/ 0 w 10000"/>
              <a:gd name="connsiteY4" fmla="*/ 3710 h 10000"/>
              <a:gd name="connsiteX0-1" fmla="*/ 0 w 10000"/>
              <a:gd name="connsiteY0-2" fmla="*/ 3710 h 10000"/>
              <a:gd name="connsiteX1-3" fmla="*/ 0 w 10000"/>
              <a:gd name="connsiteY1-4" fmla="*/ 10000 h 10000"/>
              <a:gd name="connsiteX2-5" fmla="*/ 10000 w 10000"/>
              <a:gd name="connsiteY2-6" fmla="*/ 4648 h 10000"/>
              <a:gd name="connsiteX3-7" fmla="*/ 10000 w 10000"/>
              <a:gd name="connsiteY3-8" fmla="*/ 0 h 10000"/>
              <a:gd name="connsiteX4-9" fmla="*/ 0 w 10000"/>
              <a:gd name="connsiteY4-10" fmla="*/ 3710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0" y="3710"/>
                </a:moveTo>
                <a:lnTo>
                  <a:pt x="0" y="10000"/>
                </a:lnTo>
                <a:lnTo>
                  <a:pt x="10000" y="4648"/>
                </a:lnTo>
                <a:lnTo>
                  <a:pt x="10000" y="0"/>
                </a:lnTo>
                <a:lnTo>
                  <a:pt x="0" y="3710"/>
                </a:lnTo>
                <a:close/>
              </a:path>
            </a:pathLst>
          </a:custGeom>
          <a:solidFill>
            <a:srgbClr val="00B050"/>
          </a:solidFill>
          <a:ln w="3175" cap="flat" cmpd="sng" algn="ctr">
            <a:noFill/>
            <a:prstDash val="solid"/>
          </a:ln>
          <a:effectLst/>
        </p:spPr>
        <p:style>
          <a:lnRef idx="2">
            <a:srgbClr val="2196F3">
              <a:shade val="50000"/>
            </a:srgbClr>
          </a:lnRef>
          <a:fillRef idx="1">
            <a:srgbClr val="2196F3"/>
          </a:fillRef>
          <a:effectRef idx="0">
            <a:srgbClr val="2196F3"/>
          </a:effectRef>
          <a:fontRef idx="minor">
            <a:sysClr val="window" lastClr="FFFFFF"/>
          </a:fontRef>
        </p:style>
        <p:txBody>
          <a:bodyPr lIns="0" tIns="0" rIns="0" bIns="0" anchor="ctr">
            <a:normAutofit/>
          </a:bodyPr>
          <a:p>
            <a:pPr algn="ctr" defTabSz="1219200" fontAlgn="base" latinLnBrk="1">
              <a:lnSpc>
                <a:spcPct val="120000"/>
              </a:lnSpc>
              <a:spcAft>
                <a:spcPts val="400"/>
              </a:spcAft>
              <a:defRPr/>
            </a:pPr>
            <a:endParaRPr lang="ko-KR" altLang="en-US" sz="1200" b="1" strike="noStrike" noProof="1" dirty="0">
              <a:gradFill>
                <a:gsLst>
                  <a:gs pos="0">
                    <a:prstClr val="white"/>
                  </a:gs>
                  <a:gs pos="100000">
                    <a:prstClr val="white"/>
                  </a:gs>
                </a:gsLst>
                <a:lin ang="5400000" scaled="0"/>
              </a:gradFill>
              <a:latin typeface="微软雅黑" panose="020B0503020204020204" charset="-122"/>
              <a:ea typeface="微软雅黑" panose="020B0503020204020204" charset="-122"/>
            </a:endParaRPr>
          </a:p>
        </p:txBody>
      </p:sp>
      <p:sp>
        <p:nvSpPr>
          <p:cNvPr id="7" name="虚尾箭头 6"/>
          <p:cNvSpPr/>
          <p:nvPr/>
        </p:nvSpPr>
        <p:spPr>
          <a:xfrm>
            <a:off x="5485130" y="4507230"/>
            <a:ext cx="1174750" cy="577215"/>
          </a:xfrm>
          <a:prstGeom prst="stripedRightArrow">
            <a:avLst/>
          </a:prstGeom>
          <a:gradFill>
            <a:gsLst>
              <a:gs pos="0">
                <a:srgbClr val="14CD68"/>
              </a:gs>
              <a:gs pos="100000">
                <a:srgbClr val="035C7D"/>
              </a:gs>
            </a:gsLst>
            <a:lin scaled="0"/>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8" name="文本框 7"/>
          <p:cNvSpPr txBox="1"/>
          <p:nvPr>
            <p:custDataLst>
              <p:tags r:id="rId16"/>
            </p:custDataLst>
          </p:nvPr>
        </p:nvSpPr>
        <p:spPr>
          <a:xfrm>
            <a:off x="7223125" y="3970020"/>
            <a:ext cx="1472565" cy="1280160"/>
          </a:xfrm>
          <a:prstGeom prst="rect">
            <a:avLst/>
          </a:prstGeom>
          <a:noFill/>
        </p:spPr>
        <p:txBody>
          <a:bodyPr wrap="square" rtlCol="0">
            <a:normAutofit/>
            <a:scene3d>
              <a:camera prst="orthographicFront"/>
              <a:lightRig rig="soft" dir="t">
                <a:rot lat="0" lon="0" rev="15600000"/>
              </a:lightRig>
            </a:scene3d>
            <a:sp3d extrusionH="57150" prstMaterial="softEdge">
              <a:bevelT w="25400" h="38100"/>
            </a:sp3d>
          </a:bodyPr>
          <a:p>
            <a:pPr algn="ctr" defTabSz="457200">
              <a:lnSpc>
                <a:spcPct val="120000"/>
              </a:lnSpc>
            </a:pPr>
            <a:r>
              <a:rPr kumimoji="1" lang="zh-CN" altLang="en-US" sz="2000" b="1">
                <a:solidFill>
                  <a:schemeClr val="accent4"/>
                </a:solidFill>
                <a:effectLst/>
                <a:uFillTx/>
                <a:latin typeface="Arial" panose="020B0604020202020204" pitchFamily="34" charset="0"/>
                <a:ea typeface="微软雅黑" panose="020B0503020204020204" charset="-122"/>
                <a:sym typeface="+mn-ea"/>
              </a:rPr>
              <a:t>党委会</a:t>
            </a:r>
            <a:endParaRPr kumimoji="1" lang="zh-CN" altLang="en-US" sz="2000" b="1" noProof="1">
              <a:solidFill>
                <a:schemeClr val="accent4"/>
              </a:solidFill>
              <a:effectLst/>
              <a:uFillTx/>
              <a:latin typeface="Arial" panose="020B0604020202020204" pitchFamily="34" charset="0"/>
              <a:ea typeface="微软雅黑" panose="020B0503020204020204" charset="-122"/>
              <a:cs typeface="+mn-cs"/>
            </a:endParaRPr>
          </a:p>
          <a:p>
            <a:pPr algn="ctr" defTabSz="457200">
              <a:lnSpc>
                <a:spcPct val="120000"/>
              </a:lnSpc>
            </a:pPr>
            <a:r>
              <a:rPr kumimoji="1" lang="zh-CN" altLang="en-US" sz="2000" b="1">
                <a:solidFill>
                  <a:schemeClr val="accent4"/>
                </a:solidFill>
                <a:effectLst/>
                <a:uFillTx/>
                <a:latin typeface="Arial" panose="020B0604020202020204" pitchFamily="34" charset="0"/>
                <a:ea typeface="微软雅黑" panose="020B0503020204020204" charset="-122"/>
                <a:sym typeface="+mn-ea"/>
              </a:rPr>
              <a:t>董事会</a:t>
            </a:r>
            <a:endParaRPr kumimoji="1" lang="zh-CN" altLang="en-US" sz="2000" b="1">
              <a:solidFill>
                <a:schemeClr val="accent4"/>
              </a:solidFill>
              <a:effectLst/>
              <a:uFillTx/>
              <a:latin typeface="Arial" panose="020B0604020202020204" pitchFamily="34" charset="0"/>
              <a:ea typeface="微软雅黑" panose="020B0503020204020204" charset="-122"/>
              <a:sym typeface="+mn-ea"/>
            </a:endParaRPr>
          </a:p>
          <a:p>
            <a:pPr algn="ctr" defTabSz="457200">
              <a:lnSpc>
                <a:spcPct val="120000"/>
              </a:lnSpc>
            </a:pPr>
            <a:r>
              <a:rPr kumimoji="1" lang="zh-CN" altLang="en-US" sz="2000" b="1">
                <a:solidFill>
                  <a:schemeClr val="accent4"/>
                </a:solidFill>
                <a:effectLst/>
                <a:uFillTx/>
                <a:latin typeface="Arial" panose="020B0604020202020204" pitchFamily="34" charset="0"/>
                <a:ea typeface="微软雅黑" panose="020B0503020204020204" charset="-122"/>
                <a:sym typeface="+mn-ea"/>
              </a:rPr>
              <a:t>经理层</a:t>
            </a:r>
            <a:endParaRPr kumimoji="1" lang="zh-CN" altLang="en-US" sz="2000" b="1" noProof="1">
              <a:solidFill>
                <a:schemeClr val="accent4"/>
              </a:solidFill>
              <a:effectLst/>
              <a:uFillTx/>
              <a:latin typeface="Arial" panose="020B0604020202020204" pitchFamily="34" charset="0"/>
              <a:ea typeface="微软雅黑" panose="020B0503020204020204" charset="-122"/>
              <a:cs typeface="+mn-cs"/>
            </a:endParaRPr>
          </a:p>
        </p:txBody>
      </p:sp>
      <p:sp>
        <p:nvSpPr>
          <p:cNvPr id="10" name="矩形标注 9"/>
          <p:cNvSpPr/>
          <p:nvPr/>
        </p:nvSpPr>
        <p:spPr>
          <a:xfrm>
            <a:off x="756920" y="4291965"/>
            <a:ext cx="2263775" cy="636270"/>
          </a:xfrm>
          <a:prstGeom prst="wedgeRectCallout">
            <a:avLst>
              <a:gd name="adj1" fmla="val 67755"/>
              <a:gd name="adj2" fmla="val 162375"/>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p>
            <a:pPr algn="ctr"/>
            <a:r>
              <a:rPr lang="zh-CN" altLang="en-US"/>
              <a:t>计划经济时期：</a:t>
            </a:r>
            <a:endParaRPr lang="zh-CN" altLang="en-US"/>
          </a:p>
          <a:p>
            <a:pPr algn="ctr"/>
            <a:r>
              <a:rPr lang="zh-CN" altLang="en-US"/>
              <a:t>老三会</a:t>
            </a:r>
            <a:endParaRPr lang="zh-CN" altLang="en-US"/>
          </a:p>
        </p:txBody>
      </p:sp>
      <p:sp>
        <p:nvSpPr>
          <p:cNvPr id="16" name="矩形标注 15"/>
          <p:cNvSpPr/>
          <p:nvPr/>
        </p:nvSpPr>
        <p:spPr>
          <a:xfrm>
            <a:off x="9284970" y="4184015"/>
            <a:ext cx="2263775" cy="636270"/>
          </a:xfrm>
          <a:prstGeom prst="wedgeRectCallout">
            <a:avLst>
              <a:gd name="adj1" fmla="val -59873"/>
              <a:gd name="adj2" fmla="val 167465"/>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p>
            <a:pPr algn="ctr"/>
            <a:r>
              <a:rPr lang="zh-CN" altLang="en-US"/>
              <a:t>现代企业制度时期：</a:t>
            </a:r>
            <a:endParaRPr lang="zh-CN" altLang="en-US"/>
          </a:p>
          <a:p>
            <a:pPr algn="ctr"/>
            <a:r>
              <a:rPr lang="zh-CN" altLang="en-US"/>
              <a:t>新三会</a:t>
            </a:r>
            <a:endParaRPr lang="zh-CN" altLang="en-US"/>
          </a:p>
        </p:txBody>
      </p:sp>
      <p:sp>
        <p:nvSpPr>
          <p:cNvPr id="9" name="灯片编号占位符 8"/>
          <p:cNvSpPr>
            <a:spLocks noGrp="1"/>
          </p:cNvSpPr>
          <p:nvPr>
            <p:ph type="sldNum" sz="quarter" idx="12"/>
          </p:nvPr>
        </p:nvSpPr>
        <p:spPr/>
        <p:txBody>
          <a:bodyPr/>
          <a:p>
            <a:fld id="{49AE70B2-8BF9-45C0-BB95-33D1B9D3A854}" type="slidenum">
              <a:rPr lang="zh-CN" altLang="en-US" smtClean="0"/>
            </a:fld>
            <a:endParaRPr lang="zh-CN" altLang="en-US"/>
          </a:p>
        </p:txBody>
      </p:sp>
      <p:sp>
        <p:nvSpPr>
          <p:cNvPr id="2" name="文本框 1"/>
          <p:cNvSpPr txBox="1"/>
          <p:nvPr/>
        </p:nvSpPr>
        <p:spPr>
          <a:xfrm>
            <a:off x="451485" y="6419215"/>
            <a:ext cx="2569845" cy="368300"/>
          </a:xfrm>
          <a:prstGeom prst="rect">
            <a:avLst/>
          </a:prstGeom>
          <a:noFill/>
        </p:spPr>
        <p:txBody>
          <a:bodyPr wrap="square" rtlCol="0">
            <a:spAutoFit/>
          </a:bodyPr>
          <a:p>
            <a:r>
              <a:rPr lang="zh-CN" altLang="en-US" b="1">
                <a:solidFill>
                  <a:srgbClr val="FF0000"/>
                </a:solidFill>
                <a:effectLst>
                  <a:outerShdw blurRad="38100" dist="38100" dir="2700000" algn="tl">
                    <a:srgbClr val="000000">
                      <a:alpha val="43137"/>
                    </a:srgbClr>
                  </a:outerShdw>
                </a:effectLst>
              </a:rPr>
              <a:t>第一部分结束</a:t>
            </a:r>
            <a:r>
              <a:rPr lang="en-US" altLang="zh-CN" b="1">
                <a:solidFill>
                  <a:srgbClr val="FF0000"/>
                </a:solidFill>
                <a:effectLst>
                  <a:outerShdw blurRad="38100" dist="38100" dir="2700000" algn="tl">
                    <a:srgbClr val="000000">
                      <a:alpha val="43137"/>
                    </a:srgbClr>
                  </a:outerShdw>
                </a:effectLst>
              </a:rPr>
              <a:t>·30</a:t>
            </a:r>
            <a:endParaRPr lang="en-US" altLang="zh-CN" b="1">
              <a:solidFill>
                <a:srgbClr val="FF0000"/>
              </a:solidFill>
              <a:effectLst>
                <a:outerShdw blurRad="38100" dist="38100" dir="2700000" algn="tl">
                  <a:srgbClr val="000000">
                    <a:alpha val="43137"/>
                  </a:srgbClr>
                </a:outerShdw>
              </a:effectLst>
            </a:endParaRPr>
          </a:p>
        </p:txBody>
      </p:sp>
    </p:spTree>
    <p:custDataLst>
      <p:tags r:id="rId17"/>
    </p:custDataLst>
  </p:cSld>
  <p:clrMapOvr>
    <a:masterClrMapping/>
  </p:clrMapOvr>
  <mc:AlternateContent xmlns:mc="http://schemas.openxmlformats.org/markup-compatibility/2006">
    <mc:Choice xmlns:p14="http://schemas.microsoft.com/office/powerpoint/2010/main" Requires="p14">
      <p:transition spd="slow" p14:dur="2000">
        <p:wedge/>
      </p:transition>
    </mc:Choice>
    <mc:Fallback>
      <p:transition spd="slow">
        <p:wedg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矩形 10"/>
          <p:cNvSpPr/>
          <p:nvPr/>
        </p:nvSpPr>
        <p:spPr>
          <a:xfrm>
            <a:off x="2750185" y="646430"/>
            <a:ext cx="6870065" cy="765175"/>
          </a:xfrm>
          <a:prstGeom prst="rect">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200" b="1" spc="300">
                <a:solidFill>
                  <a:schemeClr val="bg1"/>
                </a:solidFill>
                <a:uFillTx/>
                <a:latin typeface="+mn-ea"/>
                <a:cs typeface="+mn-ea"/>
              </a:rPr>
              <a:t>二、国有企业公司治理模式的变迁</a:t>
            </a:r>
            <a:endParaRPr lang="zh-CN" sz="3200" b="1" spc="300">
              <a:solidFill>
                <a:schemeClr val="bg1"/>
              </a:solidFill>
              <a:uFillTx/>
              <a:latin typeface="+mn-ea"/>
              <a:cs typeface="+mn-ea"/>
            </a:endParaRPr>
          </a:p>
        </p:txBody>
      </p:sp>
      <p:sp>
        <p:nvSpPr>
          <p:cNvPr id="41" name="文本框 40"/>
          <p:cNvSpPr txBox="1"/>
          <p:nvPr/>
        </p:nvSpPr>
        <p:spPr>
          <a:xfrm>
            <a:off x="1194435" y="3782695"/>
            <a:ext cx="1911350" cy="2030095"/>
          </a:xfrm>
          <a:prstGeom prst="rect">
            <a:avLst/>
          </a:prstGeom>
          <a:noFill/>
        </p:spPr>
        <p:txBody>
          <a:bodyPr wrap="square" rtlCol="0">
            <a:spAutoFit/>
          </a:bodyPr>
          <a:p>
            <a:pPr algn="ctr"/>
            <a:r>
              <a:rPr lang="en-US" altLang="zh-CN" smtClean="0">
                <a:latin typeface="+mn-ea"/>
              </a:rPr>
              <a:t>1949</a:t>
            </a:r>
            <a:r>
              <a:rPr lang="zh-CN" altLang="en-US" smtClean="0">
                <a:latin typeface="+mn-ea"/>
              </a:rPr>
              <a:t>年</a:t>
            </a:r>
            <a:r>
              <a:rPr lang="en-US" altLang="zh-CN" smtClean="0">
                <a:latin typeface="+mn-ea"/>
              </a:rPr>
              <a:t>-1984</a:t>
            </a:r>
            <a:r>
              <a:rPr lang="zh-CN" altLang="en-US" smtClean="0">
                <a:latin typeface="+mn-ea"/>
              </a:rPr>
              <a:t>年</a:t>
            </a:r>
            <a:endParaRPr lang="zh-CN" altLang="en-US" smtClean="0">
              <a:latin typeface="+mn-ea"/>
            </a:endParaRPr>
          </a:p>
          <a:p>
            <a:pPr algn="ctr"/>
            <a:endParaRPr lang="zh-CN" altLang="en-US" smtClean="0">
              <a:latin typeface="+mn-ea"/>
            </a:endParaRPr>
          </a:p>
          <a:p>
            <a:pPr algn="ctr">
              <a:buClrTx/>
              <a:buSzTx/>
              <a:buFontTx/>
            </a:pPr>
            <a:r>
              <a:rPr lang="zh-CN" altLang="en-US" b="1" smtClean="0">
                <a:solidFill>
                  <a:schemeClr val="accent2">
                    <a:lumMod val="60000"/>
                    <a:lumOff val="40000"/>
                  </a:schemeClr>
                </a:solidFill>
                <a:latin typeface="+mn-ea"/>
              </a:rPr>
              <a:t>计划经济时期</a:t>
            </a:r>
            <a:endParaRPr lang="zh-CN" altLang="en-US" b="1" smtClean="0">
              <a:solidFill>
                <a:schemeClr val="accent2">
                  <a:lumMod val="60000"/>
                  <a:lumOff val="40000"/>
                </a:schemeClr>
              </a:solidFill>
              <a:latin typeface="+mn-ea"/>
            </a:endParaRPr>
          </a:p>
          <a:p>
            <a:pPr algn="ctr">
              <a:buClrTx/>
              <a:buSzTx/>
              <a:buFontTx/>
            </a:pPr>
            <a:r>
              <a:rPr lang="en-US" altLang="zh-CN" b="1" smtClean="0">
                <a:solidFill>
                  <a:schemeClr val="accent2">
                    <a:lumMod val="60000"/>
                    <a:lumOff val="40000"/>
                  </a:schemeClr>
                </a:solidFill>
                <a:latin typeface="+mn-ea"/>
              </a:rPr>
              <a:t>1956-1966</a:t>
            </a:r>
            <a:endParaRPr lang="en-US" altLang="zh-CN" b="1" smtClean="0">
              <a:solidFill>
                <a:schemeClr val="accent2">
                  <a:lumMod val="60000"/>
                  <a:lumOff val="40000"/>
                </a:schemeClr>
              </a:solidFill>
              <a:latin typeface="+mn-ea"/>
            </a:endParaRPr>
          </a:p>
          <a:p>
            <a:pPr algn="ctr">
              <a:buClrTx/>
              <a:buSzTx/>
              <a:buFontTx/>
            </a:pPr>
            <a:r>
              <a:rPr lang="zh-CN" altLang="en-US" b="1" smtClean="0">
                <a:solidFill>
                  <a:schemeClr val="accent2">
                    <a:lumMod val="60000"/>
                    <a:lumOff val="40000"/>
                  </a:schemeClr>
                </a:solidFill>
                <a:latin typeface="+mn-ea"/>
                <a:sym typeface="+mn-ea"/>
              </a:rPr>
              <a:t>党委领导下的</a:t>
            </a:r>
            <a:endParaRPr lang="zh-CN" altLang="en-US" b="1" smtClean="0">
              <a:solidFill>
                <a:schemeClr val="accent2">
                  <a:lumMod val="60000"/>
                  <a:lumOff val="40000"/>
                </a:schemeClr>
              </a:solidFill>
              <a:latin typeface="+mn-ea"/>
            </a:endParaRPr>
          </a:p>
          <a:p>
            <a:pPr algn="ctr">
              <a:buClrTx/>
              <a:buSzTx/>
              <a:buFontTx/>
            </a:pPr>
            <a:r>
              <a:rPr lang="zh-CN" altLang="en-US" b="1" smtClean="0">
                <a:solidFill>
                  <a:schemeClr val="accent2">
                    <a:lumMod val="60000"/>
                    <a:lumOff val="40000"/>
                  </a:schemeClr>
                </a:solidFill>
                <a:latin typeface="+mn-ea"/>
                <a:sym typeface="+mn-ea"/>
              </a:rPr>
              <a:t>厂长负责制</a:t>
            </a:r>
            <a:endParaRPr lang="zh-CN" altLang="en-US" b="1" smtClean="0">
              <a:solidFill>
                <a:schemeClr val="accent2">
                  <a:lumMod val="60000"/>
                  <a:lumOff val="40000"/>
                </a:schemeClr>
              </a:solidFill>
              <a:latin typeface="+mn-ea"/>
            </a:endParaRPr>
          </a:p>
          <a:p>
            <a:pPr algn="ctr"/>
            <a:endParaRPr lang="zh-CN" altLang="en-US" b="1" smtClean="0">
              <a:solidFill>
                <a:schemeClr val="accent2">
                  <a:lumMod val="60000"/>
                  <a:lumOff val="40000"/>
                </a:schemeClr>
              </a:solidFill>
              <a:latin typeface="+mn-ea"/>
            </a:endParaRPr>
          </a:p>
        </p:txBody>
      </p:sp>
      <p:grpSp>
        <p:nvGrpSpPr>
          <p:cNvPr id="42" name="组合 41"/>
          <p:cNvGrpSpPr/>
          <p:nvPr/>
        </p:nvGrpSpPr>
        <p:grpSpPr>
          <a:xfrm>
            <a:off x="1788795" y="2607310"/>
            <a:ext cx="1020445" cy="947420"/>
            <a:chOff x="4345041" y="2191657"/>
            <a:chExt cx="1705136" cy="1676047"/>
          </a:xfrm>
        </p:grpSpPr>
        <p:sp>
          <p:nvSpPr>
            <p:cNvPr id="43" name="椭圆 42"/>
            <p:cNvSpPr/>
            <p:nvPr/>
          </p:nvSpPr>
          <p:spPr>
            <a:xfrm>
              <a:off x="4345041" y="2191657"/>
              <a:ext cx="1366618" cy="1366618"/>
            </a:xfrm>
            <a:prstGeom prst="ellipse">
              <a:avLst/>
            </a:prstGeom>
            <a:ln>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p>
              <a:pPr algn="ctr"/>
              <a:r>
                <a:rPr lang="en-US" altLang="zh-CN" sz="3600" b="1">
                  <a:solidFill>
                    <a:schemeClr val="bg1"/>
                  </a:solidFill>
                </a:rPr>
                <a:t>1</a:t>
              </a:r>
              <a:endParaRPr lang="zh-CN" altLang="en-US" sz="3600" b="1">
                <a:solidFill>
                  <a:schemeClr val="bg1"/>
                </a:solidFill>
              </a:endParaRPr>
            </a:p>
          </p:txBody>
        </p:sp>
        <p:sp>
          <p:nvSpPr>
            <p:cNvPr id="44" name="椭圆 43"/>
            <p:cNvSpPr/>
            <p:nvPr/>
          </p:nvSpPr>
          <p:spPr>
            <a:xfrm rot="18000000">
              <a:off x="5169844" y="2987371"/>
              <a:ext cx="880333" cy="880333"/>
            </a:xfrm>
            <a:prstGeom prst="ellipse">
              <a:avLst/>
            </a:prstGeom>
            <a:ln>
              <a:solidFill>
                <a:schemeClr val="bg1"/>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tlCol="0" anchor="ctr"/>
            <a:p>
              <a:pPr algn="ctr"/>
              <a:endParaRPr lang="zh-CN" altLang="en-US">
                <a:solidFill>
                  <a:schemeClr val="bg1"/>
                </a:solidFill>
              </a:endParaRPr>
            </a:p>
          </p:txBody>
        </p:sp>
      </p:grpSp>
      <p:sp>
        <p:nvSpPr>
          <p:cNvPr id="49" name="文本框 48"/>
          <p:cNvSpPr txBox="1"/>
          <p:nvPr/>
        </p:nvSpPr>
        <p:spPr>
          <a:xfrm>
            <a:off x="3463925" y="3782695"/>
            <a:ext cx="2021205" cy="922020"/>
          </a:xfrm>
          <a:prstGeom prst="rect">
            <a:avLst/>
          </a:prstGeom>
          <a:noFill/>
        </p:spPr>
        <p:txBody>
          <a:bodyPr wrap="square" rtlCol="0">
            <a:spAutoFit/>
          </a:bodyPr>
          <a:p>
            <a:pPr algn="ctr"/>
            <a:r>
              <a:rPr lang="en-US" smtClean="0">
                <a:solidFill>
                  <a:schemeClr val="tx1"/>
                </a:solidFill>
                <a:effectLst/>
                <a:latin typeface="+mn-ea"/>
              </a:rPr>
              <a:t>1984</a:t>
            </a:r>
            <a:r>
              <a:rPr lang="zh-CN" altLang="en-US" smtClean="0">
                <a:solidFill>
                  <a:schemeClr val="tx1"/>
                </a:solidFill>
                <a:effectLst/>
                <a:latin typeface="+mn-ea"/>
              </a:rPr>
              <a:t>年</a:t>
            </a:r>
            <a:r>
              <a:rPr lang="en-US" smtClean="0">
                <a:solidFill>
                  <a:schemeClr val="tx1"/>
                </a:solidFill>
                <a:effectLst/>
                <a:latin typeface="+mn-ea"/>
              </a:rPr>
              <a:t>-</a:t>
            </a:r>
            <a:r>
              <a:rPr lang="en-US" altLang="zh-CN" smtClean="0">
                <a:solidFill>
                  <a:schemeClr val="tx1"/>
                </a:solidFill>
                <a:effectLst/>
                <a:latin typeface="+mn-ea"/>
              </a:rPr>
              <a:t>1993</a:t>
            </a:r>
            <a:r>
              <a:rPr lang="zh-CN" altLang="en-US" smtClean="0">
                <a:solidFill>
                  <a:schemeClr val="tx1"/>
                </a:solidFill>
                <a:effectLst/>
                <a:latin typeface="+mn-ea"/>
              </a:rPr>
              <a:t>年</a:t>
            </a:r>
            <a:endParaRPr lang="zh-CN" altLang="en-US" smtClean="0">
              <a:solidFill>
                <a:schemeClr val="accent4"/>
              </a:solidFill>
              <a:effectLst/>
              <a:latin typeface="+mn-ea"/>
            </a:endParaRPr>
          </a:p>
          <a:p>
            <a:pPr algn="ctr"/>
            <a:endParaRPr lang="zh-CN" altLang="en-US" smtClean="0">
              <a:solidFill>
                <a:schemeClr val="accent4"/>
              </a:solidFill>
              <a:latin typeface="+mn-ea"/>
            </a:endParaRPr>
          </a:p>
          <a:p>
            <a:pPr algn="ctr">
              <a:buClrTx/>
              <a:buSzTx/>
              <a:buFontTx/>
            </a:pPr>
            <a:r>
              <a:rPr lang="zh-CN" altLang="en-US" b="1" smtClean="0">
                <a:solidFill>
                  <a:srgbClr val="FFC000"/>
                </a:solidFill>
                <a:latin typeface="+mn-ea"/>
              </a:rPr>
              <a:t>新的厂长负责制</a:t>
            </a:r>
            <a:endParaRPr lang="zh-CN" altLang="en-US" b="1" smtClean="0">
              <a:solidFill>
                <a:srgbClr val="FFC000"/>
              </a:solidFill>
              <a:latin typeface="+mn-ea"/>
            </a:endParaRPr>
          </a:p>
        </p:txBody>
      </p:sp>
      <p:grpSp>
        <p:nvGrpSpPr>
          <p:cNvPr id="50" name="组合 49"/>
          <p:cNvGrpSpPr/>
          <p:nvPr/>
        </p:nvGrpSpPr>
        <p:grpSpPr>
          <a:xfrm>
            <a:off x="5988685" y="2607310"/>
            <a:ext cx="1020445" cy="947420"/>
            <a:chOff x="4345041" y="2191657"/>
            <a:chExt cx="1705136" cy="1676047"/>
          </a:xfrm>
          <a:solidFill>
            <a:srgbClr val="00B0F0"/>
          </a:solidFill>
        </p:grpSpPr>
        <p:sp>
          <p:nvSpPr>
            <p:cNvPr id="51" name="椭圆 50"/>
            <p:cNvSpPr/>
            <p:nvPr/>
          </p:nvSpPr>
          <p:spPr>
            <a:xfrm>
              <a:off x="4345041" y="2191657"/>
              <a:ext cx="1366618" cy="1366618"/>
            </a:xfrm>
            <a:prstGeom prst="ellipse">
              <a:avLst/>
            </a:prstGeom>
            <a:gradFill>
              <a:gsLst>
                <a:gs pos="0">
                  <a:srgbClr val="14CD68"/>
                </a:gs>
                <a:gs pos="100000">
                  <a:srgbClr val="035C7D"/>
                </a:gs>
              </a:gsLst>
              <a:lin scaled="0"/>
            </a:gradFill>
            <a:ln>
              <a:solidFill>
                <a:schemeClr val="bg1"/>
              </a:solidFill>
            </a:ln>
          </p:spPr>
          <p:style>
            <a:lnRef idx="1">
              <a:schemeClr val="dk1"/>
            </a:lnRef>
            <a:fillRef idx="3">
              <a:schemeClr val="dk1"/>
            </a:fillRef>
            <a:effectRef idx="2">
              <a:schemeClr val="dk1"/>
            </a:effectRef>
            <a:fontRef idx="minor">
              <a:schemeClr val="lt1"/>
            </a:fontRef>
          </p:style>
          <p:txBody>
            <a:bodyPr rtlCol="0" anchor="ctr"/>
            <a:p>
              <a:pPr algn="ctr"/>
              <a:r>
                <a:rPr lang="en-US" altLang="zh-CN" sz="3600" b="1" smtClean="0">
                  <a:solidFill>
                    <a:schemeClr val="bg1"/>
                  </a:solidFill>
                </a:rPr>
                <a:t>3</a:t>
              </a:r>
              <a:endParaRPr lang="zh-CN" altLang="en-US" sz="3600" b="1">
                <a:solidFill>
                  <a:schemeClr val="bg1"/>
                </a:solidFill>
              </a:endParaRPr>
            </a:p>
          </p:txBody>
        </p:sp>
        <p:sp>
          <p:nvSpPr>
            <p:cNvPr id="52" name="椭圆 51"/>
            <p:cNvSpPr/>
            <p:nvPr/>
          </p:nvSpPr>
          <p:spPr>
            <a:xfrm rot="18000000">
              <a:off x="5169844" y="2987371"/>
              <a:ext cx="880333" cy="880333"/>
            </a:xfrm>
            <a:prstGeom prst="ellipse">
              <a:avLst/>
            </a:prstGeom>
            <a:gradFill>
              <a:gsLst>
                <a:gs pos="0">
                  <a:srgbClr val="14CD68"/>
                </a:gs>
                <a:gs pos="100000">
                  <a:srgbClr val="035C7D"/>
                </a:gs>
              </a:gsLst>
              <a:lin scaled="0"/>
            </a:gradFill>
            <a:ln>
              <a:solidFill>
                <a:schemeClr val="bg1"/>
              </a:solidFill>
              <a:headEnd type="none" w="med" len="med"/>
              <a:tailEnd type="none" w="med" len="med"/>
            </a:ln>
          </p:spPr>
          <p:style>
            <a:lnRef idx="1">
              <a:schemeClr val="dk1"/>
            </a:lnRef>
            <a:fillRef idx="3">
              <a:schemeClr val="dk1"/>
            </a:fillRef>
            <a:effectRef idx="2">
              <a:schemeClr val="dk1"/>
            </a:effectRef>
            <a:fontRef idx="minor">
              <a:schemeClr val="lt1"/>
            </a:fontRef>
          </p:style>
          <p:txBody>
            <a:bodyPr rtlCol="0" anchor="ctr"/>
            <a:p>
              <a:pPr algn="ctr"/>
              <a:endParaRPr lang="zh-CN" altLang="en-US">
                <a:solidFill>
                  <a:schemeClr val="bg1"/>
                </a:solidFill>
              </a:endParaRPr>
            </a:p>
          </p:txBody>
        </p:sp>
      </p:grpSp>
      <p:grpSp>
        <p:nvGrpSpPr>
          <p:cNvPr id="2" name="组合 1"/>
          <p:cNvGrpSpPr/>
          <p:nvPr/>
        </p:nvGrpSpPr>
        <p:grpSpPr>
          <a:xfrm>
            <a:off x="8053705" y="2607310"/>
            <a:ext cx="1020445" cy="947420"/>
            <a:chOff x="4345041" y="2191657"/>
            <a:chExt cx="1705136" cy="1676047"/>
          </a:xfrm>
          <a:solidFill>
            <a:srgbClr val="00B0F0"/>
          </a:solidFill>
        </p:grpSpPr>
        <p:sp>
          <p:nvSpPr>
            <p:cNvPr id="4" name="椭圆 3"/>
            <p:cNvSpPr/>
            <p:nvPr/>
          </p:nvSpPr>
          <p:spPr>
            <a:xfrm>
              <a:off x="4345041" y="2191657"/>
              <a:ext cx="1366618" cy="1366618"/>
            </a:xfrm>
            <a:prstGeom prst="ellipse">
              <a:avLst/>
            </a:prstGeom>
            <a:solidFill>
              <a:srgbClr val="0070C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en-US" sz="3600" b="1" smtClean="0">
                  <a:solidFill>
                    <a:schemeClr val="bg1"/>
                  </a:solidFill>
                </a:rPr>
                <a:t>4</a:t>
              </a:r>
              <a:endParaRPr lang="en-US" sz="3600" b="1">
                <a:solidFill>
                  <a:schemeClr val="bg1"/>
                </a:solidFill>
              </a:endParaRPr>
            </a:p>
          </p:txBody>
        </p:sp>
        <p:sp>
          <p:nvSpPr>
            <p:cNvPr id="5" name="椭圆 4"/>
            <p:cNvSpPr/>
            <p:nvPr/>
          </p:nvSpPr>
          <p:spPr>
            <a:xfrm rot="18000000">
              <a:off x="5169844" y="2987371"/>
              <a:ext cx="880333" cy="880333"/>
            </a:xfrm>
            <a:prstGeom prst="ellipse">
              <a:avLst/>
            </a:prstGeom>
            <a:solidFill>
              <a:srgbClr val="0070C0"/>
            </a:solidFill>
            <a:ln>
              <a:solidFill>
                <a:schemeClr val="bg1"/>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solidFill>
                  <a:schemeClr val="bg1"/>
                </a:solidFill>
              </a:endParaRPr>
            </a:p>
          </p:txBody>
        </p:sp>
      </p:grpSp>
      <p:sp>
        <p:nvSpPr>
          <p:cNvPr id="6" name="文本框 5"/>
          <p:cNvSpPr txBox="1"/>
          <p:nvPr/>
        </p:nvSpPr>
        <p:spPr>
          <a:xfrm>
            <a:off x="5607685" y="3796030"/>
            <a:ext cx="1991360" cy="1198880"/>
          </a:xfrm>
          <a:prstGeom prst="rect">
            <a:avLst/>
          </a:prstGeom>
          <a:noFill/>
        </p:spPr>
        <p:txBody>
          <a:bodyPr wrap="square" rtlCol="0">
            <a:spAutoFit/>
          </a:bodyPr>
          <a:p>
            <a:pPr algn="ctr"/>
            <a:r>
              <a:rPr lang="en-US" smtClean="0">
                <a:latin typeface="+mn-ea"/>
              </a:rPr>
              <a:t>1993</a:t>
            </a:r>
            <a:r>
              <a:rPr lang="zh-CN" altLang="en-US" smtClean="0">
                <a:latin typeface="+mn-ea"/>
              </a:rPr>
              <a:t>年</a:t>
            </a:r>
            <a:r>
              <a:rPr lang="en-US" smtClean="0">
                <a:latin typeface="+mn-ea"/>
              </a:rPr>
              <a:t>-</a:t>
            </a:r>
            <a:r>
              <a:rPr lang="en-US" altLang="zh-CN" smtClean="0">
                <a:latin typeface="+mn-ea"/>
              </a:rPr>
              <a:t>2004</a:t>
            </a:r>
            <a:r>
              <a:rPr lang="zh-CN" altLang="en-US" smtClean="0">
                <a:latin typeface="+mn-ea"/>
              </a:rPr>
              <a:t>年</a:t>
            </a:r>
            <a:endParaRPr lang="zh-CN" altLang="en-US" smtClean="0">
              <a:latin typeface="+mn-ea"/>
            </a:endParaRPr>
          </a:p>
          <a:p>
            <a:pPr algn="ctr"/>
            <a:endParaRPr lang="zh-CN" altLang="en-US" smtClean="0">
              <a:latin typeface="+mn-ea"/>
            </a:endParaRPr>
          </a:p>
          <a:p>
            <a:pPr algn="ctr"/>
            <a:r>
              <a:rPr lang="zh-CN" altLang="en-US" b="1" smtClean="0">
                <a:solidFill>
                  <a:srgbClr val="00B050"/>
                </a:solidFill>
                <a:latin typeface="+mn-ea"/>
              </a:rPr>
              <a:t>现代企业制度</a:t>
            </a:r>
            <a:endParaRPr lang="zh-CN" altLang="en-US" b="1" smtClean="0">
              <a:solidFill>
                <a:srgbClr val="00B050"/>
              </a:solidFill>
              <a:latin typeface="+mn-ea"/>
            </a:endParaRPr>
          </a:p>
          <a:p>
            <a:pPr algn="ctr"/>
            <a:r>
              <a:rPr lang="zh-CN" altLang="en-US" b="1" smtClean="0">
                <a:solidFill>
                  <a:srgbClr val="00B050"/>
                </a:solidFill>
                <a:latin typeface="+mn-ea"/>
              </a:rPr>
              <a:t>探索期</a:t>
            </a:r>
            <a:endParaRPr lang="zh-CN" altLang="en-US" b="1" smtClean="0">
              <a:solidFill>
                <a:srgbClr val="00B050"/>
              </a:solidFill>
              <a:latin typeface="+mn-ea"/>
            </a:endParaRPr>
          </a:p>
        </p:txBody>
      </p:sp>
      <p:grpSp>
        <p:nvGrpSpPr>
          <p:cNvPr id="7" name="组合 6"/>
          <p:cNvGrpSpPr/>
          <p:nvPr/>
        </p:nvGrpSpPr>
        <p:grpSpPr>
          <a:xfrm>
            <a:off x="9970135" y="2607310"/>
            <a:ext cx="1020445" cy="947420"/>
            <a:chOff x="4345041" y="2191657"/>
            <a:chExt cx="1705136" cy="1676047"/>
          </a:xfrm>
          <a:solidFill>
            <a:srgbClr val="00B0F0"/>
          </a:solidFill>
        </p:grpSpPr>
        <p:sp>
          <p:nvSpPr>
            <p:cNvPr id="8" name="椭圆 7"/>
            <p:cNvSpPr/>
            <p:nvPr/>
          </p:nvSpPr>
          <p:spPr>
            <a:xfrm>
              <a:off x="4345041" y="2191657"/>
              <a:ext cx="1366618" cy="1366618"/>
            </a:xfrm>
            <a:prstGeom prst="ellipse">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en-US" sz="3600" b="1" smtClean="0">
                  <a:solidFill>
                    <a:schemeClr val="bg1"/>
                  </a:solidFill>
                </a:rPr>
                <a:t>5</a:t>
              </a:r>
              <a:endParaRPr lang="en-US" sz="3600" b="1">
                <a:solidFill>
                  <a:schemeClr val="bg1"/>
                </a:solidFill>
              </a:endParaRPr>
            </a:p>
          </p:txBody>
        </p:sp>
        <p:sp>
          <p:nvSpPr>
            <p:cNvPr id="9" name="椭圆 8"/>
            <p:cNvSpPr/>
            <p:nvPr/>
          </p:nvSpPr>
          <p:spPr>
            <a:xfrm rot="18000000">
              <a:off x="5169844" y="2987371"/>
              <a:ext cx="880333" cy="880333"/>
            </a:xfrm>
            <a:prstGeom prst="ellipse">
              <a:avLst/>
            </a:prstGeom>
            <a:ln>
              <a:solidFill>
                <a:schemeClr val="bg1"/>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solidFill>
                  <a:schemeClr val="bg1"/>
                </a:solidFill>
              </a:endParaRPr>
            </a:p>
          </p:txBody>
        </p:sp>
      </p:grpSp>
      <p:sp>
        <p:nvSpPr>
          <p:cNvPr id="10" name="文本框 9"/>
          <p:cNvSpPr txBox="1"/>
          <p:nvPr/>
        </p:nvSpPr>
        <p:spPr>
          <a:xfrm>
            <a:off x="7378700" y="3796030"/>
            <a:ext cx="2371090" cy="1198880"/>
          </a:xfrm>
          <a:prstGeom prst="rect">
            <a:avLst/>
          </a:prstGeom>
          <a:noFill/>
        </p:spPr>
        <p:txBody>
          <a:bodyPr wrap="square" rtlCol="0">
            <a:spAutoFit/>
          </a:bodyPr>
          <a:p>
            <a:pPr algn="ctr"/>
            <a:r>
              <a:rPr lang="en-US" smtClean="0">
                <a:latin typeface="+mn-ea"/>
              </a:rPr>
              <a:t>2004</a:t>
            </a:r>
            <a:r>
              <a:rPr lang="zh-CN" altLang="en-US" smtClean="0">
                <a:latin typeface="+mn-ea"/>
              </a:rPr>
              <a:t>年</a:t>
            </a:r>
            <a:r>
              <a:rPr lang="en-US" smtClean="0">
                <a:latin typeface="+mn-ea"/>
              </a:rPr>
              <a:t>-</a:t>
            </a:r>
            <a:r>
              <a:rPr lang="en-US" altLang="zh-CN" smtClean="0">
                <a:latin typeface="+mn-ea"/>
              </a:rPr>
              <a:t>2016</a:t>
            </a:r>
            <a:r>
              <a:rPr lang="zh-CN" altLang="en-US" smtClean="0">
                <a:latin typeface="+mn-ea"/>
              </a:rPr>
              <a:t>年</a:t>
            </a:r>
            <a:endParaRPr lang="zh-CN" smtClean="0">
              <a:latin typeface="+mn-ea"/>
            </a:endParaRPr>
          </a:p>
          <a:p>
            <a:pPr algn="ctr"/>
            <a:endParaRPr lang="zh-CN" smtClean="0">
              <a:latin typeface="+mn-ea"/>
            </a:endParaRPr>
          </a:p>
          <a:p>
            <a:pPr algn="ctr"/>
            <a:r>
              <a:rPr lang="zh-CN" b="1" smtClean="0">
                <a:solidFill>
                  <a:srgbClr val="0070C0"/>
                </a:solidFill>
                <a:latin typeface="+mn-ea"/>
              </a:rPr>
              <a:t>中国特色治理体系</a:t>
            </a:r>
            <a:endParaRPr lang="zh-CN" b="1" smtClean="0">
              <a:solidFill>
                <a:srgbClr val="0070C0"/>
              </a:solidFill>
              <a:latin typeface="+mn-ea"/>
            </a:endParaRPr>
          </a:p>
          <a:p>
            <a:pPr algn="ctr"/>
            <a:r>
              <a:rPr lang="zh-CN" b="1" smtClean="0">
                <a:solidFill>
                  <a:srgbClr val="0070C0"/>
                </a:solidFill>
                <a:latin typeface="+mn-ea"/>
              </a:rPr>
              <a:t>发展期</a:t>
            </a:r>
            <a:endParaRPr lang="zh-CN" b="1" smtClean="0">
              <a:solidFill>
                <a:srgbClr val="0070C0"/>
              </a:solidFill>
              <a:latin typeface="+mn-ea"/>
            </a:endParaRPr>
          </a:p>
        </p:txBody>
      </p:sp>
      <p:grpSp>
        <p:nvGrpSpPr>
          <p:cNvPr id="14" name="组合 13"/>
          <p:cNvGrpSpPr/>
          <p:nvPr/>
        </p:nvGrpSpPr>
        <p:grpSpPr>
          <a:xfrm>
            <a:off x="4040505" y="2607310"/>
            <a:ext cx="1020445" cy="947420"/>
            <a:chOff x="4345041" y="2191657"/>
            <a:chExt cx="1705136" cy="1676047"/>
          </a:xfrm>
          <a:solidFill>
            <a:srgbClr val="FFC000"/>
          </a:solidFill>
        </p:grpSpPr>
        <p:sp>
          <p:nvSpPr>
            <p:cNvPr id="15" name="椭圆 14"/>
            <p:cNvSpPr/>
            <p:nvPr/>
          </p:nvSpPr>
          <p:spPr>
            <a:xfrm>
              <a:off x="4345041" y="2191657"/>
              <a:ext cx="1366618" cy="1366618"/>
            </a:xfrm>
            <a:prstGeom prst="ellipse">
              <a:avLst/>
            </a:prstGeom>
            <a:grpFill/>
            <a:ln>
              <a:solidFill>
                <a:schemeClr val="bg1"/>
              </a:solidFill>
            </a:ln>
          </p:spPr>
          <p:style>
            <a:lnRef idx="1">
              <a:schemeClr val="dk1"/>
            </a:lnRef>
            <a:fillRef idx="3">
              <a:schemeClr val="dk1"/>
            </a:fillRef>
            <a:effectRef idx="2">
              <a:schemeClr val="dk1"/>
            </a:effectRef>
            <a:fontRef idx="minor">
              <a:schemeClr val="lt1"/>
            </a:fontRef>
          </p:style>
          <p:txBody>
            <a:bodyPr rtlCol="0" anchor="ctr"/>
            <a:p>
              <a:pPr algn="ctr"/>
              <a:r>
                <a:rPr lang="en-US" altLang="zh-CN" sz="3600" b="1" smtClean="0">
                  <a:solidFill>
                    <a:schemeClr val="bg1"/>
                  </a:solidFill>
                </a:rPr>
                <a:t>2</a:t>
              </a:r>
              <a:endParaRPr lang="zh-CN" altLang="en-US" sz="3600" b="1">
                <a:solidFill>
                  <a:schemeClr val="bg1"/>
                </a:solidFill>
              </a:endParaRPr>
            </a:p>
          </p:txBody>
        </p:sp>
        <p:sp>
          <p:nvSpPr>
            <p:cNvPr id="16" name="椭圆 15"/>
            <p:cNvSpPr/>
            <p:nvPr/>
          </p:nvSpPr>
          <p:spPr>
            <a:xfrm rot="18000000">
              <a:off x="5169844" y="2987371"/>
              <a:ext cx="880333" cy="880333"/>
            </a:xfrm>
            <a:prstGeom prst="ellipse">
              <a:avLst/>
            </a:prstGeom>
            <a:grpFill/>
            <a:ln>
              <a:solidFill>
                <a:schemeClr val="bg1"/>
              </a:solidFill>
              <a:headEnd type="none" w="med" len="med"/>
              <a:tailEnd type="none" w="med" len="med"/>
            </a:ln>
          </p:spPr>
          <p:style>
            <a:lnRef idx="1">
              <a:schemeClr val="dk1"/>
            </a:lnRef>
            <a:fillRef idx="3">
              <a:schemeClr val="dk1"/>
            </a:fillRef>
            <a:effectRef idx="2">
              <a:schemeClr val="dk1"/>
            </a:effectRef>
            <a:fontRef idx="minor">
              <a:schemeClr val="lt1"/>
            </a:fontRef>
          </p:style>
          <p:txBody>
            <a:bodyPr rtlCol="0" anchor="ctr"/>
            <a:p>
              <a:pPr algn="ctr"/>
              <a:endParaRPr lang="zh-CN" altLang="en-US">
                <a:solidFill>
                  <a:schemeClr val="bg1"/>
                </a:solidFill>
              </a:endParaRPr>
            </a:p>
          </p:txBody>
        </p:sp>
      </p:grpSp>
      <p:sp>
        <p:nvSpPr>
          <p:cNvPr id="17" name="文本框 16"/>
          <p:cNvSpPr txBox="1"/>
          <p:nvPr/>
        </p:nvSpPr>
        <p:spPr>
          <a:xfrm>
            <a:off x="9449435" y="3796030"/>
            <a:ext cx="2371090" cy="1198880"/>
          </a:xfrm>
          <a:prstGeom prst="rect">
            <a:avLst/>
          </a:prstGeom>
          <a:noFill/>
        </p:spPr>
        <p:txBody>
          <a:bodyPr wrap="square" rtlCol="0">
            <a:spAutoFit/>
          </a:bodyPr>
          <a:p>
            <a:pPr algn="ctr"/>
            <a:r>
              <a:rPr lang="en-US" smtClean="0">
                <a:latin typeface="+mn-ea"/>
              </a:rPr>
              <a:t>2016</a:t>
            </a:r>
            <a:r>
              <a:rPr lang="zh-CN" altLang="en-US" smtClean="0">
                <a:latin typeface="+mn-ea"/>
              </a:rPr>
              <a:t>年</a:t>
            </a:r>
            <a:r>
              <a:rPr lang="en-US" smtClean="0">
                <a:latin typeface="+mn-ea"/>
              </a:rPr>
              <a:t>-</a:t>
            </a:r>
            <a:r>
              <a:rPr lang="zh-CN" smtClean="0">
                <a:latin typeface="+mn-ea"/>
              </a:rPr>
              <a:t>今</a:t>
            </a:r>
            <a:endParaRPr lang="zh-CN" smtClean="0">
              <a:latin typeface="+mn-ea"/>
            </a:endParaRPr>
          </a:p>
          <a:p>
            <a:pPr algn="ctr"/>
            <a:endParaRPr lang="zh-CN" smtClean="0">
              <a:latin typeface="+mn-ea"/>
            </a:endParaRPr>
          </a:p>
          <a:p>
            <a:pPr algn="ctr"/>
            <a:r>
              <a:rPr lang="zh-CN" b="1" smtClean="0">
                <a:solidFill>
                  <a:schemeClr val="accent4"/>
                </a:solidFill>
                <a:latin typeface="+mn-ea"/>
                <a:sym typeface="+mn-ea"/>
              </a:rPr>
              <a:t>中国特色现代企业</a:t>
            </a:r>
            <a:endParaRPr lang="zh-CN" b="1" smtClean="0">
              <a:solidFill>
                <a:schemeClr val="accent4"/>
              </a:solidFill>
              <a:latin typeface="+mn-ea"/>
              <a:sym typeface="+mn-ea"/>
            </a:endParaRPr>
          </a:p>
          <a:p>
            <a:pPr algn="ctr"/>
            <a:r>
              <a:rPr lang="zh-CN" b="1" smtClean="0">
                <a:solidFill>
                  <a:schemeClr val="accent4"/>
                </a:solidFill>
                <a:latin typeface="+mn-ea"/>
                <a:sym typeface="+mn-ea"/>
              </a:rPr>
              <a:t>制度探索期</a:t>
            </a:r>
            <a:endParaRPr lang="zh-CN" b="1" smtClean="0">
              <a:solidFill>
                <a:schemeClr val="accent4"/>
              </a:solidFill>
              <a:latin typeface="+mn-ea"/>
              <a:sym typeface="+mn-ea"/>
            </a:endParaRPr>
          </a:p>
        </p:txBody>
      </p:sp>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p:wipe dir="r"/>
      </p:transition>
    </mc:Choice>
    <mc:Fallback>
      <p:transition spd="slow">
        <p:wipe dir="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文本框 2"/>
          <p:cNvSpPr txBox="1"/>
          <p:nvPr/>
        </p:nvSpPr>
        <p:spPr>
          <a:xfrm>
            <a:off x="1421130" y="335280"/>
            <a:ext cx="9664700" cy="64516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ctr"/>
            <a:r>
              <a:rPr lang="zh-CN" sz="3600" b="1">
                <a:solidFill>
                  <a:schemeClr val="accent4"/>
                </a:solidFill>
              </a:rPr>
              <a:t>（一）公司治理概念的发展</a:t>
            </a:r>
            <a:endParaRPr lang="zh-CN" altLang="en-US" sz="3600" b="1">
              <a:solidFill>
                <a:schemeClr val="accent4"/>
              </a:solidFill>
              <a:effectLst>
                <a:outerShdw blurRad="38100" dist="19050" dir="2700000" algn="tl" rotWithShape="0">
                  <a:schemeClr val="dk1">
                    <a:alpha val="40000"/>
                  </a:schemeClr>
                </a:outerShdw>
              </a:effectLst>
            </a:endParaRPr>
          </a:p>
        </p:txBody>
      </p:sp>
      <p:sp>
        <p:nvSpPr>
          <p:cNvPr id="36" name="KSO_Shape"/>
          <p:cNvSpPr/>
          <p:nvPr>
            <p:custDataLst>
              <p:tags r:id="rId1"/>
            </p:custDataLst>
          </p:nvPr>
        </p:nvSpPr>
        <p:spPr>
          <a:xfrm flipH="1" flipV="1">
            <a:off x="5734775" y="3138204"/>
            <a:ext cx="1374312" cy="630668"/>
          </a:xfrm>
          <a:prstGeom prst="bentArrow">
            <a:avLst>
              <a:gd name="adj1" fmla="val 14574"/>
              <a:gd name="adj2" fmla="val 17832"/>
              <a:gd name="adj3" fmla="val 22629"/>
              <a:gd name="adj4" fmla="val 43750"/>
            </a:avLst>
          </a:prstGeom>
          <a:solidFill>
            <a:srgbClr val="FFFFFF"/>
          </a:solidFill>
          <a:ln w="3175">
            <a:solidFill>
              <a:srgbClr val="EAEAEA"/>
            </a:solidFill>
          </a:ln>
          <a:effectLst>
            <a:outerShdw dist="38100" dir="5400000" algn="t"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sp>
        <p:nvSpPr>
          <p:cNvPr id="29" name="KSO_Shape"/>
          <p:cNvSpPr/>
          <p:nvPr>
            <p:custDataLst>
              <p:tags r:id="rId2"/>
            </p:custDataLst>
          </p:nvPr>
        </p:nvSpPr>
        <p:spPr>
          <a:xfrm flipV="1">
            <a:off x="5097785" y="2109128"/>
            <a:ext cx="1374312" cy="630668"/>
          </a:xfrm>
          <a:prstGeom prst="bentArrow">
            <a:avLst>
              <a:gd name="adj1" fmla="val 14574"/>
              <a:gd name="adj2" fmla="val 17832"/>
              <a:gd name="adj3" fmla="val 22629"/>
              <a:gd name="adj4" fmla="val 43750"/>
            </a:avLst>
          </a:prstGeom>
          <a:solidFill>
            <a:srgbClr val="FFFFFF"/>
          </a:solidFill>
          <a:ln w="3175">
            <a:solidFill>
              <a:srgbClr val="EAEAEA"/>
            </a:solidFill>
          </a:ln>
          <a:effectLst>
            <a:outerShdw dist="38100" dir="5400000" algn="t"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sp>
        <p:nvSpPr>
          <p:cNvPr id="20" name="KSO_Shape"/>
          <p:cNvSpPr/>
          <p:nvPr>
            <p:custDataLst>
              <p:tags r:id="rId3"/>
            </p:custDataLst>
          </p:nvPr>
        </p:nvSpPr>
        <p:spPr>
          <a:xfrm flipV="1">
            <a:off x="5097785" y="4167280"/>
            <a:ext cx="1374312" cy="630668"/>
          </a:xfrm>
          <a:prstGeom prst="bentArrow">
            <a:avLst>
              <a:gd name="adj1" fmla="val 14574"/>
              <a:gd name="adj2" fmla="val 17832"/>
              <a:gd name="adj3" fmla="val 22629"/>
              <a:gd name="adj4" fmla="val 43750"/>
            </a:avLst>
          </a:prstGeom>
          <a:solidFill>
            <a:srgbClr val="FFFFFF"/>
          </a:solidFill>
          <a:ln w="3175">
            <a:solidFill>
              <a:srgbClr val="EAEAEA"/>
            </a:solidFill>
          </a:ln>
          <a:effectLst>
            <a:outerShdw dist="38100" dir="5400000" algn="t"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grpSp>
        <p:nvGrpSpPr>
          <p:cNvPr id="60" name="组合 59"/>
          <p:cNvGrpSpPr/>
          <p:nvPr>
            <p:custDataLst>
              <p:tags r:id="rId4"/>
            </p:custDataLst>
          </p:nvPr>
        </p:nvGrpSpPr>
        <p:grpSpPr>
          <a:xfrm>
            <a:off x="6472100" y="2019997"/>
            <a:ext cx="4740911" cy="2080260"/>
            <a:chOff x="4898548" y="2924191"/>
            <a:chExt cx="4395279" cy="1928600"/>
          </a:xfrm>
        </p:grpSpPr>
        <p:sp>
          <p:nvSpPr>
            <p:cNvPr id="34" name="矩形 33"/>
            <p:cNvSpPr/>
            <p:nvPr>
              <p:custDataLst>
                <p:tags r:id="rId5"/>
              </p:custDataLst>
            </p:nvPr>
          </p:nvSpPr>
          <p:spPr>
            <a:xfrm>
              <a:off x="6172667" y="3036397"/>
              <a:ext cx="3121115" cy="621613"/>
            </a:xfrm>
            <a:prstGeom prst="rect">
              <a:avLst/>
            </a:prstGeom>
          </p:spPr>
          <p:txBody>
            <a:bodyPr wrap="none" anchor="b" anchorCtr="0">
              <a:normAutofit/>
            </a:bodyPr>
            <a:p>
              <a:r>
                <a:rPr lang="zh-CN" altLang="en-US" sz="2000" b="1" dirty="0">
                  <a:solidFill>
                    <a:srgbClr val="66D9AB">
                      <a:lumMod val="75000"/>
                    </a:srgbClr>
                  </a:solidFill>
                  <a:latin typeface="+mn-ea"/>
                  <a:cs typeface="+mn-ea"/>
                </a:rPr>
                <a:t>科斯</a:t>
              </a:r>
              <a:endParaRPr lang="zh-CN" altLang="en-US" sz="2000" b="1" dirty="0">
                <a:solidFill>
                  <a:srgbClr val="66D9AB">
                    <a:lumMod val="75000"/>
                  </a:srgbClr>
                </a:solidFill>
                <a:latin typeface="+mn-ea"/>
                <a:cs typeface="+mn-ea"/>
              </a:endParaRPr>
            </a:p>
          </p:txBody>
        </p:sp>
        <p:sp>
          <p:nvSpPr>
            <p:cNvPr id="35" name="矩形 34"/>
            <p:cNvSpPr/>
            <p:nvPr>
              <p:custDataLst>
                <p:tags r:id="rId6"/>
              </p:custDataLst>
            </p:nvPr>
          </p:nvSpPr>
          <p:spPr>
            <a:xfrm>
              <a:off x="6172508" y="3657718"/>
              <a:ext cx="3121319" cy="1195073"/>
            </a:xfrm>
            <a:prstGeom prst="rect">
              <a:avLst/>
            </a:prstGeom>
          </p:spPr>
          <p:txBody>
            <a:bodyPr wrap="square" anchor="t" anchorCtr="0"/>
            <a:p>
              <a:pPr marL="0" lvl="1"/>
              <a:r>
                <a:rPr lang="zh-CN" altLang="en-US" sz="1600">
                  <a:solidFill>
                    <a:schemeClr val="dk1"/>
                  </a:solidFill>
                  <a:sym typeface="+mn-ea"/>
                </a:rPr>
                <a:t>发表《企业的性质》，提出了企业存在的意义，也提出了企业家的存在价值</a:t>
              </a:r>
              <a:r>
                <a:rPr lang="en-US" altLang="zh-CN" sz="1600">
                  <a:solidFill>
                    <a:schemeClr val="dk1"/>
                  </a:solidFill>
                  <a:sym typeface="+mn-ea"/>
                </a:rPr>
                <a:t>——</a:t>
              </a:r>
              <a:r>
                <a:rPr lang="zh-CN" altLang="en-US" sz="1600">
                  <a:solidFill>
                    <a:schemeClr val="dk1"/>
                  </a:solidFill>
                  <a:sym typeface="+mn-ea"/>
                </a:rPr>
                <a:t>节约交易成本。从新制度经济学视角为公司治理理论奠定了制度基础。</a:t>
              </a:r>
              <a:endParaRPr lang="zh-CN" altLang="en-US" sz="1600">
                <a:solidFill>
                  <a:schemeClr val="dk1"/>
                </a:solidFill>
              </a:endParaRPr>
            </a:p>
            <a:p>
              <a:endParaRPr lang="zh-CN" altLang="en-US" sz="1600" dirty="0">
                <a:solidFill>
                  <a:schemeClr val="dk1"/>
                </a:solidFill>
              </a:endParaRPr>
            </a:p>
          </p:txBody>
        </p:sp>
        <p:sp>
          <p:nvSpPr>
            <p:cNvPr id="21" name="椭圆 20"/>
            <p:cNvSpPr/>
            <p:nvPr>
              <p:custDataLst>
                <p:tags r:id="rId7"/>
              </p:custDataLst>
            </p:nvPr>
          </p:nvSpPr>
          <p:spPr>
            <a:xfrm>
              <a:off x="4898548" y="2924191"/>
              <a:ext cx="1076324" cy="1076324"/>
            </a:xfrm>
            <a:prstGeom prst="ellipse">
              <a:avLst/>
            </a:prstGeom>
            <a:solidFill>
              <a:srgbClr val="FFFFFF"/>
            </a:solidFill>
            <a:ln w="3175">
              <a:solidFill>
                <a:srgbClr val="DDDDDD"/>
              </a:solidFill>
            </a:ln>
            <a:effectLst>
              <a:outerShdw dist="38100" dir="2700000" algn="tl"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sp>
          <p:nvSpPr>
            <p:cNvPr id="22" name="椭圆 21"/>
            <p:cNvSpPr/>
            <p:nvPr>
              <p:custDataLst>
                <p:tags r:id="rId8"/>
              </p:custDataLst>
            </p:nvPr>
          </p:nvSpPr>
          <p:spPr>
            <a:xfrm>
              <a:off x="4993918" y="3019561"/>
              <a:ext cx="886002" cy="886002"/>
            </a:xfrm>
            <a:prstGeom prst="ellipse">
              <a:avLst/>
            </a:prstGeom>
            <a:solidFill>
              <a:srgbClr val="66D9AB"/>
            </a:solidFill>
            <a:ln>
              <a:noFill/>
            </a:ln>
            <a:effectLst>
              <a:innerShdw dist="76200" dir="13500000">
                <a:prstClr val="black">
                  <a:alpha val="12000"/>
                </a:prstClr>
              </a:innerShdw>
            </a:effectLst>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sz="2300" dirty="0">
                  <a:solidFill>
                    <a:schemeClr val="tx1"/>
                  </a:solidFill>
                  <a:effectLst>
                    <a:outerShdw blurRad="38100" dist="19050" dir="2700000" algn="tl" rotWithShape="0">
                      <a:schemeClr val="dk1">
                        <a:alpha val="40000"/>
                      </a:schemeClr>
                    </a:outerShdw>
                  </a:effectLst>
                </a:rPr>
                <a:t>1937</a:t>
              </a:r>
              <a:endParaRPr lang="en-US" altLang="zh-CN" sz="2300" dirty="0">
                <a:solidFill>
                  <a:schemeClr val="tx1"/>
                </a:solidFill>
                <a:effectLst>
                  <a:outerShdw blurRad="38100" dist="19050" dir="2700000" algn="tl" rotWithShape="0">
                    <a:schemeClr val="dk1">
                      <a:alpha val="40000"/>
                    </a:schemeClr>
                  </a:outerShdw>
                </a:effectLst>
              </a:endParaRPr>
            </a:p>
          </p:txBody>
        </p:sp>
      </p:grpSp>
      <p:grpSp>
        <p:nvGrpSpPr>
          <p:cNvPr id="46" name="组合 45"/>
          <p:cNvGrpSpPr/>
          <p:nvPr>
            <p:custDataLst>
              <p:tags r:id="rId9"/>
            </p:custDataLst>
          </p:nvPr>
        </p:nvGrpSpPr>
        <p:grpSpPr>
          <a:xfrm>
            <a:off x="6472100" y="4100499"/>
            <a:ext cx="4740909" cy="2387600"/>
            <a:chOff x="4898548" y="4852427"/>
            <a:chExt cx="4395278" cy="2213534"/>
          </a:xfrm>
        </p:grpSpPr>
        <p:sp>
          <p:nvSpPr>
            <p:cNvPr id="23" name="椭圆 22"/>
            <p:cNvSpPr/>
            <p:nvPr>
              <p:custDataLst>
                <p:tags r:id="rId10"/>
              </p:custDataLst>
            </p:nvPr>
          </p:nvSpPr>
          <p:spPr>
            <a:xfrm>
              <a:off x="4898548" y="4852427"/>
              <a:ext cx="1076324" cy="1076324"/>
            </a:xfrm>
            <a:prstGeom prst="ellipse">
              <a:avLst/>
            </a:prstGeom>
            <a:solidFill>
              <a:srgbClr val="FFFFFF"/>
            </a:solidFill>
            <a:ln w="3175">
              <a:solidFill>
                <a:srgbClr val="DDDDDD"/>
              </a:solidFill>
            </a:ln>
            <a:effectLst>
              <a:outerShdw dist="38100" dir="2700000" algn="tl"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sp>
          <p:nvSpPr>
            <p:cNvPr id="24" name="椭圆 23"/>
            <p:cNvSpPr/>
            <p:nvPr>
              <p:custDataLst>
                <p:tags r:id="rId11"/>
              </p:custDataLst>
            </p:nvPr>
          </p:nvSpPr>
          <p:spPr>
            <a:xfrm>
              <a:off x="4993798" y="4947677"/>
              <a:ext cx="885824" cy="885824"/>
            </a:xfrm>
            <a:prstGeom prst="ellipse">
              <a:avLst/>
            </a:prstGeom>
            <a:solidFill>
              <a:srgbClr val="FFC000"/>
            </a:solidFill>
            <a:ln>
              <a:noFill/>
            </a:ln>
            <a:effectLst>
              <a:innerShdw dist="76200" dir="13500000">
                <a:prstClr val="black">
                  <a:alpha val="12000"/>
                </a:prstClr>
              </a:innerShdw>
            </a:effectLst>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sz="2300" dirty="0">
                  <a:solidFill>
                    <a:schemeClr val="tx1"/>
                  </a:solidFill>
                  <a:effectLst>
                    <a:outerShdw blurRad="38100" dist="19050" dir="2700000" algn="tl" rotWithShape="0">
                      <a:schemeClr val="dk1">
                        <a:alpha val="40000"/>
                      </a:schemeClr>
                    </a:outerShdw>
                  </a:effectLst>
                </a:rPr>
                <a:t>1984</a:t>
              </a:r>
              <a:endParaRPr lang="en-US" sz="2300" dirty="0">
                <a:solidFill>
                  <a:schemeClr val="tx1"/>
                </a:solidFill>
                <a:effectLst>
                  <a:outerShdw blurRad="38100" dist="19050" dir="2700000" algn="tl" rotWithShape="0">
                    <a:schemeClr val="dk1">
                      <a:alpha val="40000"/>
                    </a:schemeClr>
                  </a:outerShdw>
                </a:effectLst>
              </a:endParaRPr>
            </a:p>
          </p:txBody>
        </p:sp>
        <p:sp>
          <p:nvSpPr>
            <p:cNvPr id="48" name="矩形 47"/>
            <p:cNvSpPr/>
            <p:nvPr>
              <p:custDataLst>
                <p:tags r:id="rId12"/>
              </p:custDataLst>
            </p:nvPr>
          </p:nvSpPr>
          <p:spPr>
            <a:xfrm>
              <a:off x="6172667" y="5014995"/>
              <a:ext cx="3121115" cy="621613"/>
            </a:xfrm>
            <a:prstGeom prst="rect">
              <a:avLst/>
            </a:prstGeom>
          </p:spPr>
          <p:txBody>
            <a:bodyPr wrap="none" anchor="b" anchorCtr="0">
              <a:normAutofit/>
            </a:bodyPr>
            <a:p>
              <a:r>
                <a:rPr lang="zh-CN" altLang="en-US" sz="2000" b="1" dirty="0">
                  <a:solidFill>
                    <a:srgbClr val="FFC000">
                      <a:lumMod val="75000"/>
                    </a:srgbClr>
                  </a:solidFill>
                  <a:latin typeface="+mn-ea"/>
                  <a:cs typeface="+mn-ea"/>
                </a:rPr>
                <a:t>威廉姆斯、特里克</a:t>
              </a:r>
              <a:endParaRPr lang="zh-CN" altLang="en-US" sz="2000" b="1" dirty="0">
                <a:solidFill>
                  <a:srgbClr val="FFC000">
                    <a:lumMod val="75000"/>
                  </a:srgbClr>
                </a:solidFill>
                <a:latin typeface="+mn-ea"/>
                <a:cs typeface="+mn-ea"/>
              </a:endParaRPr>
            </a:p>
          </p:txBody>
        </p:sp>
        <p:sp>
          <p:nvSpPr>
            <p:cNvPr id="25" name="矩形 24"/>
            <p:cNvSpPr/>
            <p:nvPr>
              <p:custDataLst>
                <p:tags r:id="rId13"/>
              </p:custDataLst>
            </p:nvPr>
          </p:nvSpPr>
          <p:spPr>
            <a:xfrm>
              <a:off x="5488431" y="5636583"/>
              <a:ext cx="3805395" cy="1429378"/>
            </a:xfrm>
            <a:prstGeom prst="rect">
              <a:avLst/>
            </a:prstGeom>
          </p:spPr>
          <p:txBody>
            <a:bodyPr wrap="square" anchor="t" anchorCtr="0"/>
            <a:p>
              <a:pPr lvl="1">
                <a:lnSpc>
                  <a:spcPct val="100000"/>
                </a:lnSpc>
                <a:spcBef>
                  <a:spcPct val="0"/>
                </a:spcBef>
                <a:spcAft>
                  <a:spcPct val="15000"/>
                </a:spcAft>
              </a:pPr>
              <a:r>
                <a:rPr lang="zh-CN" sz="1400">
                  <a:solidFill>
                    <a:schemeClr val="tx1"/>
                  </a:solidFill>
                  <a:effectLst>
                    <a:outerShdw blurRad="38100" dist="19050" dir="2700000" algn="tl" rotWithShape="0">
                      <a:schemeClr val="dk1">
                        <a:alpha val="40000"/>
                      </a:schemeClr>
                    </a:outerShdw>
                  </a:effectLst>
                  <a:sym typeface="+mn-ea"/>
                </a:rPr>
                <a:t>威廉姆斯：首次以</a:t>
              </a:r>
              <a:r>
                <a:rPr lang="en-US" altLang="zh-CN" sz="1400">
                  <a:solidFill>
                    <a:schemeClr val="tx1"/>
                  </a:solidFill>
                  <a:effectLst>
                    <a:outerShdw blurRad="38100" dist="19050" dir="2700000" algn="tl" rotWithShape="0">
                      <a:schemeClr val="dk1">
                        <a:alpha val="40000"/>
                      </a:schemeClr>
                    </a:outerShdw>
                  </a:effectLst>
                  <a:sym typeface="+mn-ea"/>
                </a:rPr>
                <a:t>“corporate govermance”</a:t>
              </a:r>
              <a:r>
                <a:rPr lang="zh-CN" altLang="en-US" sz="1400">
                  <a:solidFill>
                    <a:schemeClr val="tx1"/>
                  </a:solidFill>
                  <a:effectLst>
                    <a:outerShdw blurRad="38100" dist="19050" dir="2700000" algn="tl" rotWithShape="0">
                      <a:schemeClr val="dk1">
                        <a:alpha val="40000"/>
                      </a:schemeClr>
                    </a:outerShdw>
                  </a:effectLst>
                  <a:sym typeface="+mn-ea"/>
                </a:rPr>
                <a:t>为主题研究了公司治理。</a:t>
              </a:r>
              <a:endParaRPr lang="zh-CN" altLang="en-US" sz="1400">
                <a:solidFill>
                  <a:schemeClr val="tx1"/>
                </a:solidFill>
                <a:effectLst>
                  <a:outerShdw blurRad="38100" dist="19050" dir="2700000" algn="tl" rotWithShape="0">
                    <a:schemeClr val="dk1">
                      <a:alpha val="40000"/>
                    </a:schemeClr>
                  </a:outerShdw>
                </a:effectLst>
              </a:endParaRPr>
            </a:p>
            <a:p>
              <a:pPr lvl="1">
                <a:lnSpc>
                  <a:spcPct val="100000"/>
                </a:lnSpc>
                <a:spcBef>
                  <a:spcPct val="0"/>
                </a:spcBef>
                <a:spcAft>
                  <a:spcPct val="15000"/>
                </a:spcAft>
              </a:pPr>
              <a:r>
                <a:rPr lang="zh-CN" altLang="en-US" sz="1400">
                  <a:solidFill>
                    <a:schemeClr val="tx1"/>
                  </a:solidFill>
                  <a:effectLst>
                    <a:outerShdw blurRad="38100" dist="19050" dir="2700000" algn="tl" rotWithShape="0">
                      <a:schemeClr val="dk1">
                        <a:alpha val="40000"/>
                      </a:schemeClr>
                    </a:outerShdw>
                  </a:effectLst>
                  <a:sym typeface="+mn-ea"/>
                </a:rPr>
                <a:t>特里克：公司治理包括董事、董事会的思维方式、理论和做法；公司治理是现代公司行使权力的过程。</a:t>
              </a:r>
              <a:endParaRPr lang="zh-CN" altLang="en-US" sz="1400">
                <a:solidFill>
                  <a:schemeClr val="tx1"/>
                </a:solidFill>
                <a:effectLst>
                  <a:outerShdw blurRad="38100" dist="19050" dir="2700000" algn="tl" rotWithShape="0">
                    <a:schemeClr val="dk1">
                      <a:alpha val="40000"/>
                    </a:schemeClr>
                  </a:outerShdw>
                </a:effectLst>
              </a:endParaRPr>
            </a:p>
            <a:p>
              <a:pPr lvl="1">
                <a:lnSpc>
                  <a:spcPct val="100000"/>
                </a:lnSpc>
                <a:spcBef>
                  <a:spcPct val="0"/>
                </a:spcBef>
                <a:spcAft>
                  <a:spcPct val="15000"/>
                </a:spcAft>
              </a:pPr>
              <a:r>
                <a:rPr lang="zh-CN" altLang="en-US" sz="1400" b="1">
                  <a:solidFill>
                    <a:srgbClr val="FF0000"/>
                  </a:solidFill>
                  <a:effectLst>
                    <a:outerShdw blurRad="38100" dist="19050" dir="2700000" algn="tl" rotWithShape="0">
                      <a:schemeClr val="dk1">
                        <a:alpha val="40000"/>
                      </a:schemeClr>
                    </a:outerShdw>
                  </a:effectLst>
                  <a:sym typeface="+mn-ea"/>
                </a:rPr>
                <a:t>内容：战略制定、决策执行、监督和问责</a:t>
              </a:r>
              <a:endParaRPr lang="zh-CN" altLang="en-US" sz="1400" b="1" dirty="0">
                <a:solidFill>
                  <a:srgbClr val="FF0000"/>
                </a:solidFill>
                <a:effectLst>
                  <a:outerShdw blurRad="38100" dist="19050" dir="2700000" algn="tl" rotWithShape="0">
                    <a:schemeClr val="dk1">
                      <a:alpha val="40000"/>
                    </a:schemeClr>
                  </a:outerShdw>
                </a:effectLst>
                <a:sym typeface="+mn-ea"/>
              </a:endParaRPr>
            </a:p>
          </p:txBody>
        </p:sp>
      </p:grpSp>
      <p:grpSp>
        <p:nvGrpSpPr>
          <p:cNvPr id="59" name="组合 58"/>
          <p:cNvGrpSpPr/>
          <p:nvPr>
            <p:custDataLst>
              <p:tags r:id="rId14"/>
            </p:custDataLst>
          </p:nvPr>
        </p:nvGrpSpPr>
        <p:grpSpPr>
          <a:xfrm>
            <a:off x="1096298" y="922946"/>
            <a:ext cx="4630253" cy="1627211"/>
            <a:chOff x="-85337" y="1906531"/>
            <a:chExt cx="4292689" cy="1508581"/>
          </a:xfrm>
        </p:grpSpPr>
        <p:sp>
          <p:nvSpPr>
            <p:cNvPr id="26" name="椭圆 25"/>
            <p:cNvSpPr/>
            <p:nvPr>
              <p:custDataLst>
                <p:tags r:id="rId15"/>
              </p:custDataLst>
            </p:nvPr>
          </p:nvSpPr>
          <p:spPr>
            <a:xfrm>
              <a:off x="3131028" y="1960073"/>
              <a:ext cx="1076324" cy="1076324"/>
            </a:xfrm>
            <a:prstGeom prst="ellipse">
              <a:avLst/>
            </a:prstGeom>
            <a:solidFill>
              <a:srgbClr val="FFFFFF"/>
            </a:solidFill>
            <a:ln w="3175">
              <a:solidFill>
                <a:srgbClr val="DDDDDD"/>
              </a:solidFill>
            </a:ln>
            <a:effectLst>
              <a:outerShdw dist="38100" dir="2700000" algn="tl"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sp>
          <p:nvSpPr>
            <p:cNvPr id="27" name="椭圆 26"/>
            <p:cNvSpPr/>
            <p:nvPr>
              <p:custDataLst>
                <p:tags r:id="rId16"/>
              </p:custDataLst>
            </p:nvPr>
          </p:nvSpPr>
          <p:spPr>
            <a:xfrm>
              <a:off x="3226134" y="2055474"/>
              <a:ext cx="894833" cy="886003"/>
            </a:xfrm>
            <a:prstGeom prst="ellipse">
              <a:avLst/>
            </a:prstGeom>
            <a:solidFill>
              <a:srgbClr val="27BDBA"/>
            </a:solidFill>
            <a:ln>
              <a:noFill/>
            </a:ln>
            <a:effectLst>
              <a:innerShdw dist="76200" dir="13500000">
                <a:prstClr val="black">
                  <a:alpha val="12000"/>
                </a:prstClr>
              </a:innerShdw>
            </a:effectLst>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lnSpcReduction="10000"/>
            </a:bodyPr>
            <a:p>
              <a:pPr algn="ctr"/>
              <a:r>
                <a:rPr lang="en-US" altLang="zh-CN" sz="2400" dirty="0">
                  <a:solidFill>
                    <a:schemeClr val="tx1"/>
                  </a:solidFill>
                  <a:effectLst>
                    <a:outerShdw blurRad="38100" dist="19050" dir="2700000" algn="tl" rotWithShape="0">
                      <a:schemeClr val="dk1">
                        <a:alpha val="40000"/>
                      </a:schemeClr>
                    </a:outerShdw>
                  </a:effectLst>
                </a:rPr>
                <a:t>1932</a:t>
              </a:r>
              <a:endParaRPr lang="en-US" altLang="zh-CN" sz="2400" dirty="0">
                <a:solidFill>
                  <a:schemeClr val="tx1"/>
                </a:solidFill>
                <a:effectLst>
                  <a:outerShdw blurRad="38100" dist="19050" dir="2700000" algn="tl" rotWithShape="0">
                    <a:schemeClr val="dk1">
                      <a:alpha val="40000"/>
                    </a:schemeClr>
                  </a:outerShdw>
                </a:effectLst>
              </a:endParaRPr>
            </a:p>
          </p:txBody>
        </p:sp>
        <p:sp>
          <p:nvSpPr>
            <p:cNvPr id="28" name="矩形 27"/>
            <p:cNvSpPr/>
            <p:nvPr>
              <p:custDataLst>
                <p:tags r:id="rId17"/>
              </p:custDataLst>
            </p:nvPr>
          </p:nvSpPr>
          <p:spPr>
            <a:xfrm>
              <a:off x="-85337" y="1906531"/>
              <a:ext cx="3121115" cy="621613"/>
            </a:xfrm>
            <a:prstGeom prst="rect">
              <a:avLst/>
            </a:prstGeom>
          </p:spPr>
          <p:txBody>
            <a:bodyPr wrap="none" anchor="b" anchorCtr="0">
              <a:normAutofit/>
            </a:bodyPr>
            <a:p>
              <a:pPr algn="r"/>
              <a:r>
                <a:rPr lang="zh-CN" altLang="en-US" sz="2000">
                  <a:solidFill>
                    <a:schemeClr val="dk1"/>
                  </a:solidFill>
                  <a:sym typeface="+mn-ea"/>
                </a:rPr>
                <a:t>伯利和米恩斯</a:t>
              </a:r>
              <a:endParaRPr lang="en-US" altLang="zh-CN" sz="2000" b="1" dirty="0">
                <a:solidFill>
                  <a:srgbClr val="27BDBA">
                    <a:lumMod val="75000"/>
                  </a:srgbClr>
                </a:solidFill>
                <a:latin typeface="Calibri Light" panose="020F0302020204030204" charset="0"/>
                <a:ea typeface="+mn-ea"/>
                <a:cs typeface="+mn-ea"/>
              </a:endParaRPr>
            </a:p>
          </p:txBody>
        </p:sp>
        <p:sp>
          <p:nvSpPr>
            <p:cNvPr id="30" name="矩形 29"/>
            <p:cNvSpPr/>
            <p:nvPr>
              <p:custDataLst>
                <p:tags r:id="rId18"/>
              </p:custDataLst>
            </p:nvPr>
          </p:nvSpPr>
          <p:spPr>
            <a:xfrm>
              <a:off x="-85337" y="2528145"/>
              <a:ext cx="3121115" cy="886967"/>
            </a:xfrm>
            <a:prstGeom prst="rect">
              <a:avLst/>
            </a:prstGeom>
          </p:spPr>
          <p:txBody>
            <a:bodyPr wrap="square" anchor="t" anchorCtr="0">
              <a:normAutofit/>
            </a:bodyPr>
            <a:p>
              <a:pPr marL="0" lvl="1" algn="l"/>
              <a:r>
                <a:rPr lang="zh-CN" altLang="en-US">
                  <a:solidFill>
                    <a:schemeClr val="dk1"/>
                  </a:solidFill>
                  <a:sym typeface="+mn-ea"/>
                </a:rPr>
                <a:t>首次提出所有权和控制权的公司治理核心问题</a:t>
              </a:r>
              <a:endParaRPr lang="zh-CN" altLang="en-US">
                <a:solidFill>
                  <a:schemeClr val="dk1"/>
                </a:solidFill>
              </a:endParaRPr>
            </a:p>
            <a:p>
              <a:pPr algn="r"/>
              <a:endParaRPr lang="en-US" altLang="zh-CN" dirty="0">
                <a:solidFill>
                  <a:sysClr val="windowText" lastClr="000000">
                    <a:lumMod val="65000"/>
                    <a:lumOff val="35000"/>
                  </a:sysClr>
                </a:solidFill>
              </a:endParaRPr>
            </a:p>
          </p:txBody>
        </p:sp>
      </p:grpSp>
      <p:grpSp>
        <p:nvGrpSpPr>
          <p:cNvPr id="57" name="组合 56"/>
          <p:cNvGrpSpPr/>
          <p:nvPr>
            <p:custDataLst>
              <p:tags r:id="rId19"/>
            </p:custDataLst>
          </p:nvPr>
        </p:nvGrpSpPr>
        <p:grpSpPr>
          <a:xfrm>
            <a:off x="1096298" y="3057136"/>
            <a:ext cx="4638472" cy="1627210"/>
            <a:chOff x="-85337" y="3885129"/>
            <a:chExt cx="4300309" cy="1508580"/>
          </a:xfrm>
        </p:grpSpPr>
        <p:sp>
          <p:nvSpPr>
            <p:cNvPr id="38" name="椭圆 37"/>
            <p:cNvSpPr/>
            <p:nvPr>
              <p:custDataLst>
                <p:tags r:id="rId20"/>
              </p:custDataLst>
            </p:nvPr>
          </p:nvSpPr>
          <p:spPr>
            <a:xfrm flipH="1">
              <a:off x="3138648" y="3888309"/>
              <a:ext cx="1076324" cy="1076324"/>
            </a:xfrm>
            <a:prstGeom prst="ellipse">
              <a:avLst/>
            </a:prstGeom>
            <a:solidFill>
              <a:srgbClr val="FFFFFF"/>
            </a:solidFill>
            <a:ln w="3175">
              <a:solidFill>
                <a:srgbClr val="DDDDDD"/>
              </a:solidFill>
            </a:ln>
            <a:effectLst>
              <a:outerShdw dist="38100" dir="2700000" algn="tl"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sp>
          <p:nvSpPr>
            <p:cNvPr id="39" name="椭圆 38"/>
            <p:cNvSpPr/>
            <p:nvPr>
              <p:custDataLst>
                <p:tags r:id="rId21"/>
              </p:custDataLst>
            </p:nvPr>
          </p:nvSpPr>
          <p:spPr>
            <a:xfrm>
              <a:off x="3233898" y="3983559"/>
              <a:ext cx="885824" cy="885824"/>
            </a:xfrm>
            <a:prstGeom prst="ellipse">
              <a:avLst/>
            </a:prstGeom>
            <a:solidFill>
              <a:srgbClr val="CFD90A"/>
            </a:solidFill>
            <a:ln>
              <a:noFill/>
            </a:ln>
            <a:effectLst>
              <a:innerShdw dist="76200" dir="13500000">
                <a:prstClr val="black">
                  <a:alpha val="12000"/>
                </a:prstClr>
              </a:innerShdw>
            </a:effectLst>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sz="2300" dirty="0">
                  <a:solidFill>
                    <a:schemeClr val="tx1"/>
                  </a:solidFill>
                  <a:effectLst>
                    <a:outerShdw blurRad="38100" dist="19050" dir="2700000" algn="tl" rotWithShape="0">
                      <a:schemeClr val="dk1">
                        <a:alpha val="40000"/>
                      </a:schemeClr>
                    </a:outerShdw>
                  </a:effectLst>
                </a:rPr>
                <a:t>1975</a:t>
              </a:r>
              <a:endParaRPr lang="en-US" sz="2300" dirty="0">
                <a:solidFill>
                  <a:schemeClr val="tx1"/>
                </a:solidFill>
                <a:effectLst>
                  <a:outerShdw blurRad="38100" dist="19050" dir="2700000" algn="tl" rotWithShape="0">
                    <a:schemeClr val="dk1">
                      <a:alpha val="40000"/>
                    </a:schemeClr>
                  </a:outerShdw>
                </a:effectLst>
              </a:endParaRPr>
            </a:p>
          </p:txBody>
        </p:sp>
        <p:sp>
          <p:nvSpPr>
            <p:cNvPr id="54" name="矩形 53"/>
            <p:cNvSpPr/>
            <p:nvPr>
              <p:custDataLst>
                <p:tags r:id="rId22"/>
              </p:custDataLst>
            </p:nvPr>
          </p:nvSpPr>
          <p:spPr>
            <a:xfrm>
              <a:off x="-85337" y="3885129"/>
              <a:ext cx="3121115" cy="621613"/>
            </a:xfrm>
            <a:prstGeom prst="rect">
              <a:avLst/>
            </a:prstGeom>
          </p:spPr>
          <p:txBody>
            <a:bodyPr wrap="none" anchor="b" anchorCtr="0">
              <a:normAutofit/>
            </a:bodyPr>
            <a:p>
              <a:pPr algn="r"/>
              <a:r>
                <a:rPr lang="zh-CN" altLang="en-US" sz="2000" b="1" dirty="0">
                  <a:solidFill>
                    <a:srgbClr val="CFD90A">
                      <a:lumMod val="75000"/>
                    </a:srgbClr>
                  </a:solidFill>
                  <a:latin typeface="+mn-ea"/>
                  <a:cs typeface="+mn-ea"/>
                </a:rPr>
                <a:t>威廉姆斯</a:t>
              </a:r>
              <a:endParaRPr lang="zh-CN" altLang="en-US" sz="2000" b="1" dirty="0">
                <a:solidFill>
                  <a:srgbClr val="CFD90A">
                    <a:lumMod val="75000"/>
                  </a:srgbClr>
                </a:solidFill>
                <a:latin typeface="+mn-ea"/>
                <a:cs typeface="+mn-ea"/>
              </a:endParaRPr>
            </a:p>
          </p:txBody>
        </p:sp>
        <p:sp>
          <p:nvSpPr>
            <p:cNvPr id="56" name="矩形 55"/>
            <p:cNvSpPr/>
            <p:nvPr>
              <p:custDataLst>
                <p:tags r:id="rId23"/>
              </p:custDataLst>
            </p:nvPr>
          </p:nvSpPr>
          <p:spPr>
            <a:xfrm>
              <a:off x="-85337" y="4506742"/>
              <a:ext cx="3121115" cy="886967"/>
            </a:xfrm>
            <a:prstGeom prst="rect">
              <a:avLst/>
            </a:prstGeom>
          </p:spPr>
          <p:txBody>
            <a:bodyPr wrap="square" anchor="t" anchorCtr="0">
              <a:normAutofit/>
            </a:bodyPr>
            <a:p>
              <a:pPr marL="0" lvl="1" algn="l"/>
              <a:r>
                <a:rPr lang="zh-CN" altLang="en-US">
                  <a:solidFill>
                    <a:schemeClr val="dk1"/>
                  </a:solidFill>
                  <a:latin typeface="+mn-ea"/>
                  <a:cs typeface="+mn-ea"/>
                  <a:sym typeface="+mn-ea"/>
                </a:rPr>
                <a:t>提出</a:t>
              </a:r>
              <a:r>
                <a:rPr lang="en-US" altLang="zh-CN">
                  <a:solidFill>
                    <a:schemeClr val="dk1"/>
                  </a:solidFill>
                  <a:latin typeface="+mn-ea"/>
                  <a:cs typeface="+mn-ea"/>
                  <a:sym typeface="+mn-ea"/>
                </a:rPr>
                <a:t>“</a:t>
              </a:r>
              <a:r>
                <a:rPr lang="zh-CN" altLang="en-US">
                  <a:solidFill>
                    <a:schemeClr val="dk1"/>
                  </a:solidFill>
                  <a:latin typeface="+mn-ea"/>
                  <a:cs typeface="+mn-ea"/>
                  <a:sym typeface="+mn-ea"/>
                </a:rPr>
                <a:t>治理结构</a:t>
              </a:r>
              <a:r>
                <a:rPr lang="en-US" altLang="zh-CN">
                  <a:solidFill>
                    <a:schemeClr val="dk1"/>
                  </a:solidFill>
                  <a:latin typeface="+mn-ea"/>
                  <a:cs typeface="+mn-ea"/>
                  <a:sym typeface="+mn-ea"/>
                </a:rPr>
                <a:t>”</a:t>
              </a:r>
              <a:r>
                <a:rPr lang="zh-CN" altLang="en-US">
                  <a:solidFill>
                    <a:schemeClr val="dk1"/>
                  </a:solidFill>
                  <a:latin typeface="+mn-ea"/>
                  <a:cs typeface="+mn-ea"/>
                  <a:sym typeface="+mn-ea"/>
                </a:rPr>
                <a:t>概念</a:t>
              </a:r>
              <a:endParaRPr lang="zh-CN" altLang="en-US">
                <a:solidFill>
                  <a:schemeClr val="dk1"/>
                </a:solidFill>
              </a:endParaRPr>
            </a:p>
            <a:p>
              <a:pPr algn="r"/>
              <a:endParaRPr lang="en-US" altLang="zh-CN" dirty="0">
                <a:solidFill>
                  <a:sysClr val="windowText" lastClr="000000">
                    <a:lumMod val="65000"/>
                    <a:lumOff val="35000"/>
                  </a:sysClr>
                </a:solidFill>
              </a:endParaRPr>
            </a:p>
          </p:txBody>
        </p:sp>
      </p:grpSp>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24"/>
    </p:custDataLst>
  </p:cSld>
  <p:clrMapOvr>
    <a:masterClrMapping/>
  </p:clrMapOvr>
  <mc:AlternateContent xmlns:mc="http://schemas.openxmlformats.org/markup-compatibility/2006">
    <mc:Choice xmlns:p14="http://schemas.microsoft.com/office/powerpoint/2010/main" Requires="p14">
      <p:transition spd="slow" p14:dur="2000">
        <p:wipe dir="r"/>
      </p:transition>
    </mc:Choice>
    <mc:Fallback>
      <p:transition spd="slow">
        <p:wipe dir="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3" name="文本框 2"/>
          <p:cNvSpPr txBox="1"/>
          <p:nvPr/>
        </p:nvSpPr>
        <p:spPr>
          <a:xfrm>
            <a:off x="1421130" y="335280"/>
            <a:ext cx="9664700" cy="64516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ctr"/>
            <a:r>
              <a:rPr lang="zh-CN" sz="3600" b="1">
                <a:solidFill>
                  <a:schemeClr val="accent4"/>
                </a:solidFill>
              </a:rPr>
              <a:t>（二）国内权威学者对公司治理的定义</a:t>
            </a:r>
            <a:endParaRPr lang="zh-CN" altLang="en-US" sz="3600" b="1">
              <a:solidFill>
                <a:schemeClr val="accent4"/>
              </a:solidFill>
              <a:effectLst>
                <a:outerShdw blurRad="38100" dist="19050" dir="2700000" algn="tl" rotWithShape="0">
                  <a:schemeClr val="dk1">
                    <a:alpha val="40000"/>
                  </a:schemeClr>
                </a:outerShdw>
              </a:effectLst>
            </a:endParaRPr>
          </a:p>
        </p:txBody>
      </p:sp>
      <p:sp>
        <p:nvSpPr>
          <p:cNvPr id="37" name="任意多边形 36"/>
          <p:cNvSpPr/>
          <p:nvPr>
            <p:custDataLst>
              <p:tags r:id="rId1"/>
            </p:custDataLst>
          </p:nvPr>
        </p:nvSpPr>
        <p:spPr>
          <a:xfrm>
            <a:off x="5914999" y="1306082"/>
            <a:ext cx="645282" cy="1290563"/>
          </a:xfrm>
          <a:custGeom>
            <a:avLst/>
            <a:gdLst>
              <a:gd name="connsiteX0" fmla="*/ 0 w 3247743"/>
              <a:gd name="connsiteY0" fmla="*/ 0 h 6495486"/>
              <a:gd name="connsiteX1" fmla="*/ 3247743 w 3247743"/>
              <a:gd name="connsiteY1" fmla="*/ 3247744 h 6495486"/>
              <a:gd name="connsiteX2" fmla="*/ 332062 w 3247743"/>
              <a:gd name="connsiteY2" fmla="*/ 6478719 h 6495486"/>
              <a:gd name="connsiteX3" fmla="*/ 21 w 3247743"/>
              <a:gd name="connsiteY3" fmla="*/ 6495486 h 6495486"/>
              <a:gd name="connsiteX4" fmla="*/ 103076 w 3247743"/>
              <a:gd name="connsiteY4" fmla="*/ 6485097 h 6495486"/>
              <a:gd name="connsiteX5" fmla="*/ 511456 w 3247743"/>
              <a:gd name="connsiteY5" fmla="*/ 5984032 h 6495486"/>
              <a:gd name="connsiteX6" fmla="*/ 103076 w 3247743"/>
              <a:gd name="connsiteY6" fmla="*/ 5482967 h 6495486"/>
              <a:gd name="connsiteX7" fmla="*/ 56337 w 3247743"/>
              <a:gd name="connsiteY7" fmla="*/ 5478255 h 6495486"/>
              <a:gd name="connsiteX8" fmla="*/ 228348 w 3247743"/>
              <a:gd name="connsiteY8" fmla="*/ 5469570 h 6495486"/>
              <a:gd name="connsiteX9" fmla="*/ 2233356 w 3247743"/>
              <a:gd name="connsiteY9" fmla="*/ 3247744 h 6495486"/>
              <a:gd name="connsiteX10" fmla="*/ 228348 w 3247743"/>
              <a:gd name="connsiteY10" fmla="*/ 1025918 h 6495486"/>
              <a:gd name="connsiteX11" fmla="*/ 56343 w 3247743"/>
              <a:gd name="connsiteY11" fmla="*/ 1017232 h 6495486"/>
              <a:gd name="connsiteX12" fmla="*/ 103076 w 3247743"/>
              <a:gd name="connsiteY12" fmla="*/ 1012521 h 6495486"/>
              <a:gd name="connsiteX13" fmla="*/ 511456 w 3247743"/>
              <a:gd name="connsiteY13" fmla="*/ 511456 h 6495486"/>
              <a:gd name="connsiteX14" fmla="*/ 0 w 3247743"/>
              <a:gd name="connsiteY14" fmla="*/ 0 h 649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7743" h="6495486">
                <a:moveTo>
                  <a:pt x="0" y="0"/>
                </a:moveTo>
                <a:cubicBezTo>
                  <a:pt x="1793675" y="0"/>
                  <a:pt x="3247743" y="1454069"/>
                  <a:pt x="3247743" y="3247744"/>
                </a:cubicBezTo>
                <a:cubicBezTo>
                  <a:pt x="3247743" y="4929314"/>
                  <a:pt x="1969754" y="6312402"/>
                  <a:pt x="332062" y="6478719"/>
                </a:cubicBezTo>
                <a:lnTo>
                  <a:pt x="21" y="6495486"/>
                </a:lnTo>
                <a:lnTo>
                  <a:pt x="103076" y="6485097"/>
                </a:lnTo>
                <a:cubicBezTo>
                  <a:pt x="336138" y="6437406"/>
                  <a:pt x="511456" y="6231193"/>
                  <a:pt x="511456" y="5984032"/>
                </a:cubicBezTo>
                <a:cubicBezTo>
                  <a:pt x="511456" y="5736872"/>
                  <a:pt x="336138" y="5530659"/>
                  <a:pt x="103076" y="5482967"/>
                </a:cubicBezTo>
                <a:lnTo>
                  <a:pt x="56337" y="5478255"/>
                </a:lnTo>
                <a:lnTo>
                  <a:pt x="228348" y="5469570"/>
                </a:lnTo>
                <a:cubicBezTo>
                  <a:pt x="1354534" y="5355200"/>
                  <a:pt x="2233356" y="4404104"/>
                  <a:pt x="2233356" y="3247744"/>
                </a:cubicBezTo>
                <a:cubicBezTo>
                  <a:pt x="2233356" y="2091383"/>
                  <a:pt x="1354534" y="1140288"/>
                  <a:pt x="228348" y="1025918"/>
                </a:cubicBezTo>
                <a:lnTo>
                  <a:pt x="56343" y="1017232"/>
                </a:lnTo>
                <a:lnTo>
                  <a:pt x="103076" y="1012521"/>
                </a:lnTo>
                <a:cubicBezTo>
                  <a:pt x="336138" y="964830"/>
                  <a:pt x="511456" y="758617"/>
                  <a:pt x="511456" y="511456"/>
                </a:cubicBezTo>
                <a:cubicBezTo>
                  <a:pt x="511456" y="228987"/>
                  <a:pt x="282469" y="0"/>
                  <a:pt x="0" y="0"/>
                </a:cubicBezTo>
                <a:close/>
              </a:path>
            </a:pathLst>
          </a:custGeom>
          <a:solidFill>
            <a:srgbClr val="DEAB81"/>
          </a:solidFill>
        </p:spPr>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kern="0" dirty="0">
              <a:sym typeface="Arial" panose="020B0604020202020204" pitchFamily="34" charset="0"/>
            </a:endParaRPr>
          </a:p>
        </p:txBody>
      </p:sp>
      <p:sp>
        <p:nvSpPr>
          <p:cNvPr id="33" name="椭圆 32"/>
          <p:cNvSpPr/>
          <p:nvPr>
            <p:custDataLst>
              <p:tags r:id="rId2"/>
            </p:custDataLst>
          </p:nvPr>
        </p:nvSpPr>
        <p:spPr>
          <a:xfrm>
            <a:off x="5846609" y="1126685"/>
            <a:ext cx="136777" cy="562031"/>
          </a:xfrm>
          <a:prstGeom prst="ellipse">
            <a:avLst/>
          </a:prstGeom>
          <a:solidFill>
            <a:srgbClr val="DEAB81"/>
          </a:solidFill>
        </p:spPr>
        <p:txBody>
          <a:bodyPr rot="0" spcFirstLastPara="0" vertOverflow="overflow" horzOverflow="overflow" vert="horz" wrap="square" lIns="91440" tIns="45720" rIns="91440" bIns="45720" numCol="1" spcCol="0" rtlCol="0" fromWordArt="0" anchor="ctr" anchorCtr="0" forceAA="0" compatLnSpc="1">
            <a:spAutoFit/>
          </a:bodyPr>
          <a:p>
            <a:pPr algn="ctr"/>
            <a:endParaRPr lang="zh-CN" altLang="en-US" kern="0" dirty="0">
              <a:sym typeface="Arial" panose="020B0604020202020204" pitchFamily="34" charset="0"/>
            </a:endParaRPr>
          </a:p>
        </p:txBody>
      </p:sp>
      <p:sp>
        <p:nvSpPr>
          <p:cNvPr id="34" name="椭圆 33"/>
          <p:cNvSpPr/>
          <p:nvPr>
            <p:custDataLst>
              <p:tags r:id="rId3"/>
            </p:custDataLst>
          </p:nvPr>
        </p:nvSpPr>
        <p:spPr>
          <a:xfrm>
            <a:off x="5846609" y="2214011"/>
            <a:ext cx="136777" cy="562031"/>
          </a:xfrm>
          <a:prstGeom prst="ellipse">
            <a:avLst/>
          </a:prstGeom>
          <a:solidFill>
            <a:srgbClr val="869ACD"/>
          </a:solidFill>
        </p:spPr>
        <p:txBody>
          <a:bodyPr rot="0" spcFirstLastPara="0" vertOverflow="overflow" horzOverflow="overflow" vert="horz" wrap="square" lIns="91440" tIns="45720" rIns="91440" bIns="45720" numCol="1" spcCol="0" rtlCol="0" fromWordArt="0" anchor="ctr" anchorCtr="0" forceAA="0" compatLnSpc="1">
            <a:spAutoFit/>
          </a:bodyPr>
          <a:p>
            <a:pPr algn="ctr"/>
            <a:endParaRPr lang="zh-CN" altLang="en-US" kern="0" dirty="0">
              <a:sym typeface="Arial" panose="020B0604020202020204" pitchFamily="34" charset="0"/>
            </a:endParaRPr>
          </a:p>
        </p:txBody>
      </p:sp>
      <p:sp>
        <p:nvSpPr>
          <p:cNvPr id="39" name="椭圆 38"/>
          <p:cNvSpPr/>
          <p:nvPr>
            <p:custDataLst>
              <p:tags r:id="rId4"/>
            </p:custDataLst>
          </p:nvPr>
        </p:nvSpPr>
        <p:spPr>
          <a:xfrm>
            <a:off x="5579446" y="1595860"/>
            <a:ext cx="711005" cy="711005"/>
          </a:xfrm>
          <a:prstGeom prst="ellipse">
            <a:avLst/>
          </a:prstGeom>
          <a:solidFill>
            <a:srgbClr val="D9D9D9"/>
          </a:solidFill>
        </p:spPr>
        <p:txBody>
          <a:bodyPr rot="0" spcFirstLastPara="0" vertOverflow="overflow" horzOverflow="overflow" vert="horz" wrap="square" lIns="0" tIns="0" rIns="0" bIns="0" numCol="1" spcCol="0" rtlCol="0" fromWordArt="0" anchor="ctr" anchorCtr="0" forceAA="0" compatLnSpc="1">
            <a:normAutofit fontScale="80000"/>
          </a:bodyPr>
          <a:p>
            <a:pPr algn="ctr"/>
            <a:r>
              <a:rPr lang="en-US" altLang="zh-CN" sz="2000" b="1" kern="0" dirty="0">
                <a:solidFill>
                  <a:schemeClr val="tx1"/>
                </a:solidFill>
                <a:effectLst>
                  <a:outerShdw blurRad="38100" dist="19050" dir="2700000" algn="tl" rotWithShape="0">
                    <a:schemeClr val="dk1">
                      <a:alpha val="40000"/>
                    </a:schemeClr>
                  </a:outerShdw>
                </a:effectLst>
                <a:sym typeface="Arial" panose="020B0604020202020204" pitchFamily="34" charset="0"/>
              </a:rPr>
              <a:t>1993</a:t>
            </a:r>
            <a:endParaRPr lang="en-US" altLang="zh-CN" sz="2000" b="1" kern="0" dirty="0">
              <a:solidFill>
                <a:schemeClr val="tx1"/>
              </a:solidFill>
              <a:effectLst>
                <a:outerShdw blurRad="38100" dist="19050" dir="2700000" algn="tl" rotWithShape="0">
                  <a:schemeClr val="dk1">
                    <a:alpha val="40000"/>
                  </a:schemeClr>
                </a:outerShdw>
              </a:effectLst>
              <a:sym typeface="Arial" panose="020B0604020202020204" pitchFamily="34" charset="0"/>
            </a:endParaRPr>
          </a:p>
        </p:txBody>
      </p:sp>
      <p:sp>
        <p:nvSpPr>
          <p:cNvPr id="43" name="椭圆 42"/>
          <p:cNvSpPr/>
          <p:nvPr>
            <p:custDataLst>
              <p:tags r:id="rId5"/>
            </p:custDataLst>
          </p:nvPr>
        </p:nvSpPr>
        <p:spPr>
          <a:xfrm>
            <a:off x="5846609" y="3301433"/>
            <a:ext cx="136777" cy="562031"/>
          </a:xfrm>
          <a:prstGeom prst="ellipse">
            <a:avLst/>
          </a:prstGeom>
          <a:solidFill>
            <a:srgbClr val="D26078"/>
          </a:solidFill>
        </p:spPr>
        <p:txBody>
          <a:bodyPr rot="0" spcFirstLastPara="0" vertOverflow="overflow" horzOverflow="overflow" vert="horz" wrap="square" lIns="91440" tIns="45720" rIns="91440" bIns="45720" numCol="1" spcCol="0" rtlCol="0" fromWordArt="0" anchor="ctr" anchorCtr="0" forceAA="0" compatLnSpc="1">
            <a:spAutoFit/>
          </a:bodyPr>
          <a:p>
            <a:pPr algn="ctr"/>
            <a:endParaRPr lang="zh-CN" altLang="en-US" kern="0" dirty="0">
              <a:sym typeface="Arial" panose="020B0604020202020204" pitchFamily="34" charset="0"/>
            </a:endParaRPr>
          </a:p>
        </p:txBody>
      </p:sp>
      <p:sp>
        <p:nvSpPr>
          <p:cNvPr id="45" name="任意多边形 44"/>
          <p:cNvSpPr/>
          <p:nvPr>
            <p:custDataLst>
              <p:tags r:id="rId6"/>
            </p:custDataLst>
          </p:nvPr>
        </p:nvSpPr>
        <p:spPr>
          <a:xfrm>
            <a:off x="5914999" y="3477935"/>
            <a:ext cx="645282" cy="1290563"/>
          </a:xfrm>
          <a:custGeom>
            <a:avLst/>
            <a:gdLst>
              <a:gd name="connsiteX0" fmla="*/ 0 w 3247743"/>
              <a:gd name="connsiteY0" fmla="*/ 0 h 6495486"/>
              <a:gd name="connsiteX1" fmla="*/ 3247743 w 3247743"/>
              <a:gd name="connsiteY1" fmla="*/ 3247744 h 6495486"/>
              <a:gd name="connsiteX2" fmla="*/ 332062 w 3247743"/>
              <a:gd name="connsiteY2" fmla="*/ 6478719 h 6495486"/>
              <a:gd name="connsiteX3" fmla="*/ 21 w 3247743"/>
              <a:gd name="connsiteY3" fmla="*/ 6495486 h 6495486"/>
              <a:gd name="connsiteX4" fmla="*/ 103076 w 3247743"/>
              <a:gd name="connsiteY4" fmla="*/ 6485097 h 6495486"/>
              <a:gd name="connsiteX5" fmla="*/ 511456 w 3247743"/>
              <a:gd name="connsiteY5" fmla="*/ 5984032 h 6495486"/>
              <a:gd name="connsiteX6" fmla="*/ 103076 w 3247743"/>
              <a:gd name="connsiteY6" fmla="*/ 5482967 h 6495486"/>
              <a:gd name="connsiteX7" fmla="*/ 56337 w 3247743"/>
              <a:gd name="connsiteY7" fmla="*/ 5478255 h 6495486"/>
              <a:gd name="connsiteX8" fmla="*/ 228348 w 3247743"/>
              <a:gd name="connsiteY8" fmla="*/ 5469570 h 6495486"/>
              <a:gd name="connsiteX9" fmla="*/ 2233356 w 3247743"/>
              <a:gd name="connsiteY9" fmla="*/ 3247744 h 6495486"/>
              <a:gd name="connsiteX10" fmla="*/ 228348 w 3247743"/>
              <a:gd name="connsiteY10" fmla="*/ 1025918 h 6495486"/>
              <a:gd name="connsiteX11" fmla="*/ 56343 w 3247743"/>
              <a:gd name="connsiteY11" fmla="*/ 1017232 h 6495486"/>
              <a:gd name="connsiteX12" fmla="*/ 103076 w 3247743"/>
              <a:gd name="connsiteY12" fmla="*/ 1012521 h 6495486"/>
              <a:gd name="connsiteX13" fmla="*/ 511456 w 3247743"/>
              <a:gd name="connsiteY13" fmla="*/ 511456 h 6495486"/>
              <a:gd name="connsiteX14" fmla="*/ 0 w 3247743"/>
              <a:gd name="connsiteY14" fmla="*/ 0 h 649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7743" h="6495486">
                <a:moveTo>
                  <a:pt x="0" y="0"/>
                </a:moveTo>
                <a:cubicBezTo>
                  <a:pt x="1793675" y="0"/>
                  <a:pt x="3247743" y="1454069"/>
                  <a:pt x="3247743" y="3247744"/>
                </a:cubicBezTo>
                <a:cubicBezTo>
                  <a:pt x="3247743" y="4929314"/>
                  <a:pt x="1969754" y="6312402"/>
                  <a:pt x="332062" y="6478719"/>
                </a:cubicBezTo>
                <a:lnTo>
                  <a:pt x="21" y="6495486"/>
                </a:lnTo>
                <a:lnTo>
                  <a:pt x="103076" y="6485097"/>
                </a:lnTo>
                <a:cubicBezTo>
                  <a:pt x="336138" y="6437406"/>
                  <a:pt x="511456" y="6231193"/>
                  <a:pt x="511456" y="5984032"/>
                </a:cubicBezTo>
                <a:cubicBezTo>
                  <a:pt x="511456" y="5736872"/>
                  <a:pt x="336138" y="5530659"/>
                  <a:pt x="103076" y="5482967"/>
                </a:cubicBezTo>
                <a:lnTo>
                  <a:pt x="56337" y="5478255"/>
                </a:lnTo>
                <a:lnTo>
                  <a:pt x="228348" y="5469570"/>
                </a:lnTo>
                <a:cubicBezTo>
                  <a:pt x="1354534" y="5355200"/>
                  <a:pt x="2233356" y="4404104"/>
                  <a:pt x="2233356" y="3247744"/>
                </a:cubicBezTo>
                <a:cubicBezTo>
                  <a:pt x="2233356" y="2091383"/>
                  <a:pt x="1354534" y="1140288"/>
                  <a:pt x="228348" y="1025918"/>
                </a:cubicBezTo>
                <a:lnTo>
                  <a:pt x="56343" y="1017232"/>
                </a:lnTo>
                <a:lnTo>
                  <a:pt x="103076" y="1012521"/>
                </a:lnTo>
                <a:cubicBezTo>
                  <a:pt x="336138" y="964830"/>
                  <a:pt x="511456" y="758617"/>
                  <a:pt x="511456" y="511456"/>
                </a:cubicBezTo>
                <a:cubicBezTo>
                  <a:pt x="511456" y="228987"/>
                  <a:pt x="282469" y="0"/>
                  <a:pt x="0" y="0"/>
                </a:cubicBezTo>
                <a:close/>
              </a:path>
            </a:pathLst>
          </a:custGeom>
          <a:solidFill>
            <a:srgbClr val="D26078"/>
          </a:solidFill>
        </p:spPr>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kern="0" dirty="0">
              <a:sym typeface="Arial" panose="020B0604020202020204" pitchFamily="34" charset="0"/>
            </a:endParaRPr>
          </a:p>
        </p:txBody>
      </p:sp>
      <p:sp>
        <p:nvSpPr>
          <p:cNvPr id="47" name="椭圆 46"/>
          <p:cNvSpPr/>
          <p:nvPr>
            <p:custDataLst>
              <p:tags r:id="rId7"/>
            </p:custDataLst>
          </p:nvPr>
        </p:nvSpPr>
        <p:spPr>
          <a:xfrm>
            <a:off x="5846609" y="4385865"/>
            <a:ext cx="136777" cy="562031"/>
          </a:xfrm>
          <a:prstGeom prst="ellipse">
            <a:avLst/>
          </a:prstGeom>
          <a:solidFill>
            <a:srgbClr val="EDC51B"/>
          </a:solidFill>
        </p:spPr>
        <p:txBody>
          <a:bodyPr rot="0" spcFirstLastPara="0" vertOverflow="overflow" horzOverflow="overflow" vert="horz" wrap="square" lIns="91440" tIns="45720" rIns="91440" bIns="45720" numCol="1" spcCol="0" rtlCol="0" fromWordArt="0" anchor="ctr" anchorCtr="0" forceAA="0" compatLnSpc="1">
            <a:spAutoFit/>
          </a:bodyPr>
          <a:p>
            <a:pPr algn="ctr"/>
            <a:endParaRPr lang="zh-CN" altLang="en-US" kern="0" dirty="0">
              <a:sym typeface="Arial" panose="020B0604020202020204" pitchFamily="34" charset="0"/>
            </a:endParaRPr>
          </a:p>
        </p:txBody>
      </p:sp>
      <p:sp>
        <p:nvSpPr>
          <p:cNvPr id="54" name="椭圆 53"/>
          <p:cNvSpPr/>
          <p:nvPr>
            <p:custDataLst>
              <p:tags r:id="rId8"/>
            </p:custDataLst>
          </p:nvPr>
        </p:nvSpPr>
        <p:spPr>
          <a:xfrm>
            <a:off x="5846609" y="5471206"/>
            <a:ext cx="136777" cy="562031"/>
          </a:xfrm>
          <a:prstGeom prst="ellipse">
            <a:avLst/>
          </a:prstGeom>
          <a:solidFill>
            <a:srgbClr val="DEAB81"/>
          </a:solidFill>
        </p:spPr>
        <p:txBody>
          <a:bodyPr rot="0" spcFirstLastPara="0" vertOverflow="overflow" horzOverflow="overflow" vert="horz" wrap="square" lIns="91440" tIns="45720" rIns="91440" bIns="45720" numCol="1" spcCol="0" rtlCol="0" fromWordArt="0" anchor="ctr" anchorCtr="0" forceAA="0" compatLnSpc="1">
            <a:spAutoFit/>
          </a:bodyPr>
          <a:p>
            <a:pPr algn="ctr"/>
            <a:endParaRPr lang="zh-CN" altLang="en-US" kern="0" dirty="0">
              <a:sym typeface="Arial" panose="020B0604020202020204" pitchFamily="34" charset="0"/>
            </a:endParaRPr>
          </a:p>
        </p:txBody>
      </p:sp>
      <p:sp>
        <p:nvSpPr>
          <p:cNvPr id="41" name="任意多边形 40"/>
          <p:cNvSpPr/>
          <p:nvPr>
            <p:custDataLst>
              <p:tags r:id="rId9"/>
            </p:custDataLst>
          </p:nvPr>
        </p:nvSpPr>
        <p:spPr>
          <a:xfrm flipH="1">
            <a:off x="5270248" y="2393501"/>
            <a:ext cx="645282" cy="1290563"/>
          </a:xfrm>
          <a:custGeom>
            <a:avLst/>
            <a:gdLst>
              <a:gd name="connsiteX0" fmla="*/ 0 w 3247743"/>
              <a:gd name="connsiteY0" fmla="*/ 0 h 6495486"/>
              <a:gd name="connsiteX1" fmla="*/ 3247743 w 3247743"/>
              <a:gd name="connsiteY1" fmla="*/ 3247744 h 6495486"/>
              <a:gd name="connsiteX2" fmla="*/ 332062 w 3247743"/>
              <a:gd name="connsiteY2" fmla="*/ 6478719 h 6495486"/>
              <a:gd name="connsiteX3" fmla="*/ 21 w 3247743"/>
              <a:gd name="connsiteY3" fmla="*/ 6495486 h 6495486"/>
              <a:gd name="connsiteX4" fmla="*/ 103076 w 3247743"/>
              <a:gd name="connsiteY4" fmla="*/ 6485097 h 6495486"/>
              <a:gd name="connsiteX5" fmla="*/ 511456 w 3247743"/>
              <a:gd name="connsiteY5" fmla="*/ 5984032 h 6495486"/>
              <a:gd name="connsiteX6" fmla="*/ 103076 w 3247743"/>
              <a:gd name="connsiteY6" fmla="*/ 5482967 h 6495486"/>
              <a:gd name="connsiteX7" fmla="*/ 56337 w 3247743"/>
              <a:gd name="connsiteY7" fmla="*/ 5478255 h 6495486"/>
              <a:gd name="connsiteX8" fmla="*/ 228348 w 3247743"/>
              <a:gd name="connsiteY8" fmla="*/ 5469570 h 6495486"/>
              <a:gd name="connsiteX9" fmla="*/ 2233356 w 3247743"/>
              <a:gd name="connsiteY9" fmla="*/ 3247744 h 6495486"/>
              <a:gd name="connsiteX10" fmla="*/ 228348 w 3247743"/>
              <a:gd name="connsiteY10" fmla="*/ 1025918 h 6495486"/>
              <a:gd name="connsiteX11" fmla="*/ 56343 w 3247743"/>
              <a:gd name="connsiteY11" fmla="*/ 1017232 h 6495486"/>
              <a:gd name="connsiteX12" fmla="*/ 103076 w 3247743"/>
              <a:gd name="connsiteY12" fmla="*/ 1012521 h 6495486"/>
              <a:gd name="connsiteX13" fmla="*/ 511456 w 3247743"/>
              <a:gd name="connsiteY13" fmla="*/ 511456 h 6495486"/>
              <a:gd name="connsiteX14" fmla="*/ 0 w 3247743"/>
              <a:gd name="connsiteY14" fmla="*/ 0 h 649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7743" h="6495486">
                <a:moveTo>
                  <a:pt x="0" y="0"/>
                </a:moveTo>
                <a:cubicBezTo>
                  <a:pt x="1793675" y="0"/>
                  <a:pt x="3247743" y="1454069"/>
                  <a:pt x="3247743" y="3247744"/>
                </a:cubicBezTo>
                <a:cubicBezTo>
                  <a:pt x="3247743" y="4929314"/>
                  <a:pt x="1969754" y="6312402"/>
                  <a:pt x="332062" y="6478719"/>
                </a:cubicBezTo>
                <a:lnTo>
                  <a:pt x="21" y="6495486"/>
                </a:lnTo>
                <a:lnTo>
                  <a:pt x="103076" y="6485097"/>
                </a:lnTo>
                <a:cubicBezTo>
                  <a:pt x="336138" y="6437406"/>
                  <a:pt x="511456" y="6231193"/>
                  <a:pt x="511456" y="5984032"/>
                </a:cubicBezTo>
                <a:cubicBezTo>
                  <a:pt x="511456" y="5736872"/>
                  <a:pt x="336138" y="5530659"/>
                  <a:pt x="103076" y="5482967"/>
                </a:cubicBezTo>
                <a:lnTo>
                  <a:pt x="56337" y="5478255"/>
                </a:lnTo>
                <a:lnTo>
                  <a:pt x="228348" y="5469570"/>
                </a:lnTo>
                <a:cubicBezTo>
                  <a:pt x="1354534" y="5355200"/>
                  <a:pt x="2233356" y="4404104"/>
                  <a:pt x="2233356" y="3247744"/>
                </a:cubicBezTo>
                <a:cubicBezTo>
                  <a:pt x="2233356" y="2091383"/>
                  <a:pt x="1354534" y="1140288"/>
                  <a:pt x="228348" y="1025918"/>
                </a:cubicBezTo>
                <a:lnTo>
                  <a:pt x="56343" y="1017232"/>
                </a:lnTo>
                <a:lnTo>
                  <a:pt x="103076" y="1012521"/>
                </a:lnTo>
                <a:cubicBezTo>
                  <a:pt x="336138" y="964830"/>
                  <a:pt x="511456" y="758617"/>
                  <a:pt x="511456" y="511456"/>
                </a:cubicBezTo>
                <a:cubicBezTo>
                  <a:pt x="511456" y="228987"/>
                  <a:pt x="282469" y="0"/>
                  <a:pt x="0" y="0"/>
                </a:cubicBezTo>
                <a:close/>
              </a:path>
            </a:pathLst>
          </a:custGeom>
          <a:solidFill>
            <a:srgbClr val="869ACD"/>
          </a:solidFill>
        </p:spPr>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kern="0" dirty="0">
              <a:sym typeface="Arial" panose="020B0604020202020204" pitchFamily="34" charset="0"/>
            </a:endParaRPr>
          </a:p>
        </p:txBody>
      </p:sp>
      <p:sp>
        <p:nvSpPr>
          <p:cNvPr id="66" name="椭圆 65"/>
          <p:cNvSpPr/>
          <p:nvPr>
            <p:custDataLst>
              <p:tags r:id="rId10"/>
            </p:custDataLst>
          </p:nvPr>
        </p:nvSpPr>
        <p:spPr>
          <a:xfrm flipH="1">
            <a:off x="5540078" y="2683281"/>
            <a:ext cx="711005" cy="711005"/>
          </a:xfrm>
          <a:prstGeom prst="ellipse">
            <a:avLst/>
          </a:prstGeom>
          <a:solidFill>
            <a:srgbClr val="D9D9D9"/>
          </a:solidFill>
        </p:spPr>
        <p:txBody>
          <a:bodyPr rot="0" spcFirstLastPara="0" vertOverflow="overflow" horzOverflow="overflow" vert="horz" wrap="square" lIns="0" tIns="0" rIns="0" bIns="0" numCol="1" spcCol="0" rtlCol="0" fromWordArt="0" anchor="ctr" anchorCtr="0" forceAA="0" compatLnSpc="1">
            <a:normAutofit fontScale="80000"/>
          </a:bodyPr>
          <a:p>
            <a:pPr algn="ctr"/>
            <a:r>
              <a:rPr lang="en-US" sz="2000" b="1" kern="0" dirty="0">
                <a:solidFill>
                  <a:schemeClr val="tx1"/>
                </a:solidFill>
                <a:effectLst>
                  <a:outerShdw blurRad="38100" dist="19050" dir="2700000" algn="tl" rotWithShape="0">
                    <a:schemeClr val="dk1">
                      <a:alpha val="40000"/>
                    </a:schemeClr>
                  </a:outerShdw>
                </a:effectLst>
                <a:sym typeface="Arial" panose="020B0604020202020204" pitchFamily="34" charset="0"/>
              </a:rPr>
              <a:t>1995</a:t>
            </a:r>
            <a:endParaRPr lang="en-US" sz="2000" b="1" kern="0" dirty="0">
              <a:solidFill>
                <a:schemeClr val="tx1"/>
              </a:solidFill>
              <a:effectLst>
                <a:outerShdw blurRad="38100" dist="19050" dir="2700000" algn="tl" rotWithShape="0">
                  <a:schemeClr val="dk1">
                    <a:alpha val="40000"/>
                  </a:schemeClr>
                </a:outerShdw>
              </a:effectLst>
              <a:sym typeface="Arial" panose="020B0604020202020204" pitchFamily="34" charset="0"/>
            </a:endParaRPr>
          </a:p>
        </p:txBody>
      </p:sp>
      <p:sp>
        <p:nvSpPr>
          <p:cNvPr id="67" name="椭圆 66"/>
          <p:cNvSpPr/>
          <p:nvPr>
            <p:custDataLst>
              <p:tags r:id="rId11"/>
            </p:custDataLst>
          </p:nvPr>
        </p:nvSpPr>
        <p:spPr>
          <a:xfrm>
            <a:off x="5540375" y="3767455"/>
            <a:ext cx="750570" cy="711200"/>
          </a:xfrm>
          <a:prstGeom prst="ellipse">
            <a:avLst/>
          </a:prstGeom>
          <a:solidFill>
            <a:srgbClr val="D9D9D9"/>
          </a:solidFill>
        </p:spPr>
        <p:txBody>
          <a:bodyPr rot="0" spcFirstLastPara="0" vertOverflow="overflow" horzOverflow="overflow" vert="horz" wrap="square" lIns="0" tIns="0" rIns="0" bIns="0" numCol="1" spcCol="0" rtlCol="0" fromWordArt="0" anchor="ctr" anchorCtr="0" forceAA="0" compatLnSpc="1">
            <a:normAutofit fontScale="90000"/>
            <a:scene3d>
              <a:camera prst="orthographicFront"/>
              <a:lightRig rig="threePt" dir="t"/>
            </a:scene3d>
          </a:bodyPr>
          <a:p>
            <a:pPr algn="ctr"/>
            <a:r>
              <a:rPr lang="en-US" sz="2000" b="1" kern="0" dirty="0">
                <a:solidFill>
                  <a:schemeClr val="tx1"/>
                </a:solidFill>
                <a:effectLst>
                  <a:outerShdw blurRad="38100" dist="19050" dir="2700000" algn="tl" rotWithShape="0">
                    <a:schemeClr val="dk1">
                      <a:alpha val="40000"/>
                    </a:schemeClr>
                  </a:outerShdw>
                </a:effectLst>
                <a:sym typeface="Arial" panose="020B0604020202020204" pitchFamily="34" charset="0"/>
              </a:rPr>
              <a:t>1996</a:t>
            </a:r>
            <a:endParaRPr lang="en-US" sz="2000" b="1" kern="0" dirty="0">
              <a:solidFill>
                <a:schemeClr val="tx1"/>
              </a:solidFill>
              <a:effectLst>
                <a:outerShdw blurRad="38100" dist="19050" dir="2700000" algn="tl" rotWithShape="0">
                  <a:schemeClr val="dk1">
                    <a:alpha val="40000"/>
                  </a:schemeClr>
                </a:outerShdw>
              </a:effectLst>
              <a:sym typeface="Arial" panose="020B0604020202020204" pitchFamily="34" charset="0"/>
            </a:endParaRPr>
          </a:p>
        </p:txBody>
      </p:sp>
      <p:sp>
        <p:nvSpPr>
          <p:cNvPr id="49" name="任意多边形 48"/>
          <p:cNvSpPr/>
          <p:nvPr>
            <p:custDataLst>
              <p:tags r:id="rId12"/>
            </p:custDataLst>
          </p:nvPr>
        </p:nvSpPr>
        <p:spPr>
          <a:xfrm flipH="1">
            <a:off x="5270248" y="4564678"/>
            <a:ext cx="645282" cy="1290563"/>
          </a:xfrm>
          <a:custGeom>
            <a:avLst/>
            <a:gdLst>
              <a:gd name="connsiteX0" fmla="*/ 0 w 3247743"/>
              <a:gd name="connsiteY0" fmla="*/ 0 h 6495486"/>
              <a:gd name="connsiteX1" fmla="*/ 3247743 w 3247743"/>
              <a:gd name="connsiteY1" fmla="*/ 3247744 h 6495486"/>
              <a:gd name="connsiteX2" fmla="*/ 332062 w 3247743"/>
              <a:gd name="connsiteY2" fmla="*/ 6478719 h 6495486"/>
              <a:gd name="connsiteX3" fmla="*/ 21 w 3247743"/>
              <a:gd name="connsiteY3" fmla="*/ 6495486 h 6495486"/>
              <a:gd name="connsiteX4" fmla="*/ 103076 w 3247743"/>
              <a:gd name="connsiteY4" fmla="*/ 6485097 h 6495486"/>
              <a:gd name="connsiteX5" fmla="*/ 511456 w 3247743"/>
              <a:gd name="connsiteY5" fmla="*/ 5984032 h 6495486"/>
              <a:gd name="connsiteX6" fmla="*/ 103076 w 3247743"/>
              <a:gd name="connsiteY6" fmla="*/ 5482967 h 6495486"/>
              <a:gd name="connsiteX7" fmla="*/ 56337 w 3247743"/>
              <a:gd name="connsiteY7" fmla="*/ 5478255 h 6495486"/>
              <a:gd name="connsiteX8" fmla="*/ 228348 w 3247743"/>
              <a:gd name="connsiteY8" fmla="*/ 5469570 h 6495486"/>
              <a:gd name="connsiteX9" fmla="*/ 2233356 w 3247743"/>
              <a:gd name="connsiteY9" fmla="*/ 3247744 h 6495486"/>
              <a:gd name="connsiteX10" fmla="*/ 228348 w 3247743"/>
              <a:gd name="connsiteY10" fmla="*/ 1025918 h 6495486"/>
              <a:gd name="connsiteX11" fmla="*/ 56343 w 3247743"/>
              <a:gd name="connsiteY11" fmla="*/ 1017232 h 6495486"/>
              <a:gd name="connsiteX12" fmla="*/ 103076 w 3247743"/>
              <a:gd name="connsiteY12" fmla="*/ 1012521 h 6495486"/>
              <a:gd name="connsiteX13" fmla="*/ 511456 w 3247743"/>
              <a:gd name="connsiteY13" fmla="*/ 511456 h 6495486"/>
              <a:gd name="connsiteX14" fmla="*/ 0 w 3247743"/>
              <a:gd name="connsiteY14" fmla="*/ 0 h 649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7743" h="6495486">
                <a:moveTo>
                  <a:pt x="0" y="0"/>
                </a:moveTo>
                <a:cubicBezTo>
                  <a:pt x="1793675" y="0"/>
                  <a:pt x="3247743" y="1454069"/>
                  <a:pt x="3247743" y="3247744"/>
                </a:cubicBezTo>
                <a:cubicBezTo>
                  <a:pt x="3247743" y="4929314"/>
                  <a:pt x="1969754" y="6312402"/>
                  <a:pt x="332062" y="6478719"/>
                </a:cubicBezTo>
                <a:lnTo>
                  <a:pt x="21" y="6495486"/>
                </a:lnTo>
                <a:lnTo>
                  <a:pt x="103076" y="6485097"/>
                </a:lnTo>
                <a:cubicBezTo>
                  <a:pt x="336138" y="6437406"/>
                  <a:pt x="511456" y="6231193"/>
                  <a:pt x="511456" y="5984032"/>
                </a:cubicBezTo>
                <a:cubicBezTo>
                  <a:pt x="511456" y="5736872"/>
                  <a:pt x="336138" y="5530659"/>
                  <a:pt x="103076" y="5482967"/>
                </a:cubicBezTo>
                <a:lnTo>
                  <a:pt x="56337" y="5478255"/>
                </a:lnTo>
                <a:lnTo>
                  <a:pt x="228348" y="5469570"/>
                </a:lnTo>
                <a:cubicBezTo>
                  <a:pt x="1354534" y="5355200"/>
                  <a:pt x="2233356" y="4404104"/>
                  <a:pt x="2233356" y="3247744"/>
                </a:cubicBezTo>
                <a:cubicBezTo>
                  <a:pt x="2233356" y="2091383"/>
                  <a:pt x="1354534" y="1140288"/>
                  <a:pt x="228348" y="1025918"/>
                </a:cubicBezTo>
                <a:lnTo>
                  <a:pt x="56343" y="1017232"/>
                </a:lnTo>
                <a:lnTo>
                  <a:pt x="103076" y="1012521"/>
                </a:lnTo>
                <a:cubicBezTo>
                  <a:pt x="336138" y="964830"/>
                  <a:pt x="511456" y="758617"/>
                  <a:pt x="511456" y="511456"/>
                </a:cubicBezTo>
                <a:cubicBezTo>
                  <a:pt x="511456" y="228987"/>
                  <a:pt x="282469" y="0"/>
                  <a:pt x="0" y="0"/>
                </a:cubicBezTo>
                <a:close/>
              </a:path>
            </a:pathLst>
          </a:custGeom>
          <a:solidFill>
            <a:srgbClr val="EDC51B"/>
          </a:solidFill>
        </p:spPr>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kern="0" dirty="0">
              <a:sym typeface="Arial" panose="020B0604020202020204" pitchFamily="34" charset="0"/>
            </a:endParaRPr>
          </a:p>
        </p:txBody>
      </p:sp>
      <p:sp>
        <p:nvSpPr>
          <p:cNvPr id="68" name="椭圆 67"/>
          <p:cNvSpPr/>
          <p:nvPr>
            <p:custDataLst>
              <p:tags r:id="rId13"/>
            </p:custDataLst>
          </p:nvPr>
        </p:nvSpPr>
        <p:spPr>
          <a:xfrm flipH="1">
            <a:off x="5540078" y="4854456"/>
            <a:ext cx="711005" cy="711005"/>
          </a:xfrm>
          <a:prstGeom prst="ellipse">
            <a:avLst/>
          </a:prstGeom>
          <a:solidFill>
            <a:srgbClr val="D9D9D9"/>
          </a:solidFill>
        </p:spPr>
        <p:txBody>
          <a:bodyPr rot="0" spcFirstLastPara="0" vertOverflow="overflow" horzOverflow="overflow" vert="horz" wrap="square" lIns="0" tIns="0" rIns="0" bIns="0" numCol="1" spcCol="0" rtlCol="0" fromWordArt="0" anchor="ctr" anchorCtr="0" forceAA="0" compatLnSpc="1">
            <a:normAutofit/>
          </a:bodyPr>
          <a:p>
            <a:pPr algn="ctr"/>
            <a:r>
              <a:rPr lang="en-US" sz="1700" b="1" kern="0" dirty="0">
                <a:solidFill>
                  <a:srgbClr val="FF0000"/>
                </a:solidFill>
                <a:sym typeface="Arial" panose="020B0604020202020204" pitchFamily="34" charset="0"/>
              </a:rPr>
              <a:t>1998</a:t>
            </a:r>
            <a:endParaRPr lang="en-US" sz="1700" b="1" kern="0" dirty="0">
              <a:solidFill>
                <a:srgbClr val="FF0000"/>
              </a:solidFill>
              <a:sym typeface="Arial" panose="020B0604020202020204" pitchFamily="34" charset="0"/>
            </a:endParaRPr>
          </a:p>
        </p:txBody>
      </p:sp>
      <p:sp>
        <p:nvSpPr>
          <p:cNvPr id="75" name="矩形 74"/>
          <p:cNvSpPr/>
          <p:nvPr>
            <p:custDataLst>
              <p:tags r:id="rId14"/>
            </p:custDataLst>
          </p:nvPr>
        </p:nvSpPr>
        <p:spPr>
          <a:xfrm>
            <a:off x="1572260" y="1541686"/>
            <a:ext cx="4007186" cy="819351"/>
          </a:xfrm>
          <a:prstGeom prst="rect">
            <a:avLst/>
          </a:prstGeom>
        </p:spPr>
        <p:txBody>
          <a:bodyPr wrap="square" anchor="ctr" anchorCtr="0"/>
          <a:p>
            <a:pPr algn="just">
              <a:lnSpc>
                <a:spcPct val="120000"/>
              </a:lnSpc>
            </a:pPr>
            <a:r>
              <a:rPr lang="zh-CN" altLang="en-US" b="1" dirty="0">
                <a:solidFill>
                  <a:srgbClr val="FF0000"/>
                </a:solidFill>
                <a:sym typeface="Arial" panose="020B0604020202020204" pitchFamily="34" charset="0"/>
              </a:rPr>
              <a:t>吴敬琏：</a:t>
            </a:r>
            <a:r>
              <a:rPr lang="zh-CN" altLang="en-US" b="1" dirty="0">
                <a:sym typeface="Arial" panose="020B0604020202020204" pitchFamily="34" charset="0"/>
              </a:rPr>
              <a:t>《大中型企业改革：建立现代企业制度》首提法人治理结构。</a:t>
            </a:r>
            <a:endParaRPr lang="zh-CN" altLang="en-US" b="1" dirty="0">
              <a:sym typeface="Arial" panose="020B0604020202020204" pitchFamily="34" charset="0"/>
            </a:endParaRPr>
          </a:p>
        </p:txBody>
      </p:sp>
      <p:sp>
        <p:nvSpPr>
          <p:cNvPr id="77" name="矩形 76"/>
          <p:cNvSpPr/>
          <p:nvPr>
            <p:custDataLst>
              <p:tags r:id="rId15"/>
            </p:custDataLst>
          </p:nvPr>
        </p:nvSpPr>
        <p:spPr>
          <a:xfrm>
            <a:off x="1572260" y="3720824"/>
            <a:ext cx="4007186" cy="819351"/>
          </a:xfrm>
          <a:prstGeom prst="rect">
            <a:avLst/>
          </a:prstGeom>
        </p:spPr>
        <p:txBody>
          <a:bodyPr wrap="square" anchor="ctr" anchorCtr="0"/>
          <a:p>
            <a:pPr algn="just">
              <a:lnSpc>
                <a:spcPct val="120000"/>
              </a:lnSpc>
            </a:pPr>
            <a:r>
              <a:rPr lang="zh-CN" altLang="en-US" b="1" dirty="0">
                <a:solidFill>
                  <a:srgbClr val="FF0000"/>
                </a:solidFill>
                <a:sym typeface="Arial" panose="020B0604020202020204" pitchFamily="34" charset="0"/>
              </a:rPr>
              <a:t>张维迎：公司治理是有关公司控制权和剩余索取权分配的一整套法律、文化和制度性安排。</a:t>
            </a:r>
            <a:endParaRPr lang="zh-CN" altLang="en-US" b="1" dirty="0">
              <a:solidFill>
                <a:srgbClr val="FF0000"/>
              </a:solidFill>
              <a:sym typeface="Arial" panose="020B0604020202020204" pitchFamily="34" charset="0"/>
            </a:endParaRPr>
          </a:p>
        </p:txBody>
      </p:sp>
      <p:sp>
        <p:nvSpPr>
          <p:cNvPr id="79" name="矩形 78"/>
          <p:cNvSpPr/>
          <p:nvPr>
            <p:custDataLst>
              <p:tags r:id="rId16"/>
            </p:custDataLst>
          </p:nvPr>
        </p:nvSpPr>
        <p:spPr>
          <a:xfrm>
            <a:off x="6421477" y="2214504"/>
            <a:ext cx="4009033" cy="1652678"/>
          </a:xfrm>
          <a:prstGeom prst="rect">
            <a:avLst/>
          </a:prstGeom>
        </p:spPr>
        <p:txBody>
          <a:bodyPr wrap="square" anchor="ctr" anchorCtr="0"/>
          <a:p>
            <a:pPr algn="just">
              <a:lnSpc>
                <a:spcPct val="120000"/>
              </a:lnSpc>
            </a:pPr>
            <a:r>
              <a:rPr lang="zh-CN" altLang="en-US" b="1" dirty="0">
                <a:solidFill>
                  <a:srgbClr val="FF0000"/>
                </a:solidFill>
                <a:sym typeface="Arial" panose="020B0604020202020204" pitchFamily="34" charset="0"/>
              </a:rPr>
              <a:t>钱颖一：</a:t>
            </a:r>
            <a:r>
              <a:rPr lang="zh-CN" altLang="en-US" b="1" dirty="0">
                <a:solidFill>
                  <a:srgbClr val="0070C0"/>
                </a:solidFill>
                <a:sym typeface="Arial" panose="020B0604020202020204" pitchFamily="34" charset="0"/>
              </a:rPr>
              <a:t>公司治理结构是一套制度安排，用以支配若干在公司中有重大利害关系的团体——投资者（股东和债权人）、 经理人员、职工之间的关系，并从这种联盟中实现经济利益。</a:t>
            </a:r>
            <a:endParaRPr lang="zh-CN" altLang="en-US" b="1" dirty="0">
              <a:solidFill>
                <a:srgbClr val="0070C0"/>
              </a:solidFill>
              <a:sym typeface="Arial" panose="020B0604020202020204" pitchFamily="34" charset="0"/>
            </a:endParaRPr>
          </a:p>
        </p:txBody>
      </p:sp>
      <p:sp>
        <p:nvSpPr>
          <p:cNvPr id="80" name="矩形 79"/>
          <p:cNvSpPr/>
          <p:nvPr>
            <p:custDataLst>
              <p:tags r:id="rId17"/>
            </p:custDataLst>
          </p:nvPr>
        </p:nvSpPr>
        <p:spPr>
          <a:xfrm>
            <a:off x="6560185" y="4259580"/>
            <a:ext cx="4008755" cy="1899920"/>
          </a:xfrm>
          <a:prstGeom prst="rect">
            <a:avLst/>
          </a:prstGeom>
        </p:spPr>
        <p:txBody>
          <a:bodyPr wrap="square" anchor="ctr" anchorCtr="0">
            <a:scene3d>
              <a:camera prst="orthographicFront"/>
              <a:lightRig rig="soft" dir="t">
                <a:rot lat="0" lon="0" rev="15600000"/>
              </a:lightRig>
            </a:scene3d>
            <a:sp3d extrusionH="57150" prstMaterial="softEdge">
              <a:bevelT w="25400" h="38100"/>
            </a:sp3d>
          </a:bodyPr>
          <a:p>
            <a:pPr algn="just">
              <a:lnSpc>
                <a:spcPct val="120000"/>
              </a:lnSpc>
            </a:pPr>
            <a:r>
              <a:rPr lang="zh-CN" altLang="en-US" b="1" dirty="0">
                <a:solidFill>
                  <a:srgbClr val="FFC000"/>
                </a:solidFill>
                <a:effectLst/>
                <a:sym typeface="Arial" panose="020B0604020202020204" pitchFamily="34" charset="0"/>
              </a:rPr>
              <a:t>李维安：公司治理是指通过一套包括正式或非正式的、内部或外部的制度或机制，来协调公司与所有利益相关者之间的利益关系，以保证公司决策的科学化，从而最终维护公司各方面利益的一种制度安排。</a:t>
            </a:r>
            <a:endParaRPr lang="zh-CN" altLang="en-US" b="1" dirty="0">
              <a:solidFill>
                <a:srgbClr val="FFC000"/>
              </a:solidFill>
              <a:effectLst/>
              <a:sym typeface="Arial" panose="020B0604020202020204" pitchFamily="34" charset="0"/>
            </a:endParaRPr>
          </a:p>
        </p:txBody>
      </p:sp>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18"/>
    </p:custDataLst>
  </p:cSld>
  <p:clrMapOvr>
    <a:masterClrMapping/>
  </p:clrMapOvr>
  <p:transition spd="med">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3" name="文本框 2"/>
          <p:cNvSpPr txBox="1"/>
          <p:nvPr/>
        </p:nvSpPr>
        <p:spPr>
          <a:xfrm>
            <a:off x="1461135" y="323215"/>
            <a:ext cx="9664700" cy="64516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ctr"/>
            <a:r>
              <a:rPr lang="zh-CN" sz="3600" b="1">
                <a:solidFill>
                  <a:schemeClr val="accent4"/>
                </a:solidFill>
                <a:sym typeface="+mn-ea"/>
              </a:rPr>
              <a:t>（三）</a:t>
            </a:r>
            <a:r>
              <a:rPr lang="zh-CN" sz="3600" b="1">
                <a:solidFill>
                  <a:schemeClr val="accent4"/>
                </a:solidFill>
              </a:rPr>
              <a:t>不同学科视角下公司治理的内涵</a:t>
            </a:r>
            <a:endParaRPr lang="zh-CN" altLang="en-US" sz="3600" b="1">
              <a:solidFill>
                <a:schemeClr val="accent4"/>
              </a:solidFill>
              <a:effectLst>
                <a:outerShdw blurRad="38100" dist="19050" dir="2700000" algn="tl" rotWithShape="0">
                  <a:schemeClr val="dk1">
                    <a:alpha val="40000"/>
                  </a:schemeClr>
                </a:outerShdw>
              </a:effectLst>
            </a:endParaRPr>
          </a:p>
        </p:txBody>
      </p:sp>
      <p:sp>
        <p:nvSpPr>
          <p:cNvPr id="5" name="圆角矩形 4"/>
          <p:cNvSpPr/>
          <p:nvPr>
            <p:custDataLst>
              <p:tags r:id="rId1"/>
            </p:custDataLst>
          </p:nvPr>
        </p:nvSpPr>
        <p:spPr>
          <a:xfrm>
            <a:off x="886460" y="1107440"/>
            <a:ext cx="2181225" cy="2746375"/>
          </a:xfrm>
          <a:prstGeom prst="roundRect">
            <a:avLst/>
          </a:prstGeom>
          <a:solidFill>
            <a:srgbClr val="1F74AD">
              <a:lumMod val="20000"/>
              <a:lumOff val="80000"/>
            </a:srgbClr>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l">
              <a:lnSpc>
                <a:spcPct val="120000"/>
              </a:lnSpc>
            </a:pPr>
            <a:r>
              <a:rPr lang="zh-CN" altLang="en-US" b="1">
                <a:solidFill>
                  <a:srgbClr val="002060"/>
                </a:solidFill>
                <a:sym typeface="+mn-ea"/>
              </a:rPr>
              <a:t>公司治理是由于企业所有权与经营控制权相分离而产生的一种契约关系。</a:t>
            </a:r>
            <a:endParaRPr lang="zh-CN" altLang="en-US" b="1" spc="150">
              <a:solidFill>
                <a:srgbClr val="002060"/>
              </a:solidFill>
              <a:latin typeface="Arial" panose="020B0604020202020204" pitchFamily="34" charset="0"/>
              <a:ea typeface="微软雅黑" panose="020B0503020204020204" charset="-122"/>
              <a:sym typeface="+mn-ea"/>
            </a:endParaRPr>
          </a:p>
        </p:txBody>
      </p:sp>
      <p:sp>
        <p:nvSpPr>
          <p:cNvPr id="6" name="泪滴形 5"/>
          <p:cNvSpPr/>
          <p:nvPr>
            <p:custDataLst>
              <p:tags r:id="rId2"/>
            </p:custDataLst>
          </p:nvPr>
        </p:nvSpPr>
        <p:spPr>
          <a:xfrm rot="8100000">
            <a:off x="1578842" y="3570470"/>
            <a:ext cx="569048" cy="569048"/>
          </a:xfrm>
          <a:prstGeom prst="teardrop">
            <a:avLst>
              <a:gd name="adj" fmla="val 125412"/>
            </a:avLst>
          </a:prstGeom>
          <a:solidFill>
            <a:srgbClr val="1F74AD"/>
          </a:solidFill>
          <a:ln w="38100">
            <a:solidFill>
              <a:sysClr val="window" lastClr="FFFFFF">
                <a:lumMod val="9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lnSpcReduction="10000"/>
          </a:bodyP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7" name="椭圆 6"/>
          <p:cNvSpPr/>
          <p:nvPr>
            <p:custDataLst>
              <p:tags r:id="rId3"/>
            </p:custDataLst>
          </p:nvPr>
        </p:nvSpPr>
        <p:spPr>
          <a:xfrm rot="8100000">
            <a:off x="1715590" y="3702539"/>
            <a:ext cx="295552" cy="295552"/>
          </a:xfrm>
          <a:prstGeom prst="ellipse">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30000" lnSpcReduction="20000"/>
          </a:bodyPr>
          <a:p>
            <a:pPr algn="ctr">
              <a:lnSpc>
                <a:spcPct val="14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8" name="椭圆 7"/>
          <p:cNvSpPr/>
          <p:nvPr>
            <p:custDataLst>
              <p:tags r:id="rId4"/>
            </p:custDataLst>
          </p:nvPr>
        </p:nvSpPr>
        <p:spPr>
          <a:xfrm>
            <a:off x="1805446" y="4415019"/>
            <a:ext cx="115840" cy="115840"/>
          </a:xfrm>
          <a:prstGeom prst="ellipse">
            <a:avLst/>
          </a:prstGeom>
          <a:solidFill>
            <a:sysClr val="window" lastClr="FFFFFF">
              <a:lumMod val="95000"/>
            </a:sysClr>
          </a:solidFill>
          <a:ln w="38100">
            <a:solidFill>
              <a:srgbClr val="000000">
                <a:lumMod val="50000"/>
                <a:lumOff val="5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7" name="文本框 26"/>
          <p:cNvSpPr txBox="1"/>
          <p:nvPr>
            <p:custDataLst>
              <p:tags r:id="rId5"/>
            </p:custDataLst>
          </p:nvPr>
        </p:nvSpPr>
        <p:spPr>
          <a:xfrm>
            <a:off x="819410" y="4868754"/>
            <a:ext cx="2072292" cy="861775"/>
          </a:xfrm>
          <a:prstGeom prst="rect">
            <a:avLst/>
          </a:prstGeom>
          <a:noFill/>
        </p:spPr>
        <p:txBody>
          <a:bodyPr wrap="square" rtlCol="0">
            <a:normAutofit/>
          </a:bodyPr>
          <a:p>
            <a:pPr algn="ctr">
              <a:lnSpc>
                <a:spcPct val="120000"/>
              </a:lnSpc>
            </a:pPr>
            <a:r>
              <a:rPr lang="zh-CN" altLang="en-US" sz="2000" b="1" spc="300">
                <a:solidFill>
                  <a:srgbClr val="002060"/>
                </a:solidFill>
                <a:latin typeface="Arial" panose="020B0604020202020204" pitchFamily="34" charset="0"/>
                <a:ea typeface="微软雅黑" panose="020B0503020204020204" charset="-122"/>
                <a:sym typeface="Arial" panose="020B0604020202020204" pitchFamily="34" charset="0"/>
              </a:rPr>
              <a:t>法学</a:t>
            </a:r>
            <a:endParaRPr lang="zh-CN" altLang="en-US" sz="2000" b="1" spc="300">
              <a:solidFill>
                <a:srgbClr val="002060"/>
              </a:solidFill>
              <a:latin typeface="Arial" panose="020B0604020202020204" pitchFamily="34" charset="0"/>
              <a:ea typeface="微软雅黑" panose="020B0503020204020204" charset="-122"/>
              <a:sym typeface="Arial" panose="020B0604020202020204" pitchFamily="34" charset="0"/>
            </a:endParaRPr>
          </a:p>
        </p:txBody>
      </p:sp>
      <p:sp>
        <p:nvSpPr>
          <p:cNvPr id="18" name="圆角矩形 17"/>
          <p:cNvSpPr/>
          <p:nvPr>
            <p:custDataLst>
              <p:tags r:id="rId6"/>
            </p:custDataLst>
          </p:nvPr>
        </p:nvSpPr>
        <p:spPr>
          <a:xfrm>
            <a:off x="3342640" y="1107440"/>
            <a:ext cx="2129155" cy="2746375"/>
          </a:xfrm>
          <a:prstGeom prst="roundRect">
            <a:avLst/>
          </a:prstGeom>
          <a:solidFill>
            <a:srgbClr val="3498DB">
              <a:lumMod val="20000"/>
              <a:lumOff val="80000"/>
            </a:srgbClr>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l">
              <a:lnSpc>
                <a:spcPct val="120000"/>
              </a:lnSpc>
              <a:buClrTx/>
              <a:buSzTx/>
              <a:buFontTx/>
            </a:pPr>
            <a:r>
              <a:rPr lang="zh-CN" altLang="en-US" b="1">
                <a:solidFill>
                  <a:srgbClr val="002060"/>
                </a:solidFill>
                <a:sym typeface="+mn-ea"/>
              </a:rPr>
              <a:t>公司治理是一种制度安排 ， 最终以公司股东会 、 董事会 、经营管理层和其他利益相关者多方契约的形式形成。</a:t>
            </a:r>
            <a:endParaRPr lang="zh-CN" altLang="en-US" b="1">
              <a:solidFill>
                <a:srgbClr val="002060"/>
              </a:solidFill>
              <a:sym typeface="Arial" panose="020B0604020202020204" pitchFamily="34" charset="0"/>
            </a:endParaRPr>
          </a:p>
        </p:txBody>
      </p:sp>
      <p:sp>
        <p:nvSpPr>
          <p:cNvPr id="19" name="泪滴形 18"/>
          <p:cNvSpPr/>
          <p:nvPr>
            <p:custDataLst>
              <p:tags r:id="rId7"/>
            </p:custDataLst>
          </p:nvPr>
        </p:nvSpPr>
        <p:spPr>
          <a:xfrm rot="8100000">
            <a:off x="4219794" y="3570470"/>
            <a:ext cx="569048" cy="569048"/>
          </a:xfrm>
          <a:prstGeom prst="teardrop">
            <a:avLst>
              <a:gd name="adj" fmla="val 125412"/>
            </a:avLst>
          </a:prstGeom>
          <a:solidFill>
            <a:srgbClr val="3498DB"/>
          </a:solidFill>
          <a:ln w="38100">
            <a:solidFill>
              <a:sysClr val="window" lastClr="FFFFFF">
                <a:lumMod val="9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endParaRPr lang="zh-CN" altLang="en-US" sz="1400">
              <a:latin typeface="Arial" panose="020B0604020202020204" pitchFamily="34" charset="0"/>
              <a:ea typeface="微软雅黑" panose="020B0503020204020204" charset="-122"/>
              <a:sym typeface="Arial" panose="020B0604020202020204" pitchFamily="34" charset="0"/>
            </a:endParaRPr>
          </a:p>
        </p:txBody>
      </p:sp>
      <p:sp>
        <p:nvSpPr>
          <p:cNvPr id="20" name="椭圆 19"/>
          <p:cNvSpPr/>
          <p:nvPr>
            <p:custDataLst>
              <p:tags r:id="rId8"/>
            </p:custDataLst>
          </p:nvPr>
        </p:nvSpPr>
        <p:spPr>
          <a:xfrm rot="8100000">
            <a:off x="4351862" y="3702539"/>
            <a:ext cx="295552" cy="295552"/>
          </a:xfrm>
          <a:prstGeom prst="ellipse">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37500" lnSpcReduction="20000"/>
          </a:bodyPr>
          <a:p>
            <a:pPr algn="ctr">
              <a:lnSpc>
                <a:spcPct val="140000"/>
              </a:lnSpc>
            </a:pPr>
            <a:endParaRPr lang="zh-CN" altLang="en-US" sz="1400">
              <a:latin typeface="Arial" panose="020B0604020202020204" pitchFamily="34" charset="0"/>
              <a:ea typeface="微软雅黑" panose="020B0503020204020204" charset="-122"/>
              <a:sym typeface="Arial" panose="020B0604020202020204" pitchFamily="34" charset="0"/>
            </a:endParaRPr>
          </a:p>
        </p:txBody>
      </p:sp>
      <p:sp>
        <p:nvSpPr>
          <p:cNvPr id="21" name="椭圆 20"/>
          <p:cNvSpPr/>
          <p:nvPr>
            <p:custDataLst>
              <p:tags r:id="rId9"/>
            </p:custDataLst>
          </p:nvPr>
        </p:nvSpPr>
        <p:spPr>
          <a:xfrm>
            <a:off x="4446398" y="4415019"/>
            <a:ext cx="115840" cy="115840"/>
          </a:xfrm>
          <a:prstGeom prst="ellipse">
            <a:avLst/>
          </a:prstGeom>
          <a:solidFill>
            <a:sysClr val="window" lastClr="FFFFFF">
              <a:lumMod val="95000"/>
            </a:sysClr>
          </a:solidFill>
          <a:ln w="38100">
            <a:solidFill>
              <a:srgbClr val="000000">
                <a:lumMod val="50000"/>
                <a:lumOff val="5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sz="1400">
              <a:latin typeface="Arial" panose="020B0604020202020204" pitchFamily="34" charset="0"/>
              <a:ea typeface="微软雅黑" panose="020B0503020204020204" charset="-122"/>
              <a:sym typeface="Arial" panose="020B0604020202020204" pitchFamily="34" charset="0"/>
            </a:endParaRPr>
          </a:p>
        </p:txBody>
      </p:sp>
      <p:sp>
        <p:nvSpPr>
          <p:cNvPr id="9" name="文本框 8"/>
          <p:cNvSpPr txBox="1"/>
          <p:nvPr>
            <p:custDataLst>
              <p:tags r:id="rId10"/>
            </p:custDataLst>
          </p:nvPr>
        </p:nvSpPr>
        <p:spPr>
          <a:xfrm>
            <a:off x="3463493" y="4868754"/>
            <a:ext cx="2072292" cy="861775"/>
          </a:xfrm>
          <a:prstGeom prst="rect">
            <a:avLst/>
          </a:prstGeom>
          <a:noFill/>
        </p:spPr>
        <p:txBody>
          <a:bodyPr wrap="square" rtlCol="0">
            <a:normAutofit/>
          </a:bodyPr>
          <a:p>
            <a:pPr algn="ctr">
              <a:lnSpc>
                <a:spcPct val="120000"/>
              </a:lnSpc>
            </a:pPr>
            <a:r>
              <a:rPr lang="zh-CN" altLang="en-US" sz="2000" b="1" spc="300">
                <a:solidFill>
                  <a:srgbClr val="0070C0"/>
                </a:solidFill>
                <a:latin typeface="Arial" panose="020B0604020202020204" pitchFamily="34" charset="0"/>
                <a:ea typeface="微软雅黑" panose="020B0503020204020204" charset="-122"/>
                <a:sym typeface="Arial" panose="020B0604020202020204" pitchFamily="34" charset="0"/>
              </a:rPr>
              <a:t>经济学</a:t>
            </a:r>
            <a:endParaRPr lang="zh-CN" altLang="en-US" sz="2000" b="1" spc="300">
              <a:solidFill>
                <a:srgbClr val="0070C0"/>
              </a:solidFill>
              <a:latin typeface="Arial" panose="020B0604020202020204" pitchFamily="34" charset="0"/>
              <a:ea typeface="微软雅黑" panose="020B0503020204020204" charset="-122"/>
              <a:sym typeface="Arial" panose="020B0604020202020204" pitchFamily="34" charset="0"/>
            </a:endParaRPr>
          </a:p>
        </p:txBody>
      </p:sp>
      <p:sp>
        <p:nvSpPr>
          <p:cNvPr id="26" name="圆角矩形 25"/>
          <p:cNvSpPr/>
          <p:nvPr>
            <p:custDataLst>
              <p:tags r:id="rId11"/>
            </p:custDataLst>
          </p:nvPr>
        </p:nvSpPr>
        <p:spPr>
          <a:xfrm>
            <a:off x="5629910" y="1107440"/>
            <a:ext cx="2482850" cy="2746375"/>
          </a:xfrm>
          <a:prstGeom prst="roundRect">
            <a:avLst/>
          </a:prstGeom>
          <a:solidFill>
            <a:srgbClr val="1AA3AA">
              <a:lumMod val="20000"/>
              <a:lumOff val="80000"/>
            </a:srgbClr>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l">
              <a:lnSpc>
                <a:spcPct val="120000"/>
              </a:lnSpc>
              <a:buClrTx/>
              <a:buSzTx/>
              <a:buFontTx/>
            </a:pPr>
            <a:r>
              <a:rPr lang="zh-CN" altLang="en-US" b="1">
                <a:solidFill>
                  <a:srgbClr val="002060"/>
                </a:solidFill>
                <a:sym typeface="+mn-ea"/>
              </a:rPr>
              <a:t>公司治理是协调公司各利益相关方的一套科学有效的内部权力分配和制衡机制。 </a:t>
            </a:r>
            <a:endParaRPr lang="zh-CN" altLang="en-US" b="1">
              <a:solidFill>
                <a:srgbClr val="002060"/>
              </a:solidFill>
              <a:sym typeface="Arial" panose="020B0604020202020204" pitchFamily="34" charset="0"/>
            </a:endParaRPr>
          </a:p>
        </p:txBody>
      </p:sp>
      <p:sp>
        <p:nvSpPr>
          <p:cNvPr id="29" name="泪滴形 28"/>
          <p:cNvSpPr/>
          <p:nvPr>
            <p:custDataLst>
              <p:tags r:id="rId12"/>
            </p:custDataLst>
          </p:nvPr>
        </p:nvSpPr>
        <p:spPr>
          <a:xfrm rot="8100000">
            <a:off x="6860747" y="3570470"/>
            <a:ext cx="569048" cy="569048"/>
          </a:xfrm>
          <a:prstGeom prst="teardrop">
            <a:avLst>
              <a:gd name="adj" fmla="val 125412"/>
            </a:avLst>
          </a:prstGeom>
          <a:solidFill>
            <a:srgbClr val="1AA3AA"/>
          </a:solidFill>
          <a:ln w="38100">
            <a:solidFill>
              <a:sysClr val="window" lastClr="FFFFFF">
                <a:lumMod val="9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endParaRPr lang="zh-CN" altLang="en-US" sz="1400">
              <a:latin typeface="Arial" panose="020B0604020202020204" pitchFamily="34" charset="0"/>
              <a:ea typeface="微软雅黑" panose="020B0503020204020204" charset="-122"/>
              <a:sym typeface="Arial" panose="020B0604020202020204" pitchFamily="34" charset="0"/>
            </a:endParaRPr>
          </a:p>
        </p:txBody>
      </p:sp>
      <p:sp>
        <p:nvSpPr>
          <p:cNvPr id="30" name="椭圆 29"/>
          <p:cNvSpPr/>
          <p:nvPr>
            <p:custDataLst>
              <p:tags r:id="rId13"/>
            </p:custDataLst>
          </p:nvPr>
        </p:nvSpPr>
        <p:spPr>
          <a:xfrm rot="8100000">
            <a:off x="6992815" y="3702539"/>
            <a:ext cx="295552" cy="295552"/>
          </a:xfrm>
          <a:prstGeom prst="ellipse">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37500" lnSpcReduction="20000"/>
          </a:bodyPr>
          <a:p>
            <a:pPr algn="ctr">
              <a:lnSpc>
                <a:spcPct val="140000"/>
              </a:lnSpc>
            </a:pPr>
            <a:endParaRPr lang="zh-CN" altLang="en-US" sz="1400">
              <a:latin typeface="Arial" panose="020B0604020202020204" pitchFamily="34" charset="0"/>
              <a:ea typeface="微软雅黑" panose="020B0503020204020204" charset="-122"/>
              <a:sym typeface="Arial" panose="020B0604020202020204" pitchFamily="34" charset="0"/>
            </a:endParaRPr>
          </a:p>
        </p:txBody>
      </p:sp>
      <p:sp>
        <p:nvSpPr>
          <p:cNvPr id="10" name="椭圆 9"/>
          <p:cNvSpPr/>
          <p:nvPr>
            <p:custDataLst>
              <p:tags r:id="rId14"/>
            </p:custDataLst>
          </p:nvPr>
        </p:nvSpPr>
        <p:spPr>
          <a:xfrm>
            <a:off x="7087351" y="4415019"/>
            <a:ext cx="115840" cy="115840"/>
          </a:xfrm>
          <a:prstGeom prst="ellipse">
            <a:avLst/>
          </a:prstGeom>
          <a:solidFill>
            <a:sysClr val="window" lastClr="FFFFFF">
              <a:lumMod val="95000"/>
            </a:sysClr>
          </a:solidFill>
          <a:ln w="38100">
            <a:solidFill>
              <a:srgbClr val="000000">
                <a:lumMod val="50000"/>
                <a:lumOff val="5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sz="1400">
              <a:latin typeface="Arial" panose="020B0604020202020204" pitchFamily="34" charset="0"/>
              <a:ea typeface="微软雅黑" panose="020B0503020204020204" charset="-122"/>
              <a:sym typeface="Arial" panose="020B0604020202020204" pitchFamily="34" charset="0"/>
            </a:endParaRPr>
          </a:p>
        </p:txBody>
      </p:sp>
      <p:sp>
        <p:nvSpPr>
          <p:cNvPr id="50" name="文本框 49"/>
          <p:cNvSpPr txBox="1"/>
          <p:nvPr>
            <p:custDataLst>
              <p:tags r:id="rId15"/>
            </p:custDataLst>
          </p:nvPr>
        </p:nvSpPr>
        <p:spPr>
          <a:xfrm>
            <a:off x="6107576" y="4868754"/>
            <a:ext cx="2072292" cy="861775"/>
          </a:xfrm>
          <a:prstGeom prst="rect">
            <a:avLst/>
          </a:prstGeom>
          <a:noFill/>
        </p:spPr>
        <p:txBody>
          <a:bodyPr wrap="square" rtlCol="0">
            <a:normAutofit/>
          </a:bodyPr>
          <a:p>
            <a:pPr algn="ctr">
              <a:lnSpc>
                <a:spcPct val="120000"/>
              </a:lnSpc>
            </a:pPr>
            <a:r>
              <a:rPr lang="zh-CN" altLang="en-US" sz="2000" b="1" spc="300">
                <a:solidFill>
                  <a:srgbClr val="00B0F0"/>
                </a:solidFill>
                <a:latin typeface="Arial" panose="020B0604020202020204" pitchFamily="34" charset="0"/>
                <a:ea typeface="微软雅黑" panose="020B0503020204020204" charset="-122"/>
                <a:sym typeface="Arial" panose="020B0604020202020204" pitchFamily="34" charset="0"/>
              </a:rPr>
              <a:t>管理学</a:t>
            </a:r>
            <a:endParaRPr lang="zh-CN" altLang="en-US" sz="2000" b="1" spc="300">
              <a:solidFill>
                <a:srgbClr val="00B0F0"/>
              </a:solidFill>
              <a:latin typeface="Arial" panose="020B0604020202020204" pitchFamily="34" charset="0"/>
              <a:ea typeface="微软雅黑" panose="020B0503020204020204" charset="-122"/>
              <a:sym typeface="Arial" panose="020B0604020202020204" pitchFamily="34" charset="0"/>
            </a:endParaRPr>
          </a:p>
        </p:txBody>
      </p:sp>
      <p:sp>
        <p:nvSpPr>
          <p:cNvPr id="38" name="圆角矩形 37"/>
          <p:cNvSpPr/>
          <p:nvPr>
            <p:custDataLst>
              <p:tags r:id="rId16"/>
            </p:custDataLst>
          </p:nvPr>
        </p:nvSpPr>
        <p:spPr>
          <a:xfrm>
            <a:off x="8179435" y="1107440"/>
            <a:ext cx="3242310" cy="2746375"/>
          </a:xfrm>
          <a:prstGeom prst="roundRect">
            <a:avLst/>
          </a:prstGeom>
          <a:solidFill>
            <a:srgbClr val="69A35B">
              <a:lumMod val="20000"/>
              <a:lumOff val="80000"/>
            </a:srgbClr>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l">
              <a:lnSpc>
                <a:spcPct val="120000"/>
              </a:lnSpc>
            </a:pPr>
            <a:r>
              <a:rPr lang="zh-CN" altLang="en-US" sz="1500" b="1" spc="150">
                <a:solidFill>
                  <a:srgbClr val="0070C0"/>
                </a:solidFill>
                <a:latin typeface="Arial" panose="020B0604020202020204" pitchFamily="34" charset="0"/>
                <a:ea typeface="微软雅黑" panose="020B0503020204020204" charset="-122"/>
                <a:sym typeface="Arial" panose="020B0604020202020204" pitchFamily="34" charset="0"/>
              </a:rPr>
              <a:t>公司治理是经济因素与社会因素相互作用、互相博弈的动态平衡过程 ,这一过程是通过企业内部的结构性治理和外部的功能性治理实现的。</a:t>
            </a:r>
            <a:r>
              <a:rPr lang="zh-CN" altLang="en-US" sz="1400" b="1" spc="150">
                <a:solidFill>
                  <a:srgbClr val="FF0000"/>
                </a:solidFill>
                <a:latin typeface="Arial" panose="020B0604020202020204" pitchFamily="34" charset="0"/>
                <a:ea typeface="微软雅黑" panose="020B0503020204020204" charset="-122"/>
                <a:sym typeface="Arial" panose="020B0604020202020204" pitchFamily="34" charset="0"/>
              </a:rPr>
              <a:t>企业的结构治理实质上是一个企业内部的"权力"分配与支配机制 ,功能治理是一个企业外部的"资源"配置与分配机制。</a:t>
            </a:r>
            <a:endParaRPr lang="zh-CN" altLang="en-US" sz="1400" b="1" spc="150">
              <a:solidFill>
                <a:srgbClr val="FF0000"/>
              </a:solidFill>
              <a:latin typeface="Arial" panose="020B0604020202020204" pitchFamily="34" charset="0"/>
              <a:ea typeface="微软雅黑" panose="020B0503020204020204" charset="-122"/>
              <a:sym typeface="Arial" panose="020B0604020202020204" pitchFamily="34" charset="0"/>
            </a:endParaRPr>
          </a:p>
        </p:txBody>
      </p:sp>
      <p:sp>
        <p:nvSpPr>
          <p:cNvPr id="11" name="泪滴形 10"/>
          <p:cNvSpPr/>
          <p:nvPr>
            <p:custDataLst>
              <p:tags r:id="rId17"/>
            </p:custDataLst>
          </p:nvPr>
        </p:nvSpPr>
        <p:spPr>
          <a:xfrm rot="8100000">
            <a:off x="9501698" y="3570470"/>
            <a:ext cx="569048" cy="569048"/>
          </a:xfrm>
          <a:prstGeom prst="teardrop">
            <a:avLst>
              <a:gd name="adj" fmla="val 125412"/>
            </a:avLst>
          </a:prstGeom>
          <a:solidFill>
            <a:srgbClr val="69A35B"/>
          </a:solidFill>
          <a:ln w="38100">
            <a:solidFill>
              <a:sysClr val="window" lastClr="FFFFFF">
                <a:lumMod val="9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endParaRPr lang="zh-CN" altLang="en-US" sz="1400">
              <a:latin typeface="Arial" panose="020B0604020202020204" pitchFamily="34" charset="0"/>
              <a:ea typeface="微软雅黑" panose="020B0503020204020204" charset="-122"/>
              <a:sym typeface="Arial" panose="020B0604020202020204" pitchFamily="34" charset="0"/>
            </a:endParaRPr>
          </a:p>
        </p:txBody>
      </p:sp>
      <p:sp>
        <p:nvSpPr>
          <p:cNvPr id="40" name="椭圆 39"/>
          <p:cNvSpPr/>
          <p:nvPr>
            <p:custDataLst>
              <p:tags r:id="rId18"/>
            </p:custDataLst>
          </p:nvPr>
        </p:nvSpPr>
        <p:spPr>
          <a:xfrm rot="8100000">
            <a:off x="9633766" y="3702539"/>
            <a:ext cx="295552" cy="295552"/>
          </a:xfrm>
          <a:prstGeom prst="ellipse">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37500" lnSpcReduction="20000"/>
          </a:bodyPr>
          <a:p>
            <a:pPr algn="ctr">
              <a:lnSpc>
                <a:spcPct val="140000"/>
              </a:lnSpc>
            </a:pPr>
            <a:endParaRPr lang="zh-CN" altLang="en-US" sz="1400">
              <a:latin typeface="Arial" panose="020B0604020202020204" pitchFamily="34" charset="0"/>
              <a:ea typeface="微软雅黑" panose="020B0503020204020204" charset="-122"/>
              <a:sym typeface="Arial" panose="020B0604020202020204" pitchFamily="34" charset="0"/>
            </a:endParaRPr>
          </a:p>
        </p:txBody>
      </p:sp>
      <p:sp>
        <p:nvSpPr>
          <p:cNvPr id="12" name="椭圆 11"/>
          <p:cNvSpPr/>
          <p:nvPr>
            <p:custDataLst>
              <p:tags r:id="rId19"/>
            </p:custDataLst>
          </p:nvPr>
        </p:nvSpPr>
        <p:spPr>
          <a:xfrm>
            <a:off x="9728302" y="4415019"/>
            <a:ext cx="115840" cy="115840"/>
          </a:xfrm>
          <a:prstGeom prst="ellipse">
            <a:avLst/>
          </a:prstGeom>
          <a:solidFill>
            <a:sysClr val="window" lastClr="FFFFFF">
              <a:lumMod val="95000"/>
            </a:sysClr>
          </a:solidFill>
          <a:ln w="38100">
            <a:solidFill>
              <a:srgbClr val="000000">
                <a:lumMod val="50000"/>
                <a:lumOff val="5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sz="1400">
              <a:latin typeface="Arial" panose="020B0604020202020204" pitchFamily="34" charset="0"/>
              <a:ea typeface="微软雅黑" panose="020B0503020204020204" charset="-122"/>
              <a:sym typeface="Arial" panose="020B0604020202020204" pitchFamily="34" charset="0"/>
            </a:endParaRPr>
          </a:p>
        </p:txBody>
      </p:sp>
      <p:sp>
        <p:nvSpPr>
          <p:cNvPr id="51" name="文本框 50"/>
          <p:cNvSpPr txBox="1"/>
          <p:nvPr>
            <p:custDataLst>
              <p:tags r:id="rId20"/>
            </p:custDataLst>
          </p:nvPr>
        </p:nvSpPr>
        <p:spPr>
          <a:xfrm>
            <a:off x="8751658" y="4868754"/>
            <a:ext cx="2072292" cy="861775"/>
          </a:xfrm>
          <a:prstGeom prst="rect">
            <a:avLst/>
          </a:prstGeom>
          <a:noFill/>
        </p:spPr>
        <p:txBody>
          <a:bodyPr wrap="square" rtlCol="0">
            <a:normAutofit/>
          </a:bodyPr>
          <a:p>
            <a:pPr algn="ctr">
              <a:lnSpc>
                <a:spcPct val="120000"/>
              </a:lnSpc>
            </a:pPr>
            <a:r>
              <a:rPr lang="zh-CN" altLang="en-US" sz="2000" b="1" spc="300">
                <a:solidFill>
                  <a:srgbClr val="00B050"/>
                </a:solidFill>
                <a:latin typeface="Arial" panose="020B0604020202020204" pitchFamily="34" charset="0"/>
                <a:ea typeface="微软雅黑" panose="020B0503020204020204" charset="-122"/>
                <a:sym typeface="Arial" panose="020B0604020202020204" pitchFamily="34" charset="0"/>
              </a:rPr>
              <a:t>社会学</a:t>
            </a:r>
            <a:endParaRPr lang="zh-CN" altLang="en-US" sz="2000" b="1" spc="300">
              <a:solidFill>
                <a:srgbClr val="00B050"/>
              </a:solidFill>
              <a:latin typeface="Arial" panose="020B0604020202020204" pitchFamily="34" charset="0"/>
              <a:ea typeface="微软雅黑" panose="020B0503020204020204" charset="-122"/>
              <a:sym typeface="Arial" panose="020B0604020202020204" pitchFamily="34" charset="0"/>
            </a:endParaRPr>
          </a:p>
        </p:txBody>
      </p:sp>
      <p:sp>
        <p:nvSpPr>
          <p:cNvPr id="4" name="文本框 3"/>
          <p:cNvSpPr txBox="1"/>
          <p:nvPr/>
        </p:nvSpPr>
        <p:spPr>
          <a:xfrm>
            <a:off x="648970" y="5607050"/>
            <a:ext cx="10888980" cy="101473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lang="zh-CN" altLang="en-US" sz="2000" b="1">
                <a:solidFill>
                  <a:schemeClr val="accent4"/>
                </a:solidFill>
                <a:effectLst/>
              </a:rPr>
              <a:t>综合认知：</a:t>
            </a:r>
            <a:r>
              <a:rPr lang="zh-CN" altLang="en-US" sz="2000" b="1">
                <a:solidFill>
                  <a:srgbClr val="0070C0"/>
                </a:solidFill>
                <a:effectLst/>
              </a:rPr>
              <a:t>合理分配企业的经营控制权和收益索取权，形成科学的自我约束机制和所有者、董事会和经理层三方面相互制约机制。从而兼顾各方利益，实现企业长期正常运营并保证决策效率的制度安排。</a:t>
            </a:r>
            <a:endParaRPr lang="zh-CN" altLang="en-US" sz="2000" b="1">
              <a:solidFill>
                <a:srgbClr val="0070C0"/>
              </a:solidFill>
              <a:effectLst/>
            </a:endParaRPr>
          </a:p>
        </p:txBody>
      </p:sp>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21"/>
    </p:custDataLst>
  </p:cSld>
  <p:clrMapOvr>
    <a:masterClrMapping/>
  </p:clrMapOvr>
  <p:transition spd="med">
    <p:split orient="vert"/>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3" name="文本框 2"/>
          <p:cNvSpPr txBox="1"/>
          <p:nvPr/>
        </p:nvSpPr>
        <p:spPr>
          <a:xfrm>
            <a:off x="1424940" y="335280"/>
            <a:ext cx="9664700" cy="64516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ctr"/>
            <a:r>
              <a:rPr lang="zh-CN" sz="3600" b="1">
                <a:solidFill>
                  <a:schemeClr val="accent4"/>
                </a:solidFill>
                <a:sym typeface="+mn-ea"/>
              </a:rPr>
              <a:t>（四）</a:t>
            </a:r>
            <a:r>
              <a:rPr lang="zh-CN" sz="3600" b="1">
                <a:solidFill>
                  <a:schemeClr val="accent4"/>
                </a:solidFill>
              </a:rPr>
              <a:t>我国国有企业公司治理的发展历程简析</a:t>
            </a:r>
            <a:endParaRPr lang="zh-CN" altLang="en-US" sz="3600" b="1">
              <a:solidFill>
                <a:schemeClr val="accent4"/>
              </a:solidFill>
              <a:effectLst>
                <a:outerShdw blurRad="38100" dist="19050" dir="2700000" algn="tl" rotWithShape="0">
                  <a:schemeClr val="dk1">
                    <a:alpha val="40000"/>
                  </a:schemeClr>
                </a:outerShdw>
              </a:effectLst>
            </a:endParaRPr>
          </a:p>
        </p:txBody>
      </p:sp>
      <p:sp>
        <p:nvSpPr>
          <p:cNvPr id="2" name="Freeform 4"/>
          <p:cNvSpPr/>
          <p:nvPr>
            <p:custDataLst>
              <p:tags r:id="rId1"/>
            </p:custDataLst>
          </p:nvPr>
        </p:nvSpPr>
        <p:spPr bwMode="gray">
          <a:xfrm>
            <a:off x="4427986" y="1734422"/>
            <a:ext cx="1218373" cy="1185485"/>
          </a:xfrm>
          <a:custGeom>
            <a:avLst/>
            <a:gdLst/>
            <a:ahLst/>
            <a:cxnLst>
              <a:cxn ang="0">
                <a:pos x="0" y="774"/>
              </a:cxn>
              <a:cxn ang="0">
                <a:pos x="2" y="770"/>
              </a:cxn>
              <a:cxn ang="0">
                <a:pos x="8" y="754"/>
              </a:cxn>
              <a:cxn ang="0">
                <a:pos x="16" y="730"/>
              </a:cxn>
              <a:cxn ang="0">
                <a:pos x="32" y="698"/>
              </a:cxn>
              <a:cxn ang="0">
                <a:pos x="50" y="660"/>
              </a:cxn>
              <a:cxn ang="0">
                <a:pos x="76" y="618"/>
              </a:cxn>
              <a:cxn ang="0">
                <a:pos x="106" y="574"/>
              </a:cxn>
              <a:cxn ang="0">
                <a:pos x="142" y="528"/>
              </a:cxn>
              <a:cxn ang="0">
                <a:pos x="186" y="482"/>
              </a:cxn>
              <a:cxn ang="0">
                <a:pos x="236" y="438"/>
              </a:cxn>
              <a:cxn ang="0">
                <a:pos x="294" y="398"/>
              </a:cxn>
              <a:cxn ang="0">
                <a:pos x="360" y="360"/>
              </a:cxn>
              <a:cxn ang="0">
                <a:pos x="426" y="332"/>
              </a:cxn>
              <a:cxn ang="0">
                <a:pos x="488" y="314"/>
              </a:cxn>
              <a:cxn ang="0">
                <a:pos x="544" y="304"/>
              </a:cxn>
              <a:cxn ang="0">
                <a:pos x="594" y="300"/>
              </a:cxn>
              <a:cxn ang="0">
                <a:pos x="638" y="300"/>
              </a:cxn>
              <a:cxn ang="0">
                <a:pos x="678" y="304"/>
              </a:cxn>
              <a:cxn ang="0">
                <a:pos x="710" y="312"/>
              </a:cxn>
              <a:cxn ang="0">
                <a:pos x="736" y="320"/>
              </a:cxn>
              <a:cxn ang="0">
                <a:pos x="754" y="326"/>
              </a:cxn>
              <a:cxn ang="0">
                <a:pos x="766" y="332"/>
              </a:cxn>
              <a:cxn ang="0">
                <a:pos x="770" y="334"/>
              </a:cxn>
              <a:cxn ang="0">
                <a:pos x="680" y="476"/>
              </a:cxn>
              <a:cxn ang="0">
                <a:pos x="982" y="370"/>
              </a:cxn>
              <a:cxn ang="0">
                <a:pos x="912" y="0"/>
              </a:cxn>
              <a:cxn ang="0">
                <a:pos x="854" y="150"/>
              </a:cxn>
              <a:cxn ang="0">
                <a:pos x="850" y="148"/>
              </a:cxn>
              <a:cxn ang="0">
                <a:pos x="838" y="142"/>
              </a:cxn>
              <a:cxn ang="0">
                <a:pos x="822" y="134"/>
              </a:cxn>
              <a:cxn ang="0">
                <a:pos x="798" y="126"/>
              </a:cxn>
              <a:cxn ang="0">
                <a:pos x="768" y="120"/>
              </a:cxn>
              <a:cxn ang="0">
                <a:pos x="732" y="114"/>
              </a:cxn>
              <a:cxn ang="0">
                <a:pos x="692" y="110"/>
              </a:cxn>
              <a:cxn ang="0">
                <a:pos x="646" y="110"/>
              </a:cxn>
              <a:cxn ang="0">
                <a:pos x="596" y="116"/>
              </a:cxn>
              <a:cxn ang="0">
                <a:pos x="540" y="126"/>
              </a:cxn>
              <a:cxn ang="0">
                <a:pos x="482" y="146"/>
              </a:cxn>
              <a:cxn ang="0">
                <a:pos x="422" y="172"/>
              </a:cxn>
              <a:cxn ang="0">
                <a:pos x="356" y="210"/>
              </a:cxn>
              <a:cxn ang="0">
                <a:pos x="290" y="258"/>
              </a:cxn>
              <a:cxn ang="0">
                <a:pos x="230" y="310"/>
              </a:cxn>
              <a:cxn ang="0">
                <a:pos x="178" y="364"/>
              </a:cxn>
              <a:cxn ang="0">
                <a:pos x="136" y="422"/>
              </a:cxn>
              <a:cxn ang="0">
                <a:pos x="100" y="480"/>
              </a:cxn>
              <a:cxn ang="0">
                <a:pos x="72" y="536"/>
              </a:cxn>
              <a:cxn ang="0">
                <a:pos x="48" y="590"/>
              </a:cxn>
              <a:cxn ang="0">
                <a:pos x="30" y="640"/>
              </a:cxn>
              <a:cxn ang="0">
                <a:pos x="18" y="684"/>
              </a:cxn>
              <a:cxn ang="0">
                <a:pos x="8" y="722"/>
              </a:cxn>
              <a:cxn ang="0">
                <a:pos x="4" y="750"/>
              </a:cxn>
              <a:cxn ang="0">
                <a:pos x="0" y="768"/>
              </a:cxn>
              <a:cxn ang="0">
                <a:pos x="0" y="774"/>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rgbClr val="40A693"/>
          </a:solidFill>
          <a:ln w="12700">
            <a:noFill/>
            <a:prstDash val="solid"/>
            <a:round/>
          </a:ln>
        </p:spPr>
        <p:txBody>
          <a:bodyPr/>
          <a:lstStyle/>
          <a:p>
            <a:pPr>
              <a:defRPr/>
            </a:pPr>
            <a:endParaRPr lang="zh-CN" altLang="en-US" sz="3200">
              <a:latin typeface="微软雅黑" panose="020B0503020204020204" charset="-122"/>
              <a:ea typeface="微软雅黑" panose="020B0503020204020204" charset="-122"/>
            </a:endParaRPr>
          </a:p>
        </p:txBody>
      </p:sp>
      <p:sp>
        <p:nvSpPr>
          <p:cNvPr id="13" name="AutoShape 5"/>
          <p:cNvSpPr>
            <a:spLocks noChangeArrowheads="1"/>
          </p:cNvSpPr>
          <p:nvPr>
            <p:custDataLst>
              <p:tags r:id="rId2"/>
            </p:custDataLst>
          </p:nvPr>
        </p:nvSpPr>
        <p:spPr bwMode="auto">
          <a:xfrm>
            <a:off x="3058160" y="3204210"/>
            <a:ext cx="1906905" cy="3247390"/>
          </a:xfrm>
          <a:prstGeom prst="roundRect">
            <a:avLst>
              <a:gd name="adj" fmla="val 4690"/>
            </a:avLst>
          </a:prstGeom>
          <a:noFill/>
          <a:ln w="12700">
            <a:solidFill>
              <a:srgbClr val="778495">
                <a:lumMod val="75000"/>
              </a:srgbClr>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eaLnBrk="1" hangingPunct="1"/>
            <a:endParaRPr lang="zh-CN" altLang="en-US" sz="3200">
              <a:latin typeface="微软雅黑" panose="020B0503020204020204" charset="-122"/>
              <a:ea typeface="微软雅黑" panose="020B0503020204020204" charset="-122"/>
            </a:endParaRPr>
          </a:p>
        </p:txBody>
      </p:sp>
      <p:sp>
        <p:nvSpPr>
          <p:cNvPr id="14" name="AutoShape 6"/>
          <p:cNvSpPr>
            <a:spLocks noChangeArrowheads="1"/>
          </p:cNvSpPr>
          <p:nvPr>
            <p:custDataLst>
              <p:tags r:id="rId3"/>
            </p:custDataLst>
          </p:nvPr>
        </p:nvSpPr>
        <p:spPr bwMode="gray">
          <a:xfrm>
            <a:off x="3242145" y="3063203"/>
            <a:ext cx="1548020" cy="479727"/>
          </a:xfrm>
          <a:prstGeom prst="roundRect">
            <a:avLst>
              <a:gd name="adj" fmla="val 50000"/>
            </a:avLst>
          </a:prstGeom>
          <a:solidFill>
            <a:srgbClr val="178AA1"/>
          </a:solidFill>
          <a:ln w="9525">
            <a:noFill/>
            <a:round/>
          </a:ln>
          <a:effectLst/>
        </p:spPr>
        <p:txBody>
          <a:bodyPr wrap="none" anchor="ctr"/>
          <a:lstStyle/>
          <a:p>
            <a:pPr algn="ctr">
              <a:defRPr/>
            </a:pPr>
            <a:endParaRPr lang="zh-CN" altLang="en-US" sz="2000" spc="300" dirty="0">
              <a:solidFill>
                <a:srgbClr val="FFFFFF"/>
              </a:solidFill>
              <a:latin typeface="微软雅黑" panose="020B0503020204020204" charset="-122"/>
              <a:ea typeface="微软雅黑" panose="020B0503020204020204" charset="-122"/>
            </a:endParaRPr>
          </a:p>
        </p:txBody>
      </p:sp>
      <p:sp>
        <p:nvSpPr>
          <p:cNvPr id="15" name="AutoShape 9"/>
          <p:cNvSpPr>
            <a:spLocks noChangeArrowheads="1"/>
          </p:cNvSpPr>
          <p:nvPr>
            <p:custDataLst>
              <p:tags r:id="rId4"/>
            </p:custDataLst>
          </p:nvPr>
        </p:nvSpPr>
        <p:spPr bwMode="auto">
          <a:xfrm>
            <a:off x="5142865" y="2690495"/>
            <a:ext cx="1906905" cy="3409950"/>
          </a:xfrm>
          <a:prstGeom prst="roundRect">
            <a:avLst>
              <a:gd name="adj" fmla="val 4690"/>
            </a:avLst>
          </a:prstGeom>
          <a:noFill/>
          <a:ln w="12700">
            <a:solidFill>
              <a:srgbClr val="778495">
                <a:lumMod val="75000"/>
              </a:srgbClr>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eaLnBrk="1" hangingPunct="1"/>
            <a:endParaRPr lang="zh-CN" altLang="en-US" sz="3200">
              <a:latin typeface="微软雅黑" panose="020B0503020204020204" charset="-122"/>
              <a:ea typeface="微软雅黑" panose="020B0503020204020204" charset="-122"/>
            </a:endParaRPr>
          </a:p>
        </p:txBody>
      </p:sp>
      <p:sp>
        <p:nvSpPr>
          <p:cNvPr id="16" name="AutoShape 10"/>
          <p:cNvSpPr>
            <a:spLocks noChangeArrowheads="1"/>
          </p:cNvSpPr>
          <p:nvPr>
            <p:custDataLst>
              <p:tags r:id="rId5"/>
            </p:custDataLst>
          </p:nvPr>
        </p:nvSpPr>
        <p:spPr bwMode="gray">
          <a:xfrm>
            <a:off x="5321989" y="2543740"/>
            <a:ext cx="1548020" cy="479727"/>
          </a:xfrm>
          <a:prstGeom prst="roundRect">
            <a:avLst>
              <a:gd name="adj" fmla="val 50000"/>
            </a:avLst>
          </a:prstGeom>
          <a:solidFill>
            <a:srgbClr val="40A693"/>
          </a:solidFill>
          <a:ln w="9525">
            <a:noFill/>
            <a:round/>
          </a:ln>
          <a:effectLst/>
        </p:spPr>
        <p:txBody>
          <a:bodyPr wrap="none" anchor="ctr"/>
          <a:lstStyle/>
          <a:p>
            <a:pPr algn="ctr">
              <a:defRPr/>
            </a:pPr>
            <a:endParaRPr lang="zh-CN" altLang="en-US" sz="2000" spc="300" dirty="0">
              <a:solidFill>
                <a:srgbClr val="FFFFFF"/>
              </a:solidFill>
              <a:latin typeface="微软雅黑" panose="020B0503020204020204" charset="-122"/>
              <a:ea typeface="微软雅黑" panose="020B0503020204020204" charset="-122"/>
            </a:endParaRPr>
          </a:p>
        </p:txBody>
      </p:sp>
      <p:sp>
        <p:nvSpPr>
          <p:cNvPr id="17" name="Freeform 13"/>
          <p:cNvSpPr/>
          <p:nvPr>
            <p:custDataLst>
              <p:tags r:id="rId6"/>
            </p:custDataLst>
          </p:nvPr>
        </p:nvSpPr>
        <p:spPr bwMode="gray">
          <a:xfrm>
            <a:off x="2283966" y="2249003"/>
            <a:ext cx="1218373" cy="1187112"/>
          </a:xfrm>
          <a:custGeom>
            <a:avLst/>
            <a:gdLst/>
            <a:ahLst/>
            <a:cxnLst>
              <a:cxn ang="0">
                <a:pos x="0" y="774"/>
              </a:cxn>
              <a:cxn ang="0">
                <a:pos x="2" y="770"/>
              </a:cxn>
              <a:cxn ang="0">
                <a:pos x="8" y="754"/>
              </a:cxn>
              <a:cxn ang="0">
                <a:pos x="16" y="730"/>
              </a:cxn>
              <a:cxn ang="0">
                <a:pos x="32" y="698"/>
              </a:cxn>
              <a:cxn ang="0">
                <a:pos x="50" y="660"/>
              </a:cxn>
              <a:cxn ang="0">
                <a:pos x="76" y="618"/>
              </a:cxn>
              <a:cxn ang="0">
                <a:pos x="106" y="574"/>
              </a:cxn>
              <a:cxn ang="0">
                <a:pos x="142" y="528"/>
              </a:cxn>
              <a:cxn ang="0">
                <a:pos x="186" y="482"/>
              </a:cxn>
              <a:cxn ang="0">
                <a:pos x="236" y="438"/>
              </a:cxn>
              <a:cxn ang="0">
                <a:pos x="294" y="398"/>
              </a:cxn>
              <a:cxn ang="0">
                <a:pos x="360" y="360"/>
              </a:cxn>
              <a:cxn ang="0">
                <a:pos x="426" y="332"/>
              </a:cxn>
              <a:cxn ang="0">
                <a:pos x="488" y="314"/>
              </a:cxn>
              <a:cxn ang="0">
                <a:pos x="544" y="304"/>
              </a:cxn>
              <a:cxn ang="0">
                <a:pos x="594" y="300"/>
              </a:cxn>
              <a:cxn ang="0">
                <a:pos x="638" y="300"/>
              </a:cxn>
              <a:cxn ang="0">
                <a:pos x="678" y="304"/>
              </a:cxn>
              <a:cxn ang="0">
                <a:pos x="710" y="312"/>
              </a:cxn>
              <a:cxn ang="0">
                <a:pos x="736" y="320"/>
              </a:cxn>
              <a:cxn ang="0">
                <a:pos x="754" y="326"/>
              </a:cxn>
              <a:cxn ang="0">
                <a:pos x="766" y="332"/>
              </a:cxn>
              <a:cxn ang="0">
                <a:pos x="770" y="334"/>
              </a:cxn>
              <a:cxn ang="0">
                <a:pos x="680" y="476"/>
              </a:cxn>
              <a:cxn ang="0">
                <a:pos x="982" y="370"/>
              </a:cxn>
              <a:cxn ang="0">
                <a:pos x="912" y="0"/>
              </a:cxn>
              <a:cxn ang="0">
                <a:pos x="854" y="150"/>
              </a:cxn>
              <a:cxn ang="0">
                <a:pos x="850" y="148"/>
              </a:cxn>
              <a:cxn ang="0">
                <a:pos x="838" y="142"/>
              </a:cxn>
              <a:cxn ang="0">
                <a:pos x="822" y="134"/>
              </a:cxn>
              <a:cxn ang="0">
                <a:pos x="798" y="126"/>
              </a:cxn>
              <a:cxn ang="0">
                <a:pos x="768" y="120"/>
              </a:cxn>
              <a:cxn ang="0">
                <a:pos x="732" y="114"/>
              </a:cxn>
              <a:cxn ang="0">
                <a:pos x="692" y="110"/>
              </a:cxn>
              <a:cxn ang="0">
                <a:pos x="646" y="110"/>
              </a:cxn>
              <a:cxn ang="0">
                <a:pos x="596" y="116"/>
              </a:cxn>
              <a:cxn ang="0">
                <a:pos x="540" y="126"/>
              </a:cxn>
              <a:cxn ang="0">
                <a:pos x="482" y="146"/>
              </a:cxn>
              <a:cxn ang="0">
                <a:pos x="422" y="172"/>
              </a:cxn>
              <a:cxn ang="0">
                <a:pos x="356" y="210"/>
              </a:cxn>
              <a:cxn ang="0">
                <a:pos x="290" y="258"/>
              </a:cxn>
              <a:cxn ang="0">
                <a:pos x="230" y="310"/>
              </a:cxn>
              <a:cxn ang="0">
                <a:pos x="178" y="364"/>
              </a:cxn>
              <a:cxn ang="0">
                <a:pos x="136" y="422"/>
              </a:cxn>
              <a:cxn ang="0">
                <a:pos x="100" y="480"/>
              </a:cxn>
              <a:cxn ang="0">
                <a:pos x="72" y="536"/>
              </a:cxn>
              <a:cxn ang="0">
                <a:pos x="48" y="590"/>
              </a:cxn>
              <a:cxn ang="0">
                <a:pos x="30" y="640"/>
              </a:cxn>
              <a:cxn ang="0">
                <a:pos x="18" y="684"/>
              </a:cxn>
              <a:cxn ang="0">
                <a:pos x="8" y="722"/>
              </a:cxn>
              <a:cxn ang="0">
                <a:pos x="4" y="750"/>
              </a:cxn>
              <a:cxn ang="0">
                <a:pos x="0" y="768"/>
              </a:cxn>
              <a:cxn ang="0">
                <a:pos x="0" y="774"/>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rgbClr val="178AA1"/>
          </a:solidFill>
          <a:ln w="12700">
            <a:noFill/>
            <a:prstDash val="solid"/>
            <a:round/>
          </a:ln>
        </p:spPr>
        <p:txBody>
          <a:bodyPr/>
          <a:lstStyle/>
          <a:p>
            <a:pPr>
              <a:defRPr/>
            </a:pPr>
            <a:endParaRPr lang="zh-CN" altLang="en-US" sz="3200">
              <a:latin typeface="微软雅黑" panose="020B0503020204020204" charset="-122"/>
              <a:ea typeface="微软雅黑" panose="020B0503020204020204" charset="-122"/>
            </a:endParaRPr>
          </a:p>
        </p:txBody>
      </p:sp>
      <p:sp>
        <p:nvSpPr>
          <p:cNvPr id="22" name="AutoShape 17"/>
          <p:cNvSpPr>
            <a:spLocks noChangeArrowheads="1"/>
          </p:cNvSpPr>
          <p:nvPr>
            <p:custDataLst>
              <p:tags r:id="rId7"/>
            </p:custDataLst>
          </p:nvPr>
        </p:nvSpPr>
        <p:spPr bwMode="auto">
          <a:xfrm>
            <a:off x="973294" y="3646175"/>
            <a:ext cx="1906676" cy="3022281"/>
          </a:xfrm>
          <a:prstGeom prst="roundRect">
            <a:avLst>
              <a:gd name="adj" fmla="val 4690"/>
            </a:avLst>
          </a:prstGeom>
          <a:noFill/>
          <a:ln w="12700">
            <a:solidFill>
              <a:srgbClr val="778495">
                <a:lumMod val="75000"/>
              </a:srgbClr>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eaLnBrk="1" hangingPunct="1"/>
            <a:endParaRPr lang="zh-CN" altLang="en-US" sz="3200">
              <a:latin typeface="微软雅黑" panose="020B0503020204020204" charset="-122"/>
              <a:ea typeface="微软雅黑" panose="020B0503020204020204" charset="-122"/>
            </a:endParaRPr>
          </a:p>
        </p:txBody>
      </p:sp>
      <p:sp>
        <p:nvSpPr>
          <p:cNvPr id="23" name="AutoShape 18"/>
          <p:cNvSpPr>
            <a:spLocks noChangeArrowheads="1"/>
          </p:cNvSpPr>
          <p:nvPr>
            <p:custDataLst>
              <p:tags r:id="rId8"/>
            </p:custDataLst>
          </p:nvPr>
        </p:nvSpPr>
        <p:spPr bwMode="gray">
          <a:xfrm>
            <a:off x="1155454" y="3499617"/>
            <a:ext cx="1548020" cy="479727"/>
          </a:xfrm>
          <a:prstGeom prst="roundRect">
            <a:avLst>
              <a:gd name="adj" fmla="val 50000"/>
            </a:avLst>
          </a:prstGeom>
          <a:solidFill>
            <a:srgbClr val="4276AA"/>
          </a:solidFill>
          <a:ln w="9525">
            <a:noFill/>
            <a:round/>
          </a:ln>
          <a:effectLst/>
        </p:spPr>
        <p:txBody>
          <a:bodyPr wrap="none" anchor="ctr"/>
          <a:lstStyle/>
          <a:p>
            <a:pPr algn="ctr">
              <a:defRPr/>
            </a:pPr>
            <a:endParaRPr lang="zh-CN" altLang="en-US" sz="2000" spc="300" dirty="0">
              <a:solidFill>
                <a:srgbClr val="FFFFFF"/>
              </a:solidFill>
              <a:latin typeface="微软雅黑" panose="020B0503020204020204" charset="-122"/>
              <a:ea typeface="微软雅黑" panose="020B0503020204020204" charset="-122"/>
            </a:endParaRPr>
          </a:p>
        </p:txBody>
      </p:sp>
      <p:sp>
        <p:nvSpPr>
          <p:cNvPr id="24" name="Text Box 10"/>
          <p:cNvSpPr txBox="1">
            <a:spLocks noChangeArrowheads="1"/>
          </p:cNvSpPr>
          <p:nvPr>
            <p:custDataLst>
              <p:tags r:id="rId9"/>
            </p:custDataLst>
          </p:nvPr>
        </p:nvSpPr>
        <p:spPr bwMode="auto">
          <a:xfrm>
            <a:off x="1110437" y="4190641"/>
            <a:ext cx="1638054" cy="2261549"/>
          </a:xfrm>
          <a:prstGeom prst="rect">
            <a:avLst/>
          </a:prstGeom>
          <a:noFill/>
          <a:ln w="9525">
            <a:noFill/>
            <a:miter lim="800000"/>
          </a:ln>
        </p:spPr>
        <p:txBody>
          <a:bodyPr wrap="square" lIns="90000" tIns="0" rIns="90000" bIns="46800">
            <a:normAutofit lnSpcReduction="20000"/>
          </a:bodyPr>
          <a:lstStyle/>
          <a:p>
            <a:pPr lvl="0" algn="just">
              <a:lnSpc>
                <a:spcPct val="120000"/>
              </a:lnSpc>
              <a:spcAft>
                <a:spcPts val="1000"/>
              </a:spcAft>
              <a:defRPr/>
            </a:pPr>
            <a:r>
              <a:rPr lang="zh-CN" altLang="en-US" sz="1400" b="1" spc="150">
                <a:solidFill>
                  <a:srgbClr val="002060"/>
                </a:solidFill>
                <a:latin typeface="微软雅黑" panose="020B0503020204020204" charset="-122"/>
                <a:ea typeface="微软雅黑" panose="020B0503020204020204" charset="-122"/>
                <a:cs typeface="+mn-ea"/>
                <a:sym typeface="+mn-lt"/>
              </a:rPr>
              <a:t>计划经济时期，因为企业</a:t>
            </a:r>
            <a:r>
              <a:rPr lang="en-US" altLang="zh-CN" sz="1400" b="1" spc="150">
                <a:solidFill>
                  <a:srgbClr val="002060"/>
                </a:solidFill>
                <a:latin typeface="微软雅黑" panose="020B0503020204020204" charset="-122"/>
                <a:ea typeface="微软雅黑" panose="020B0503020204020204" charset="-122"/>
                <a:cs typeface="+mn-ea"/>
                <a:sym typeface="+mn-lt"/>
              </a:rPr>
              <a:t>——</a:t>
            </a:r>
            <a:r>
              <a:rPr lang="zh-CN" altLang="en-US" sz="1400" b="1" spc="150">
                <a:solidFill>
                  <a:srgbClr val="002060"/>
                </a:solidFill>
                <a:latin typeface="微软雅黑" panose="020B0503020204020204" charset="-122"/>
                <a:ea typeface="微软雅黑" panose="020B0503020204020204" charset="-122"/>
                <a:cs typeface="+mn-ea"/>
                <a:sym typeface="+mn-lt"/>
              </a:rPr>
              <a:t>严格意义上是单位制的工厂，完全根据计划而非市场进行生产，不能算做企业。</a:t>
            </a:r>
            <a:r>
              <a:rPr lang="en-US" altLang="zh-CN" sz="1400" b="1">
                <a:solidFill>
                  <a:srgbClr val="002060"/>
                </a:solidFill>
                <a:uFillTx/>
                <a:latin typeface="微软雅黑" panose="020B0503020204020204" charset="-122"/>
                <a:ea typeface="微软雅黑" panose="020B0503020204020204" charset="-122"/>
                <a:cs typeface="+mn-ea"/>
                <a:sym typeface="+mn-lt"/>
              </a:rPr>
              <a:t>1956-1966</a:t>
            </a:r>
            <a:r>
              <a:rPr lang="zh-CN" altLang="en-US" sz="1400" b="1">
                <a:solidFill>
                  <a:srgbClr val="002060"/>
                </a:solidFill>
                <a:uFillTx/>
                <a:latin typeface="微软雅黑" panose="020B0503020204020204" charset="-122"/>
                <a:ea typeface="微软雅黑" panose="020B0503020204020204" charset="-122"/>
                <a:cs typeface="+mn-ea"/>
                <a:sym typeface="+mn-lt"/>
              </a:rPr>
              <a:t>年实行党委领导下的厂长分工责任制。</a:t>
            </a:r>
            <a:endParaRPr lang="zh-CN" altLang="en-US" sz="1400" b="1">
              <a:solidFill>
                <a:srgbClr val="002060"/>
              </a:solidFill>
              <a:uFillTx/>
              <a:latin typeface="微软雅黑" panose="020B0503020204020204" charset="-122"/>
              <a:ea typeface="微软雅黑" panose="020B0503020204020204" charset="-122"/>
              <a:cs typeface="+mn-ea"/>
              <a:sym typeface="+mn-lt"/>
            </a:endParaRPr>
          </a:p>
        </p:txBody>
      </p:sp>
      <p:sp>
        <p:nvSpPr>
          <p:cNvPr id="25" name="Text Box 10"/>
          <p:cNvSpPr txBox="1">
            <a:spLocks noChangeArrowheads="1"/>
          </p:cNvSpPr>
          <p:nvPr>
            <p:custDataLst>
              <p:tags r:id="rId10"/>
            </p:custDataLst>
          </p:nvPr>
        </p:nvSpPr>
        <p:spPr bwMode="auto">
          <a:xfrm>
            <a:off x="3058160" y="3646170"/>
            <a:ext cx="1907540" cy="2915285"/>
          </a:xfrm>
          <a:prstGeom prst="rect">
            <a:avLst/>
          </a:prstGeom>
          <a:noFill/>
          <a:ln w="9525">
            <a:noFill/>
            <a:miter lim="800000"/>
          </a:ln>
        </p:spPr>
        <p:txBody>
          <a:bodyPr wrap="square" lIns="90000" tIns="0" rIns="90000" bIns="46800"/>
          <a:lstStyle/>
          <a:p>
            <a:pPr algn="just">
              <a:lnSpc>
                <a:spcPct val="120000"/>
              </a:lnSpc>
              <a:spcAft>
                <a:spcPts val="1000"/>
              </a:spcAft>
              <a:defRPr/>
            </a:pPr>
            <a:r>
              <a:rPr lang="zh-CN" altLang="en-US" sz="1400" b="1" spc="150">
                <a:solidFill>
                  <a:srgbClr val="0070C0"/>
                </a:solidFill>
                <a:latin typeface="微软雅黑" panose="020B0503020204020204" charset="-122"/>
                <a:ea typeface="微软雅黑" panose="020B0503020204020204" charset="-122"/>
                <a:cs typeface="+mn-ea"/>
                <a:sym typeface="+mn-lt"/>
              </a:rPr>
              <a:t>人事管理出现变化，</a:t>
            </a:r>
            <a:r>
              <a:rPr lang="en-US" altLang="zh-CN" sz="1400" b="1" spc="150">
                <a:solidFill>
                  <a:srgbClr val="0070C0"/>
                </a:solidFill>
                <a:latin typeface="微软雅黑" panose="020B0503020204020204" charset="-122"/>
                <a:ea typeface="微软雅黑" panose="020B0503020204020204" charset="-122"/>
                <a:cs typeface="+mn-ea"/>
                <a:sym typeface="+mn-lt"/>
              </a:rPr>
              <a:t>1982</a:t>
            </a:r>
            <a:r>
              <a:rPr lang="zh-CN" altLang="en-US" sz="1400" b="1" spc="150">
                <a:solidFill>
                  <a:srgbClr val="0070C0"/>
                </a:solidFill>
                <a:latin typeface="微软雅黑" panose="020B0503020204020204" charset="-122"/>
                <a:ea typeface="微软雅黑" panose="020B0503020204020204" charset="-122"/>
                <a:cs typeface="+mn-ea"/>
                <a:sym typeface="+mn-lt"/>
              </a:rPr>
              <a:t>年开始推行实行厂长负责制，厂长（经理）、党委书记分别由上级主管部门任命；厂级行政副职由厂长提名，报主管部门批准；厂内中层行政干部由厂长任免。</a:t>
            </a:r>
            <a:endParaRPr lang="zh-CN" altLang="en-US" sz="1400" b="1" spc="150">
              <a:solidFill>
                <a:srgbClr val="0070C0"/>
              </a:solidFill>
              <a:latin typeface="微软雅黑" panose="020B0503020204020204" charset="-122"/>
              <a:ea typeface="微软雅黑" panose="020B0503020204020204" charset="-122"/>
              <a:cs typeface="+mn-ea"/>
              <a:sym typeface="+mn-lt"/>
            </a:endParaRPr>
          </a:p>
        </p:txBody>
      </p:sp>
      <p:sp>
        <p:nvSpPr>
          <p:cNvPr id="28" name="Text Box 10"/>
          <p:cNvSpPr txBox="1">
            <a:spLocks noChangeArrowheads="1"/>
          </p:cNvSpPr>
          <p:nvPr>
            <p:custDataLst>
              <p:tags r:id="rId11"/>
            </p:custDataLst>
          </p:nvPr>
        </p:nvSpPr>
        <p:spPr bwMode="auto">
          <a:xfrm>
            <a:off x="5276850" y="3204845"/>
            <a:ext cx="1773555" cy="2895600"/>
          </a:xfrm>
          <a:prstGeom prst="rect">
            <a:avLst/>
          </a:prstGeom>
          <a:noFill/>
          <a:ln w="9525">
            <a:noFill/>
            <a:miter lim="800000"/>
          </a:ln>
        </p:spPr>
        <p:txBody>
          <a:bodyPr wrap="square" lIns="90000" tIns="0" rIns="90000" bIns="46800">
            <a:noAutofit/>
          </a:bodyPr>
          <a:lstStyle/>
          <a:p>
            <a:pPr algn="just">
              <a:lnSpc>
                <a:spcPct val="120000"/>
              </a:lnSpc>
              <a:spcAft>
                <a:spcPts val="1000"/>
              </a:spcAft>
              <a:defRPr/>
            </a:pPr>
            <a:r>
              <a:rPr lang="zh-CN" altLang="en-US" sz="1300" b="1">
                <a:solidFill>
                  <a:srgbClr val="00B050"/>
                </a:solidFill>
                <a:effectLst/>
                <a:latin typeface="+mn-ea"/>
                <a:cs typeface="+mn-ea"/>
                <a:sym typeface="+mn-ea"/>
              </a:rPr>
              <a:t>十四届三中全会提出</a:t>
            </a:r>
            <a:r>
              <a:rPr lang="en-US" sz="1300" b="1">
                <a:solidFill>
                  <a:srgbClr val="00B050"/>
                </a:solidFill>
                <a:effectLst/>
                <a:latin typeface="+mn-ea"/>
                <a:cs typeface="+mn-ea"/>
                <a:sym typeface="+mn-ea"/>
              </a:rPr>
              <a:t>建立“产权清晰、权责明确、政企分开、管理科学”的现代企业制度。</a:t>
            </a:r>
            <a:r>
              <a:rPr lang="zh-CN" altLang="en-US" sz="1300" b="1">
                <a:solidFill>
                  <a:srgbClr val="00B050"/>
                </a:solidFill>
                <a:effectLst/>
                <a:latin typeface="+mn-ea"/>
                <a:cs typeface="+mn-ea"/>
                <a:sym typeface="+mn-ea"/>
              </a:rPr>
              <a:t>《公司法》出台后，明确：公司以其全部法人财产，依法自主经营，自负盈亏；提出了董事会、经理层、监事会等治理主体的设置要求。</a:t>
            </a:r>
            <a:endParaRPr lang="zh-CN" altLang="en-US" sz="1300" b="1">
              <a:solidFill>
                <a:srgbClr val="00B050"/>
              </a:solidFill>
              <a:effectLst/>
              <a:latin typeface="+mn-ea"/>
              <a:cs typeface="+mn-ea"/>
              <a:sym typeface="+mn-ea"/>
            </a:endParaRPr>
          </a:p>
        </p:txBody>
      </p:sp>
      <p:sp>
        <p:nvSpPr>
          <p:cNvPr id="36" name="AutoShape 5"/>
          <p:cNvSpPr>
            <a:spLocks noChangeArrowheads="1"/>
          </p:cNvSpPr>
          <p:nvPr>
            <p:custDataLst>
              <p:tags r:id="rId12"/>
            </p:custDataLst>
          </p:nvPr>
        </p:nvSpPr>
        <p:spPr bwMode="auto">
          <a:xfrm>
            <a:off x="9312275" y="1845945"/>
            <a:ext cx="1906905" cy="3468370"/>
          </a:xfrm>
          <a:prstGeom prst="roundRect">
            <a:avLst>
              <a:gd name="adj" fmla="val 4690"/>
            </a:avLst>
          </a:prstGeom>
          <a:noFill/>
          <a:ln w="12700">
            <a:solidFill>
              <a:srgbClr val="778495">
                <a:lumMod val="75000"/>
              </a:srgbClr>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eaLnBrk="1" hangingPunct="1"/>
            <a:endParaRPr lang="zh-CN" altLang="en-US" sz="3200">
              <a:latin typeface="微软雅黑" panose="020B0503020204020204" charset="-122"/>
              <a:ea typeface="微软雅黑" panose="020B0503020204020204" charset="-122"/>
            </a:endParaRPr>
          </a:p>
        </p:txBody>
      </p:sp>
      <p:sp>
        <p:nvSpPr>
          <p:cNvPr id="37" name="AutoShape 6"/>
          <p:cNvSpPr>
            <a:spLocks noChangeArrowheads="1"/>
          </p:cNvSpPr>
          <p:nvPr>
            <p:custDataLst>
              <p:tags r:id="rId13"/>
            </p:custDataLst>
          </p:nvPr>
        </p:nvSpPr>
        <p:spPr bwMode="gray">
          <a:xfrm>
            <a:off x="9496196" y="1704323"/>
            <a:ext cx="1548020" cy="479727"/>
          </a:xfrm>
          <a:prstGeom prst="roundRect">
            <a:avLst>
              <a:gd name="adj" fmla="val 50000"/>
            </a:avLst>
          </a:prstGeom>
          <a:ln>
            <a:solidFill>
              <a:schemeClr val="accent4"/>
            </a:solidFill>
          </a:ln>
        </p:spPr>
        <p:style>
          <a:lnRef idx="3">
            <a:schemeClr val="lt1"/>
          </a:lnRef>
          <a:fillRef idx="1">
            <a:schemeClr val="accent4"/>
          </a:fillRef>
          <a:effectRef idx="1">
            <a:schemeClr val="accent4"/>
          </a:effectRef>
          <a:fontRef idx="minor">
            <a:schemeClr val="lt1"/>
          </a:fontRef>
        </p:style>
        <p:txBody>
          <a:bodyPr wrap="none" anchor="ctr"/>
          <a:lstStyle/>
          <a:p>
            <a:pPr algn="ctr">
              <a:defRPr/>
            </a:pPr>
            <a:endParaRPr lang="zh-CN" altLang="en-US" sz="2000" spc="300" dirty="0">
              <a:solidFill>
                <a:srgbClr val="FFFFFF"/>
              </a:solidFill>
              <a:latin typeface="微软雅黑" panose="020B0503020204020204" charset="-122"/>
              <a:ea typeface="微软雅黑" panose="020B0503020204020204" charset="-122"/>
            </a:endParaRPr>
          </a:p>
        </p:txBody>
      </p:sp>
      <p:sp>
        <p:nvSpPr>
          <p:cNvPr id="31" name="Freeform 13"/>
          <p:cNvSpPr/>
          <p:nvPr>
            <p:custDataLst>
              <p:tags r:id="rId14"/>
            </p:custDataLst>
          </p:nvPr>
        </p:nvSpPr>
        <p:spPr bwMode="gray">
          <a:xfrm>
            <a:off x="8538018" y="890123"/>
            <a:ext cx="1218373" cy="1187112"/>
          </a:xfrm>
          <a:custGeom>
            <a:avLst/>
            <a:gdLst/>
            <a:ahLst/>
            <a:cxnLst>
              <a:cxn ang="0">
                <a:pos x="0" y="774"/>
              </a:cxn>
              <a:cxn ang="0">
                <a:pos x="2" y="770"/>
              </a:cxn>
              <a:cxn ang="0">
                <a:pos x="8" y="754"/>
              </a:cxn>
              <a:cxn ang="0">
                <a:pos x="16" y="730"/>
              </a:cxn>
              <a:cxn ang="0">
                <a:pos x="32" y="698"/>
              </a:cxn>
              <a:cxn ang="0">
                <a:pos x="50" y="660"/>
              </a:cxn>
              <a:cxn ang="0">
                <a:pos x="76" y="618"/>
              </a:cxn>
              <a:cxn ang="0">
                <a:pos x="106" y="574"/>
              </a:cxn>
              <a:cxn ang="0">
                <a:pos x="142" y="528"/>
              </a:cxn>
              <a:cxn ang="0">
                <a:pos x="186" y="482"/>
              </a:cxn>
              <a:cxn ang="0">
                <a:pos x="236" y="438"/>
              </a:cxn>
              <a:cxn ang="0">
                <a:pos x="294" y="398"/>
              </a:cxn>
              <a:cxn ang="0">
                <a:pos x="360" y="360"/>
              </a:cxn>
              <a:cxn ang="0">
                <a:pos x="426" y="332"/>
              </a:cxn>
              <a:cxn ang="0">
                <a:pos x="488" y="314"/>
              </a:cxn>
              <a:cxn ang="0">
                <a:pos x="544" y="304"/>
              </a:cxn>
              <a:cxn ang="0">
                <a:pos x="594" y="300"/>
              </a:cxn>
              <a:cxn ang="0">
                <a:pos x="638" y="300"/>
              </a:cxn>
              <a:cxn ang="0">
                <a:pos x="678" y="304"/>
              </a:cxn>
              <a:cxn ang="0">
                <a:pos x="710" y="312"/>
              </a:cxn>
              <a:cxn ang="0">
                <a:pos x="736" y="320"/>
              </a:cxn>
              <a:cxn ang="0">
                <a:pos x="754" y="326"/>
              </a:cxn>
              <a:cxn ang="0">
                <a:pos x="766" y="332"/>
              </a:cxn>
              <a:cxn ang="0">
                <a:pos x="770" y="334"/>
              </a:cxn>
              <a:cxn ang="0">
                <a:pos x="680" y="476"/>
              </a:cxn>
              <a:cxn ang="0">
                <a:pos x="982" y="370"/>
              </a:cxn>
              <a:cxn ang="0">
                <a:pos x="912" y="0"/>
              </a:cxn>
              <a:cxn ang="0">
                <a:pos x="854" y="150"/>
              </a:cxn>
              <a:cxn ang="0">
                <a:pos x="850" y="148"/>
              </a:cxn>
              <a:cxn ang="0">
                <a:pos x="838" y="142"/>
              </a:cxn>
              <a:cxn ang="0">
                <a:pos x="822" y="134"/>
              </a:cxn>
              <a:cxn ang="0">
                <a:pos x="798" y="126"/>
              </a:cxn>
              <a:cxn ang="0">
                <a:pos x="768" y="120"/>
              </a:cxn>
              <a:cxn ang="0">
                <a:pos x="732" y="114"/>
              </a:cxn>
              <a:cxn ang="0">
                <a:pos x="692" y="110"/>
              </a:cxn>
              <a:cxn ang="0">
                <a:pos x="646" y="110"/>
              </a:cxn>
              <a:cxn ang="0">
                <a:pos x="596" y="116"/>
              </a:cxn>
              <a:cxn ang="0">
                <a:pos x="540" y="126"/>
              </a:cxn>
              <a:cxn ang="0">
                <a:pos x="482" y="146"/>
              </a:cxn>
              <a:cxn ang="0">
                <a:pos x="422" y="172"/>
              </a:cxn>
              <a:cxn ang="0">
                <a:pos x="356" y="210"/>
              </a:cxn>
              <a:cxn ang="0">
                <a:pos x="290" y="258"/>
              </a:cxn>
              <a:cxn ang="0">
                <a:pos x="230" y="310"/>
              </a:cxn>
              <a:cxn ang="0">
                <a:pos x="178" y="364"/>
              </a:cxn>
              <a:cxn ang="0">
                <a:pos x="136" y="422"/>
              </a:cxn>
              <a:cxn ang="0">
                <a:pos x="100" y="480"/>
              </a:cxn>
              <a:cxn ang="0">
                <a:pos x="72" y="536"/>
              </a:cxn>
              <a:cxn ang="0">
                <a:pos x="48" y="590"/>
              </a:cxn>
              <a:cxn ang="0">
                <a:pos x="30" y="640"/>
              </a:cxn>
              <a:cxn ang="0">
                <a:pos x="18" y="684"/>
              </a:cxn>
              <a:cxn ang="0">
                <a:pos x="8" y="722"/>
              </a:cxn>
              <a:cxn ang="0">
                <a:pos x="4" y="750"/>
              </a:cxn>
              <a:cxn ang="0">
                <a:pos x="0" y="768"/>
              </a:cxn>
              <a:cxn ang="0">
                <a:pos x="0" y="774"/>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a:gsLst>
              <a:gs pos="0">
                <a:srgbClr val="FE4444"/>
              </a:gs>
              <a:gs pos="100000">
                <a:srgbClr val="832B2B"/>
              </a:gs>
            </a:gsLst>
            <a:lin ang="5400000" scaled="0"/>
          </a:gradFill>
          <a:ln w="12700">
            <a:noFill/>
            <a:prstDash val="solid"/>
            <a:round/>
          </a:ln>
        </p:spPr>
        <p:txBody>
          <a:bodyPr>
            <a:scene3d>
              <a:camera prst="orthographicFront"/>
              <a:lightRig rig="soft" dir="t">
                <a:rot lat="0" lon="0" rev="15600000"/>
              </a:lightRig>
            </a:scene3d>
            <a:sp3d extrusionH="57150" prstMaterial="softEdge">
              <a:bevelT w="25400" h="38100"/>
            </a:sp3d>
          </a:bodyPr>
          <a:lstStyle/>
          <a:p>
            <a:pPr>
              <a:defRPr/>
            </a:pPr>
            <a:endParaRPr lang="zh-CN" altLang="en-US" sz="3200">
              <a:solidFill>
                <a:schemeClr val="accent4"/>
              </a:solidFill>
              <a:effectLst/>
              <a:latin typeface="微软雅黑" panose="020B0503020204020204" charset="-122"/>
              <a:ea typeface="微软雅黑" panose="020B0503020204020204" charset="-122"/>
            </a:endParaRPr>
          </a:p>
        </p:txBody>
      </p:sp>
      <p:sp>
        <p:nvSpPr>
          <p:cNvPr id="41" name="AutoShape 17"/>
          <p:cNvSpPr>
            <a:spLocks noChangeArrowheads="1"/>
          </p:cNvSpPr>
          <p:nvPr>
            <p:custDataLst>
              <p:tags r:id="rId15"/>
            </p:custDataLst>
          </p:nvPr>
        </p:nvSpPr>
        <p:spPr bwMode="auto">
          <a:xfrm>
            <a:off x="7227570" y="2287270"/>
            <a:ext cx="1906905" cy="3434080"/>
          </a:xfrm>
          <a:prstGeom prst="roundRect">
            <a:avLst>
              <a:gd name="adj" fmla="val 4690"/>
            </a:avLst>
          </a:prstGeom>
          <a:noFill/>
          <a:ln w="12700">
            <a:solidFill>
              <a:srgbClr val="778495">
                <a:lumMod val="75000"/>
              </a:srgbClr>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eaLnBrk="1" hangingPunct="1"/>
            <a:endParaRPr lang="zh-CN" altLang="en-US" sz="3200">
              <a:latin typeface="微软雅黑" panose="020B0503020204020204" charset="-122"/>
              <a:ea typeface="微软雅黑" panose="020B0503020204020204" charset="-122"/>
            </a:endParaRPr>
          </a:p>
        </p:txBody>
      </p:sp>
      <p:sp>
        <p:nvSpPr>
          <p:cNvPr id="42" name="AutoShape 18"/>
          <p:cNvSpPr>
            <a:spLocks noChangeArrowheads="1"/>
          </p:cNvSpPr>
          <p:nvPr>
            <p:custDataLst>
              <p:tags r:id="rId16"/>
            </p:custDataLst>
          </p:nvPr>
        </p:nvSpPr>
        <p:spPr bwMode="gray">
          <a:xfrm>
            <a:off x="7409505" y="2140737"/>
            <a:ext cx="1548020" cy="479727"/>
          </a:xfrm>
          <a:prstGeom prst="roundRect">
            <a:avLst>
              <a:gd name="adj" fmla="val 50000"/>
            </a:avLst>
          </a:prstGeom>
          <a:gradFill>
            <a:gsLst>
              <a:gs pos="0">
                <a:srgbClr val="FECF40"/>
              </a:gs>
              <a:gs pos="100000">
                <a:srgbClr val="846C21"/>
              </a:gs>
            </a:gsLst>
            <a:lin ang="5400000" scaled="0"/>
          </a:gradFill>
          <a:ln w="9525">
            <a:noFill/>
            <a:round/>
          </a:ln>
          <a:effectLst/>
        </p:spPr>
        <p:txBody>
          <a:bodyPr wrap="none" anchor="ctr"/>
          <a:lstStyle/>
          <a:p>
            <a:pPr algn="ctr">
              <a:defRPr/>
            </a:pPr>
            <a:endParaRPr lang="zh-CN" altLang="en-US" sz="2000" spc="300" dirty="0">
              <a:solidFill>
                <a:srgbClr val="FFFFFF"/>
              </a:solidFill>
              <a:latin typeface="微软雅黑" panose="020B0503020204020204" charset="-122"/>
              <a:ea typeface="微软雅黑" panose="020B0503020204020204" charset="-122"/>
            </a:endParaRPr>
          </a:p>
        </p:txBody>
      </p:sp>
      <p:sp>
        <p:nvSpPr>
          <p:cNvPr id="43" name="Text Box 10"/>
          <p:cNvSpPr txBox="1">
            <a:spLocks noChangeArrowheads="1"/>
          </p:cNvSpPr>
          <p:nvPr>
            <p:custDataLst>
              <p:tags r:id="rId17"/>
            </p:custDataLst>
          </p:nvPr>
        </p:nvSpPr>
        <p:spPr bwMode="auto">
          <a:xfrm>
            <a:off x="7364730" y="2842260"/>
            <a:ext cx="1769745" cy="2261235"/>
          </a:xfrm>
          <a:prstGeom prst="rect">
            <a:avLst/>
          </a:prstGeom>
          <a:noFill/>
          <a:ln w="9525">
            <a:noFill/>
            <a:miter lim="800000"/>
          </a:ln>
        </p:spPr>
        <p:txBody>
          <a:bodyPr wrap="square" lIns="90000" tIns="0" rIns="90000" bIns="46800"/>
          <a:lstStyle/>
          <a:p>
            <a:pPr lvl="0" algn="just">
              <a:lnSpc>
                <a:spcPct val="120000"/>
              </a:lnSpc>
              <a:spcAft>
                <a:spcPts val="1000"/>
              </a:spcAft>
              <a:defRPr/>
            </a:pPr>
            <a:r>
              <a:rPr lang="zh-CN" altLang="en-US" sz="1300" b="1" spc="150">
                <a:solidFill>
                  <a:srgbClr val="FFC000"/>
                </a:solidFill>
                <a:effectLst/>
                <a:latin typeface="微软雅黑" panose="020B0503020204020204" charset="-122"/>
                <a:ea typeface="微软雅黑" panose="020B0503020204020204" charset="-122"/>
                <a:cs typeface="+mn-ea"/>
                <a:sym typeface="+mn-lt"/>
              </a:rPr>
              <a:t>自</a:t>
            </a:r>
            <a:r>
              <a:rPr lang="en-US" altLang="zh-CN" sz="1300" b="1" spc="150">
                <a:solidFill>
                  <a:srgbClr val="FFC000"/>
                </a:solidFill>
                <a:effectLst/>
                <a:latin typeface="微软雅黑" panose="020B0503020204020204" charset="-122"/>
                <a:ea typeface="微软雅黑" panose="020B0503020204020204" charset="-122"/>
                <a:cs typeface="+mn-ea"/>
                <a:sym typeface="+mn-lt"/>
              </a:rPr>
              <a:t>1997</a:t>
            </a:r>
            <a:r>
              <a:rPr lang="zh-CN" altLang="en-US" sz="1300" b="1" spc="150">
                <a:solidFill>
                  <a:srgbClr val="FFC000"/>
                </a:solidFill>
                <a:effectLst/>
                <a:latin typeface="微软雅黑" panose="020B0503020204020204" charset="-122"/>
                <a:ea typeface="微软雅黑" panose="020B0503020204020204" charset="-122"/>
                <a:cs typeface="+mn-ea"/>
                <a:sym typeface="+mn-lt"/>
              </a:rPr>
              <a:t>年提出之后，</a:t>
            </a:r>
            <a:r>
              <a:rPr lang="en-US" altLang="zh-CN" sz="1300" b="1" spc="150">
                <a:solidFill>
                  <a:srgbClr val="FFC000"/>
                </a:solidFill>
                <a:effectLst/>
                <a:latin typeface="微软雅黑" panose="020B0503020204020204" charset="-122"/>
                <a:ea typeface="微软雅黑" panose="020B0503020204020204" charset="-122"/>
                <a:cs typeface="+mn-ea"/>
                <a:sym typeface="+mn-lt"/>
              </a:rPr>
              <a:t>2004</a:t>
            </a:r>
            <a:r>
              <a:rPr lang="zh-CN" altLang="en-US" sz="1300" b="1" spc="150">
                <a:solidFill>
                  <a:srgbClr val="FFC000"/>
                </a:solidFill>
                <a:effectLst/>
                <a:latin typeface="微软雅黑" panose="020B0503020204020204" charset="-122"/>
                <a:ea typeface="微软雅黑" panose="020B0503020204020204" charset="-122"/>
                <a:cs typeface="+mn-ea"/>
                <a:sym typeface="+mn-lt"/>
              </a:rPr>
              <a:t>年中共中央组织部、国务院国资委党委在《关于加强和改进中央企业党建工作的意见》正式提出“双向进入、交叉任职”的概念，开启以党员身份个人嵌入公司治理的时代。</a:t>
            </a:r>
            <a:endParaRPr lang="zh-CN" altLang="en-US" sz="1300" b="1" spc="150">
              <a:solidFill>
                <a:srgbClr val="FFC000"/>
              </a:solidFill>
              <a:effectLst/>
              <a:latin typeface="微软雅黑" panose="020B0503020204020204" charset="-122"/>
              <a:ea typeface="微软雅黑" panose="020B0503020204020204" charset="-122"/>
              <a:cs typeface="+mn-ea"/>
              <a:sym typeface="+mn-lt"/>
            </a:endParaRPr>
          </a:p>
        </p:txBody>
      </p:sp>
      <p:sp>
        <p:nvSpPr>
          <p:cNvPr id="44" name="Text Box 10"/>
          <p:cNvSpPr txBox="1">
            <a:spLocks noChangeArrowheads="1"/>
          </p:cNvSpPr>
          <p:nvPr>
            <p:custDataLst>
              <p:tags r:id="rId18"/>
            </p:custDataLst>
          </p:nvPr>
        </p:nvSpPr>
        <p:spPr bwMode="auto">
          <a:xfrm>
            <a:off x="9451340" y="2360295"/>
            <a:ext cx="1767840" cy="2261235"/>
          </a:xfrm>
          <a:prstGeom prst="rect">
            <a:avLst/>
          </a:prstGeom>
          <a:noFill/>
          <a:ln w="9525">
            <a:noFill/>
            <a:miter lim="800000"/>
          </a:ln>
        </p:spPr>
        <p:txBody>
          <a:bodyPr wrap="square" lIns="90000" tIns="0" rIns="90000" bIns="46800">
            <a:scene3d>
              <a:camera prst="orthographicFront"/>
              <a:lightRig rig="soft" dir="t">
                <a:rot lat="0" lon="0" rev="15600000"/>
              </a:lightRig>
            </a:scene3d>
            <a:sp3d extrusionH="57150" prstMaterial="softEdge">
              <a:bevelT w="25400" h="38100"/>
            </a:sp3d>
          </a:bodyPr>
          <a:lstStyle/>
          <a:p>
            <a:pPr algn="l">
              <a:lnSpc>
                <a:spcPct val="120000"/>
              </a:lnSpc>
              <a:spcAft>
                <a:spcPts val="1000"/>
              </a:spcAft>
              <a:defRPr/>
            </a:pPr>
            <a:r>
              <a:rPr lang="zh-CN" altLang="en-US" sz="1300" b="1" spc="150">
                <a:solidFill>
                  <a:schemeClr val="accent4"/>
                </a:solidFill>
                <a:effectLst/>
                <a:latin typeface="微软雅黑" panose="020B0503020204020204" charset="-122"/>
                <a:ea typeface="微软雅黑" panose="020B0503020204020204" charset="-122"/>
                <a:cs typeface="+mn-ea"/>
                <a:sym typeface="+mn-lt"/>
              </a:rPr>
              <a:t>国企党建会之后，提出两个一以贯之，继续推进</a:t>
            </a:r>
            <a:r>
              <a:rPr lang="zh-CN" altLang="en-US" sz="1300" b="1" spc="150">
                <a:solidFill>
                  <a:schemeClr val="accent4"/>
                </a:solidFill>
                <a:effectLst/>
                <a:latin typeface="微软雅黑" panose="020B0503020204020204" charset="-122"/>
                <a:ea typeface="微软雅黑" panose="020B0503020204020204" charset="-122"/>
                <a:cs typeface="+mn-ea"/>
                <a:sym typeface="+mn-lt"/>
              </a:rPr>
              <a:t>“双向进入、交叉任职”；</a:t>
            </a:r>
            <a:r>
              <a:rPr lang="en-US" altLang="zh-CN" sz="1300" b="1" spc="150">
                <a:solidFill>
                  <a:schemeClr val="accent4"/>
                </a:solidFill>
                <a:effectLst/>
                <a:latin typeface="微软雅黑" panose="020B0503020204020204" charset="-122"/>
                <a:ea typeface="微软雅黑" panose="020B0503020204020204" charset="-122"/>
                <a:cs typeface="+mn-ea"/>
                <a:sym typeface="+mn-lt"/>
              </a:rPr>
              <a:t>2017</a:t>
            </a:r>
            <a:r>
              <a:rPr lang="zh-CN" altLang="en-US" sz="1300" b="1" spc="150">
                <a:solidFill>
                  <a:schemeClr val="accent4"/>
                </a:solidFill>
                <a:effectLst/>
                <a:latin typeface="微软雅黑" panose="020B0503020204020204" charset="-122"/>
                <a:ea typeface="微软雅黑" panose="020B0503020204020204" charset="-122"/>
                <a:cs typeface="+mn-ea"/>
                <a:sym typeface="+mn-lt"/>
              </a:rPr>
              <a:t>年十九大将党组织在企业的作用定位为领导作用，</a:t>
            </a:r>
            <a:r>
              <a:rPr lang="en-US" altLang="zh-CN" sz="1300" b="1" spc="150">
                <a:solidFill>
                  <a:schemeClr val="accent4"/>
                </a:solidFill>
                <a:effectLst/>
                <a:latin typeface="微软雅黑" panose="020B0503020204020204" charset="-122"/>
                <a:ea typeface="微软雅黑" panose="020B0503020204020204" charset="-122"/>
                <a:cs typeface="+mn-ea"/>
                <a:sym typeface="+mn-lt"/>
              </a:rPr>
              <a:t>2019</a:t>
            </a:r>
            <a:r>
              <a:rPr lang="zh-CN" altLang="en-US" sz="1300" b="1" spc="150">
                <a:solidFill>
                  <a:schemeClr val="accent4"/>
                </a:solidFill>
                <a:effectLst/>
                <a:latin typeface="微软雅黑" panose="020B0503020204020204" charset="-122"/>
                <a:ea typeface="微软雅黑" panose="020B0503020204020204" charset="-122"/>
                <a:cs typeface="+mn-ea"/>
                <a:sym typeface="+mn-lt"/>
              </a:rPr>
              <a:t>年十九届四中全会提出深化国有企业改革建立中国特色现代企业制度。</a:t>
            </a:r>
            <a:endParaRPr lang="zh-CN" altLang="en-US" sz="1300" b="1" spc="150">
              <a:solidFill>
                <a:schemeClr val="accent4"/>
              </a:solidFill>
              <a:effectLst/>
              <a:latin typeface="微软雅黑" panose="020B0503020204020204" charset="-122"/>
              <a:ea typeface="微软雅黑" panose="020B0503020204020204" charset="-122"/>
              <a:cs typeface="+mn-ea"/>
              <a:sym typeface="+mn-lt"/>
            </a:endParaRPr>
          </a:p>
        </p:txBody>
      </p:sp>
      <p:sp>
        <p:nvSpPr>
          <p:cNvPr id="46" name="Freeform 4"/>
          <p:cNvSpPr/>
          <p:nvPr>
            <p:custDataLst>
              <p:tags r:id="rId19"/>
            </p:custDataLst>
          </p:nvPr>
        </p:nvSpPr>
        <p:spPr bwMode="gray">
          <a:xfrm>
            <a:off x="6540363" y="1225446"/>
            <a:ext cx="1218373" cy="1185485"/>
          </a:xfrm>
          <a:custGeom>
            <a:avLst/>
            <a:gdLst/>
            <a:ahLst/>
            <a:cxnLst>
              <a:cxn ang="0">
                <a:pos x="0" y="774"/>
              </a:cxn>
              <a:cxn ang="0">
                <a:pos x="2" y="770"/>
              </a:cxn>
              <a:cxn ang="0">
                <a:pos x="8" y="754"/>
              </a:cxn>
              <a:cxn ang="0">
                <a:pos x="16" y="730"/>
              </a:cxn>
              <a:cxn ang="0">
                <a:pos x="32" y="698"/>
              </a:cxn>
              <a:cxn ang="0">
                <a:pos x="50" y="660"/>
              </a:cxn>
              <a:cxn ang="0">
                <a:pos x="76" y="618"/>
              </a:cxn>
              <a:cxn ang="0">
                <a:pos x="106" y="574"/>
              </a:cxn>
              <a:cxn ang="0">
                <a:pos x="142" y="528"/>
              </a:cxn>
              <a:cxn ang="0">
                <a:pos x="186" y="482"/>
              </a:cxn>
              <a:cxn ang="0">
                <a:pos x="236" y="438"/>
              </a:cxn>
              <a:cxn ang="0">
                <a:pos x="294" y="398"/>
              </a:cxn>
              <a:cxn ang="0">
                <a:pos x="360" y="360"/>
              </a:cxn>
              <a:cxn ang="0">
                <a:pos x="426" y="332"/>
              </a:cxn>
              <a:cxn ang="0">
                <a:pos x="488" y="314"/>
              </a:cxn>
              <a:cxn ang="0">
                <a:pos x="544" y="304"/>
              </a:cxn>
              <a:cxn ang="0">
                <a:pos x="594" y="300"/>
              </a:cxn>
              <a:cxn ang="0">
                <a:pos x="638" y="300"/>
              </a:cxn>
              <a:cxn ang="0">
                <a:pos x="678" y="304"/>
              </a:cxn>
              <a:cxn ang="0">
                <a:pos x="710" y="312"/>
              </a:cxn>
              <a:cxn ang="0">
                <a:pos x="736" y="320"/>
              </a:cxn>
              <a:cxn ang="0">
                <a:pos x="754" y="326"/>
              </a:cxn>
              <a:cxn ang="0">
                <a:pos x="766" y="332"/>
              </a:cxn>
              <a:cxn ang="0">
                <a:pos x="770" y="334"/>
              </a:cxn>
              <a:cxn ang="0">
                <a:pos x="680" y="476"/>
              </a:cxn>
              <a:cxn ang="0">
                <a:pos x="982" y="370"/>
              </a:cxn>
              <a:cxn ang="0">
                <a:pos x="912" y="0"/>
              </a:cxn>
              <a:cxn ang="0">
                <a:pos x="854" y="150"/>
              </a:cxn>
              <a:cxn ang="0">
                <a:pos x="850" y="148"/>
              </a:cxn>
              <a:cxn ang="0">
                <a:pos x="838" y="142"/>
              </a:cxn>
              <a:cxn ang="0">
                <a:pos x="822" y="134"/>
              </a:cxn>
              <a:cxn ang="0">
                <a:pos x="798" y="126"/>
              </a:cxn>
              <a:cxn ang="0">
                <a:pos x="768" y="120"/>
              </a:cxn>
              <a:cxn ang="0">
                <a:pos x="732" y="114"/>
              </a:cxn>
              <a:cxn ang="0">
                <a:pos x="692" y="110"/>
              </a:cxn>
              <a:cxn ang="0">
                <a:pos x="646" y="110"/>
              </a:cxn>
              <a:cxn ang="0">
                <a:pos x="596" y="116"/>
              </a:cxn>
              <a:cxn ang="0">
                <a:pos x="540" y="126"/>
              </a:cxn>
              <a:cxn ang="0">
                <a:pos x="482" y="146"/>
              </a:cxn>
              <a:cxn ang="0">
                <a:pos x="422" y="172"/>
              </a:cxn>
              <a:cxn ang="0">
                <a:pos x="356" y="210"/>
              </a:cxn>
              <a:cxn ang="0">
                <a:pos x="290" y="258"/>
              </a:cxn>
              <a:cxn ang="0">
                <a:pos x="230" y="310"/>
              </a:cxn>
              <a:cxn ang="0">
                <a:pos x="178" y="364"/>
              </a:cxn>
              <a:cxn ang="0">
                <a:pos x="136" y="422"/>
              </a:cxn>
              <a:cxn ang="0">
                <a:pos x="100" y="480"/>
              </a:cxn>
              <a:cxn ang="0">
                <a:pos x="72" y="536"/>
              </a:cxn>
              <a:cxn ang="0">
                <a:pos x="48" y="590"/>
              </a:cxn>
              <a:cxn ang="0">
                <a:pos x="30" y="640"/>
              </a:cxn>
              <a:cxn ang="0">
                <a:pos x="18" y="684"/>
              </a:cxn>
              <a:cxn ang="0">
                <a:pos x="8" y="722"/>
              </a:cxn>
              <a:cxn ang="0">
                <a:pos x="4" y="750"/>
              </a:cxn>
              <a:cxn ang="0">
                <a:pos x="0" y="768"/>
              </a:cxn>
              <a:cxn ang="0">
                <a:pos x="0" y="774"/>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a:gsLst>
              <a:gs pos="0">
                <a:srgbClr val="FECF40"/>
              </a:gs>
              <a:gs pos="100000">
                <a:srgbClr val="846C21"/>
              </a:gs>
            </a:gsLst>
            <a:lin ang="5400000" scaled="0"/>
          </a:gradFill>
          <a:ln w="12700">
            <a:noFill/>
            <a:prstDash val="solid"/>
            <a:round/>
          </a:ln>
        </p:spPr>
        <p:txBody>
          <a:bodyPr/>
          <a:lstStyle/>
          <a:p>
            <a:pPr>
              <a:defRPr/>
            </a:pPr>
            <a:endParaRPr lang="zh-CN" altLang="en-US" sz="3200">
              <a:latin typeface="微软雅黑" panose="020B0503020204020204" charset="-122"/>
              <a:ea typeface="微软雅黑" panose="020B0503020204020204" charset="-122"/>
            </a:endParaRPr>
          </a:p>
        </p:txBody>
      </p:sp>
      <p:sp>
        <p:nvSpPr>
          <p:cNvPr id="32" name="文本框 31"/>
          <p:cNvSpPr txBox="1"/>
          <p:nvPr>
            <p:custDataLst>
              <p:tags r:id="rId20"/>
            </p:custDataLst>
          </p:nvPr>
        </p:nvSpPr>
        <p:spPr>
          <a:xfrm>
            <a:off x="1277498" y="3536348"/>
            <a:ext cx="1303932" cy="406265"/>
          </a:xfrm>
          <a:prstGeom prst="rect">
            <a:avLst/>
          </a:prstGeom>
          <a:noFill/>
        </p:spPr>
        <p:txBody>
          <a:bodyPr wrap="square" rtlCol="0" anchor="ctr" anchorCtr="0"/>
          <a:lstStyle/>
          <a:p>
            <a:pPr algn="ctr">
              <a:lnSpc>
                <a:spcPct val="120000"/>
              </a:lnSpc>
            </a:pPr>
            <a:r>
              <a:rPr lang="en-US" altLang="zh-CN" sz="1600" b="1" smtClean="0">
                <a:solidFill>
                  <a:schemeClr val="bg1"/>
                </a:solidFill>
                <a:latin typeface="+mn-ea"/>
                <a:sym typeface="+mn-ea"/>
              </a:rPr>
              <a:t>1949-1984</a:t>
            </a:r>
            <a:endParaRPr lang="en-US" altLang="zh-CN" sz="1600" b="1" spc="300" smtClean="0">
              <a:solidFill>
                <a:schemeClr val="bg1"/>
              </a:solidFill>
              <a:latin typeface="+mn-ea"/>
              <a:ea typeface="微软雅黑" panose="020B0503020204020204" charset="-122"/>
              <a:sym typeface="+mn-ea"/>
            </a:endParaRPr>
          </a:p>
        </p:txBody>
      </p:sp>
      <p:sp>
        <p:nvSpPr>
          <p:cNvPr id="33" name="文本框 32"/>
          <p:cNvSpPr txBox="1"/>
          <p:nvPr>
            <p:custDataLst>
              <p:tags r:id="rId21"/>
            </p:custDataLst>
          </p:nvPr>
        </p:nvSpPr>
        <p:spPr>
          <a:xfrm>
            <a:off x="3364189" y="3099934"/>
            <a:ext cx="1303932" cy="406265"/>
          </a:xfrm>
          <a:prstGeom prst="rect">
            <a:avLst/>
          </a:prstGeom>
          <a:noFill/>
        </p:spPr>
        <p:txBody>
          <a:bodyPr wrap="square" rtlCol="0" anchor="ctr" anchorCtr="0"/>
          <a:lstStyle/>
          <a:p>
            <a:pPr algn="ctr">
              <a:lnSpc>
                <a:spcPct val="120000"/>
              </a:lnSpc>
            </a:pPr>
            <a:r>
              <a:rPr lang="en-US" altLang="zh-CN" sz="1500" b="1" smtClean="0">
                <a:solidFill>
                  <a:schemeClr val="bg1"/>
                </a:solidFill>
                <a:latin typeface="+mn-ea"/>
                <a:sym typeface="+mn-ea"/>
              </a:rPr>
              <a:t>1984-1993</a:t>
            </a:r>
            <a:endParaRPr lang="en-US" altLang="zh-CN" sz="1500" b="1" spc="300">
              <a:solidFill>
                <a:srgbClr val="FFFFFF"/>
              </a:solidFill>
              <a:latin typeface="微软雅黑" panose="020B0503020204020204" charset="-122"/>
              <a:ea typeface="微软雅黑" panose="020B0503020204020204" charset="-122"/>
            </a:endParaRPr>
          </a:p>
        </p:txBody>
      </p:sp>
      <p:sp>
        <p:nvSpPr>
          <p:cNvPr id="34" name="文本框 33"/>
          <p:cNvSpPr txBox="1"/>
          <p:nvPr>
            <p:custDataLst>
              <p:tags r:id="rId22"/>
            </p:custDataLst>
          </p:nvPr>
        </p:nvSpPr>
        <p:spPr>
          <a:xfrm>
            <a:off x="5444033" y="2580471"/>
            <a:ext cx="1303932" cy="406265"/>
          </a:xfrm>
          <a:prstGeom prst="rect">
            <a:avLst/>
          </a:prstGeom>
          <a:noFill/>
        </p:spPr>
        <p:txBody>
          <a:bodyPr wrap="square" rtlCol="0" anchor="ctr" anchorCtr="0">
            <a:normAutofit/>
          </a:bodyPr>
          <a:lstStyle/>
          <a:p>
            <a:pPr algn="ctr">
              <a:lnSpc>
                <a:spcPct val="120000"/>
              </a:lnSpc>
              <a:buClrTx/>
              <a:buSzTx/>
              <a:buFontTx/>
            </a:pPr>
            <a:r>
              <a:rPr lang="en-US" altLang="zh-CN" sz="1500" b="1" smtClean="0">
                <a:solidFill>
                  <a:schemeClr val="bg1"/>
                </a:solidFill>
                <a:latin typeface="+mn-ea"/>
              </a:rPr>
              <a:t>1993-2004</a:t>
            </a:r>
            <a:endParaRPr lang="en-US" altLang="zh-CN" sz="1500" b="1" smtClean="0">
              <a:solidFill>
                <a:schemeClr val="bg1"/>
              </a:solidFill>
              <a:latin typeface="+mn-ea"/>
            </a:endParaRPr>
          </a:p>
        </p:txBody>
      </p:sp>
      <p:sp>
        <p:nvSpPr>
          <p:cNvPr id="35" name="文本框 34"/>
          <p:cNvSpPr txBox="1"/>
          <p:nvPr>
            <p:custDataLst>
              <p:tags r:id="rId23"/>
            </p:custDataLst>
          </p:nvPr>
        </p:nvSpPr>
        <p:spPr>
          <a:xfrm>
            <a:off x="7531549" y="2177468"/>
            <a:ext cx="1303932" cy="406265"/>
          </a:xfrm>
          <a:prstGeom prst="rect">
            <a:avLst/>
          </a:prstGeom>
          <a:noFill/>
        </p:spPr>
        <p:txBody>
          <a:bodyPr wrap="square" rtlCol="0" anchor="ctr" anchorCtr="0">
            <a:normAutofit/>
          </a:bodyPr>
          <a:lstStyle/>
          <a:p>
            <a:pPr algn="ctr">
              <a:lnSpc>
                <a:spcPct val="120000"/>
              </a:lnSpc>
              <a:buClrTx/>
              <a:buSzTx/>
              <a:buFontTx/>
            </a:pPr>
            <a:r>
              <a:rPr lang="en-US" altLang="zh-CN" sz="1500" b="1" smtClean="0">
                <a:solidFill>
                  <a:schemeClr val="bg1"/>
                </a:solidFill>
                <a:latin typeface="+mn-ea"/>
              </a:rPr>
              <a:t>2004-2016</a:t>
            </a:r>
            <a:endParaRPr lang="en-US" altLang="zh-CN" sz="1500" b="1" smtClean="0">
              <a:solidFill>
                <a:schemeClr val="bg1"/>
              </a:solidFill>
              <a:latin typeface="+mn-ea"/>
            </a:endParaRPr>
          </a:p>
        </p:txBody>
      </p:sp>
      <p:sp>
        <p:nvSpPr>
          <p:cNvPr id="39" name="文本框 38"/>
          <p:cNvSpPr txBox="1"/>
          <p:nvPr>
            <p:custDataLst>
              <p:tags r:id="rId24"/>
            </p:custDataLst>
          </p:nvPr>
        </p:nvSpPr>
        <p:spPr>
          <a:xfrm>
            <a:off x="9618240" y="1741054"/>
            <a:ext cx="1303932" cy="406265"/>
          </a:xfrm>
          <a:prstGeom prst="rect">
            <a:avLst/>
          </a:prstGeom>
          <a:noFill/>
        </p:spPr>
        <p:txBody>
          <a:bodyPr wrap="square" rtlCol="0" anchor="ctr" anchorCtr="0">
            <a:normAutofit lnSpcReduction="10000"/>
          </a:bodyPr>
          <a:lstStyle/>
          <a:p>
            <a:pPr algn="l">
              <a:lnSpc>
                <a:spcPct val="120000"/>
              </a:lnSpc>
            </a:pPr>
            <a:r>
              <a:rPr lang="en-US" altLang="zh-CN" sz="1500" b="1" smtClean="0">
                <a:solidFill>
                  <a:schemeClr val="bg1"/>
                </a:solidFill>
                <a:latin typeface="+mn-ea"/>
              </a:rPr>
              <a:t>2016-今</a:t>
            </a:r>
            <a:endParaRPr lang="zh-CN" altLang="en-US" b="1" spc="300">
              <a:solidFill>
                <a:srgbClr val="FFFFFF"/>
              </a:solidFill>
              <a:latin typeface="微软雅黑" panose="020B0503020204020204" charset="-122"/>
              <a:ea typeface="微软雅黑" panose="020B0503020204020204" charset="-122"/>
            </a:endParaRPr>
          </a:p>
        </p:txBody>
      </p:sp>
      <p:sp>
        <p:nvSpPr>
          <p:cNvPr id="4" name="文本框 3"/>
          <p:cNvSpPr txBox="1"/>
          <p:nvPr/>
        </p:nvSpPr>
        <p:spPr>
          <a:xfrm>
            <a:off x="9312275" y="5466715"/>
            <a:ext cx="2737485" cy="1322070"/>
          </a:xfrm>
          <a:prstGeom prst="rect">
            <a:avLst/>
          </a:prstGeom>
          <a:noFill/>
        </p:spPr>
        <p:txBody>
          <a:bodyPr wrap="square" rtlCol="0">
            <a:spAutoFit/>
          </a:bodyPr>
          <a:p>
            <a:r>
              <a:rPr lang="zh-CN" altLang="en-US" sz="1600" b="1">
                <a:solidFill>
                  <a:srgbClr val="0070C0"/>
                </a:solidFill>
                <a:latin typeface="楷体" panose="02010609060101010101" charset="-122"/>
                <a:ea typeface="楷体" panose="02010609060101010101" charset="-122"/>
                <a:cs typeface="楷体" panose="02010609060101010101" charset="-122"/>
              </a:rPr>
              <a:t>企业党组织发挥作用模式的转向：从个嵌入到组织、个体双嵌入；</a:t>
            </a:r>
            <a:r>
              <a:rPr lang="en-US" altLang="zh-CN" sz="1600" b="1">
                <a:solidFill>
                  <a:srgbClr val="0070C0"/>
                </a:solidFill>
                <a:latin typeface="楷体" panose="02010609060101010101" charset="-122"/>
                <a:ea typeface="楷体" panose="02010609060101010101" charset="-122"/>
                <a:cs typeface="楷体" panose="02010609060101010101" charset="-122"/>
              </a:rPr>
              <a:t>“</a:t>
            </a:r>
            <a:r>
              <a:rPr lang="zh-CN" altLang="en-US" sz="1600" b="1">
                <a:solidFill>
                  <a:srgbClr val="0070C0"/>
                </a:solidFill>
                <a:latin typeface="楷体" panose="02010609060101010101" charset="-122"/>
                <a:ea typeface="楷体" panose="02010609060101010101" charset="-122"/>
                <a:cs typeface="楷体" panose="02010609060101010101" charset="-122"/>
              </a:rPr>
              <a:t>管资本</a:t>
            </a:r>
            <a:r>
              <a:rPr lang="en-US" altLang="zh-CN" sz="1600" b="1">
                <a:solidFill>
                  <a:srgbClr val="0070C0"/>
                </a:solidFill>
                <a:latin typeface="楷体" panose="02010609060101010101" charset="-122"/>
                <a:ea typeface="楷体" panose="02010609060101010101" charset="-122"/>
                <a:cs typeface="楷体" panose="02010609060101010101" charset="-122"/>
              </a:rPr>
              <a:t>”</a:t>
            </a:r>
            <a:r>
              <a:rPr lang="zh-CN" altLang="en-US" sz="1600" b="1">
                <a:solidFill>
                  <a:srgbClr val="0070C0"/>
                </a:solidFill>
                <a:latin typeface="楷体" panose="02010609060101010101" charset="-122"/>
                <a:ea typeface="楷体" panose="02010609060101010101" charset="-122"/>
                <a:cs typeface="楷体" panose="02010609060101010101" charset="-122"/>
              </a:rPr>
              <a:t>削弱外部干预，</a:t>
            </a:r>
            <a:r>
              <a:rPr lang="en-US" altLang="zh-CN" sz="1600" b="1">
                <a:solidFill>
                  <a:srgbClr val="0070C0"/>
                </a:solidFill>
                <a:latin typeface="楷体" panose="02010609060101010101" charset="-122"/>
                <a:ea typeface="楷体" panose="02010609060101010101" charset="-122"/>
                <a:cs typeface="楷体" panose="02010609060101010101" charset="-122"/>
              </a:rPr>
              <a:t>“</a:t>
            </a:r>
            <a:r>
              <a:rPr lang="zh-CN" altLang="en-US" sz="1600" b="1">
                <a:solidFill>
                  <a:srgbClr val="0070C0"/>
                </a:solidFill>
                <a:latin typeface="楷体" panose="02010609060101010101" charset="-122"/>
                <a:ea typeface="楷体" panose="02010609060101010101" charset="-122"/>
                <a:cs typeface="楷体" panose="02010609060101010101" charset="-122"/>
              </a:rPr>
              <a:t>领导作用</a:t>
            </a:r>
            <a:r>
              <a:rPr lang="en-US" altLang="zh-CN" sz="1600" b="1">
                <a:solidFill>
                  <a:srgbClr val="0070C0"/>
                </a:solidFill>
                <a:latin typeface="楷体" panose="02010609060101010101" charset="-122"/>
                <a:ea typeface="楷体" panose="02010609060101010101" charset="-122"/>
                <a:cs typeface="楷体" panose="02010609060101010101" charset="-122"/>
              </a:rPr>
              <a:t>”</a:t>
            </a:r>
            <a:r>
              <a:rPr lang="zh-CN" altLang="en-US" sz="1600" b="1">
                <a:solidFill>
                  <a:srgbClr val="0070C0"/>
                </a:solidFill>
                <a:latin typeface="楷体" panose="02010609060101010101" charset="-122"/>
                <a:ea typeface="楷体" panose="02010609060101010101" charset="-122"/>
                <a:cs typeface="楷体" panose="02010609060101010101" charset="-122"/>
              </a:rPr>
              <a:t>强化党组织内部管理。</a:t>
            </a:r>
            <a:endParaRPr lang="zh-CN" altLang="en-US" sz="1600" b="1">
              <a:solidFill>
                <a:srgbClr val="0070C0"/>
              </a:solidFill>
              <a:latin typeface="楷体" panose="02010609060101010101" charset="-122"/>
              <a:ea typeface="楷体" panose="02010609060101010101" charset="-122"/>
              <a:cs typeface="楷体" panose="02010609060101010101" charset="-122"/>
            </a:endParaRPr>
          </a:p>
        </p:txBody>
      </p:sp>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25"/>
    </p:custDataLst>
  </p:cSld>
  <p:clrMapOvr>
    <a:masterClrMapping/>
  </p:clrMapOvr>
  <p:transition spd="med">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 name="文本框 1"/>
          <p:cNvSpPr txBox="1"/>
          <p:nvPr/>
        </p:nvSpPr>
        <p:spPr>
          <a:xfrm>
            <a:off x="1448435" y="347345"/>
            <a:ext cx="9664700" cy="6400800"/>
          </a:xfrm>
          <a:prstGeom prst="rect">
            <a:avLst/>
          </a:prstGeom>
          <a:noFill/>
        </p:spPr>
        <p:txBody>
          <a:bodyPr wrap="square" rtlCol="0">
            <a:spAutoFit/>
          </a:bodyPr>
          <a:p>
            <a:pPr algn="ctr"/>
            <a:r>
              <a:rPr lang="zh-CN" altLang="en-US" sz="4000" b="1">
                <a:solidFill>
                  <a:srgbClr val="0070C0"/>
                </a:solidFill>
                <a:effectLst>
                  <a:outerShdw blurRad="38100" dist="19050" dir="2700000" algn="tl" rotWithShape="0">
                    <a:schemeClr val="dk1">
                      <a:alpha val="40000"/>
                    </a:schemeClr>
                  </a:outerShdw>
                </a:effectLst>
              </a:rPr>
              <a:t>分享内容</a:t>
            </a:r>
            <a:endParaRPr lang="zh-CN" altLang="en-US" sz="4000" b="1">
              <a:solidFill>
                <a:srgbClr val="0070C0"/>
              </a:solidFill>
              <a:effectLst>
                <a:outerShdw blurRad="38100" dist="19050" dir="2700000" algn="tl" rotWithShape="0">
                  <a:schemeClr val="dk1">
                    <a:alpha val="40000"/>
                  </a:schemeClr>
                </a:outerShdw>
              </a:effectLst>
            </a:endParaRPr>
          </a:p>
          <a:p>
            <a:pPr algn="ctr"/>
            <a:endParaRPr lang="zh-CN" altLang="en-US" b="1">
              <a:solidFill>
                <a:schemeClr val="accent4"/>
              </a:solidFill>
              <a:effectLst>
                <a:outerShdw blurRad="38100" dist="38100" dir="2700000" algn="tl">
                  <a:srgbClr val="000000">
                    <a:alpha val="43137"/>
                  </a:srgbClr>
                </a:outerShdw>
              </a:effectLst>
            </a:endParaRPr>
          </a:p>
          <a:p>
            <a:pPr marL="285750" lvl="0" indent="-285750" algn="l">
              <a:buFont typeface="Arial" panose="020B0604020202020204" pitchFamily="34" charset="0"/>
              <a:buChar char="•"/>
            </a:pPr>
            <a:r>
              <a:rPr lang="zh-CN" altLang="en-US" sz="3200" b="1">
                <a:gradFill>
                  <a:gsLst>
                    <a:gs pos="0">
                      <a:srgbClr val="007BD3"/>
                    </a:gs>
                    <a:gs pos="100000">
                      <a:srgbClr val="034373"/>
                    </a:gs>
                  </a:gsLst>
                  <a:lin scaled="0"/>
                </a:gradFill>
                <a:effectLst/>
              </a:rPr>
              <a:t>一、国有企业的发展历程的回顾</a:t>
            </a:r>
            <a:endParaRPr lang="zh-CN" altLang="en-US" sz="3200" b="1">
              <a:gradFill>
                <a:gsLst>
                  <a:gs pos="0">
                    <a:srgbClr val="007BD3"/>
                  </a:gs>
                  <a:gs pos="100000">
                    <a:srgbClr val="034373"/>
                  </a:gs>
                </a:gsLst>
                <a:lin scaled="0"/>
              </a:gradFill>
              <a:effectLst/>
            </a:endParaRPr>
          </a:p>
          <a:p>
            <a:pPr lvl="0" indent="0" algn="l">
              <a:buFont typeface="Arial" panose="020B0604020202020204" pitchFamily="34" charset="0"/>
              <a:buNone/>
            </a:pPr>
            <a:endParaRPr lang="zh-CN" altLang="en-US" sz="3200" b="1">
              <a:gradFill>
                <a:gsLst>
                  <a:gs pos="0">
                    <a:srgbClr val="007BD3"/>
                  </a:gs>
                  <a:gs pos="100000">
                    <a:srgbClr val="034373"/>
                  </a:gs>
                </a:gsLst>
                <a:lin scaled="0"/>
              </a:gradFill>
              <a:effectLst/>
            </a:endParaRPr>
          </a:p>
          <a:p>
            <a:pPr marL="285750" lvl="0" indent="-285750" algn="l">
              <a:buFont typeface="Arial" panose="020B0604020202020204" pitchFamily="34" charset="0"/>
              <a:buChar char="•"/>
            </a:pPr>
            <a:r>
              <a:rPr lang="zh-CN" altLang="en-US" sz="3200" b="1">
                <a:gradFill>
                  <a:gsLst>
                    <a:gs pos="0">
                      <a:srgbClr val="007BD3"/>
                    </a:gs>
                    <a:gs pos="100000">
                      <a:srgbClr val="034373"/>
                    </a:gs>
                  </a:gsLst>
                  <a:lin scaled="0"/>
                </a:gradFill>
                <a:effectLst/>
              </a:rPr>
              <a:t>二、国有企业公司治理模式的变迁</a:t>
            </a:r>
            <a:endParaRPr lang="zh-CN" altLang="en-US" sz="3200" b="1">
              <a:gradFill>
                <a:gsLst>
                  <a:gs pos="0">
                    <a:srgbClr val="007BD3"/>
                  </a:gs>
                  <a:gs pos="100000">
                    <a:srgbClr val="034373"/>
                  </a:gs>
                </a:gsLst>
                <a:lin scaled="0"/>
              </a:gradFill>
              <a:effectLst/>
            </a:endParaRPr>
          </a:p>
          <a:p>
            <a:pPr marL="285750" lvl="0" indent="-285750" algn="l">
              <a:buFont typeface="Arial" panose="020B0604020202020204" pitchFamily="34" charset="0"/>
              <a:buChar char="•"/>
            </a:pPr>
            <a:endParaRPr lang="zh-CN" altLang="en-US" sz="3200" b="1">
              <a:gradFill>
                <a:gsLst>
                  <a:gs pos="0">
                    <a:srgbClr val="007BD3"/>
                  </a:gs>
                  <a:gs pos="100000">
                    <a:srgbClr val="034373"/>
                  </a:gs>
                </a:gsLst>
                <a:lin scaled="0"/>
              </a:gradFill>
              <a:effectLst/>
            </a:endParaRPr>
          </a:p>
          <a:p>
            <a:pPr marL="285750" lvl="0" indent="-285750" algn="l">
              <a:buFont typeface="Arial" panose="020B0604020202020204" pitchFamily="34" charset="0"/>
              <a:buChar char="•"/>
            </a:pPr>
            <a:r>
              <a:rPr lang="zh-CN" altLang="en-US" sz="3200" b="1">
                <a:gradFill>
                  <a:gsLst>
                    <a:gs pos="0">
                      <a:srgbClr val="007BD3"/>
                    </a:gs>
                    <a:gs pos="100000">
                      <a:srgbClr val="034373"/>
                    </a:gs>
                  </a:gsLst>
                  <a:lin scaled="0"/>
                </a:gradFill>
                <a:effectLst/>
              </a:rPr>
              <a:t>三、天津工商企业文化发展</a:t>
            </a:r>
            <a:endParaRPr lang="zh-CN" altLang="en-US" sz="3200" b="1">
              <a:gradFill>
                <a:gsLst>
                  <a:gs pos="0">
                    <a:srgbClr val="007BD3"/>
                  </a:gs>
                  <a:gs pos="100000">
                    <a:srgbClr val="034373"/>
                  </a:gs>
                </a:gsLst>
                <a:lin scaled="0"/>
              </a:gradFill>
              <a:effectLst/>
            </a:endParaRPr>
          </a:p>
          <a:p>
            <a:pPr marL="285750" lvl="0" indent="-285750" algn="l">
              <a:buFont typeface="Arial" panose="020B0604020202020204" pitchFamily="34" charset="0"/>
              <a:buChar char="•"/>
            </a:pPr>
            <a:endParaRPr lang="zh-CN" altLang="en-US" sz="3200" b="1">
              <a:gradFill>
                <a:gsLst>
                  <a:gs pos="0">
                    <a:srgbClr val="007BD3"/>
                  </a:gs>
                  <a:gs pos="100000">
                    <a:srgbClr val="034373"/>
                  </a:gs>
                </a:gsLst>
                <a:lin scaled="0"/>
              </a:gradFill>
              <a:effectLst/>
            </a:endParaRPr>
          </a:p>
          <a:p>
            <a:pPr marL="285750" lvl="0" indent="-285750" algn="l">
              <a:buFont typeface="Arial" panose="020B0604020202020204" pitchFamily="34" charset="0"/>
              <a:buChar char="•"/>
            </a:pPr>
            <a:r>
              <a:rPr lang="zh-CN" altLang="en-US" sz="3200" b="1">
                <a:gradFill>
                  <a:gsLst>
                    <a:gs pos="0">
                      <a:srgbClr val="007BD3"/>
                    </a:gs>
                    <a:gs pos="100000">
                      <a:srgbClr val="034373"/>
                    </a:gs>
                  </a:gsLst>
                  <a:lin scaled="0"/>
                </a:gradFill>
                <a:effectLst/>
              </a:rPr>
              <a:t>四、天津企业家精神的传承</a:t>
            </a:r>
            <a:endParaRPr lang="zh-CN" altLang="en-US" sz="3200" b="1">
              <a:gradFill>
                <a:gsLst>
                  <a:gs pos="0">
                    <a:srgbClr val="007BD3"/>
                  </a:gs>
                  <a:gs pos="100000">
                    <a:srgbClr val="034373"/>
                  </a:gs>
                </a:gsLst>
                <a:lin scaled="0"/>
              </a:gradFill>
              <a:effectLst/>
            </a:endParaRPr>
          </a:p>
          <a:p>
            <a:pPr marL="285750" lvl="0" indent="-285750" algn="l">
              <a:buFont typeface="Arial" panose="020B0604020202020204" pitchFamily="34" charset="0"/>
              <a:buChar char="•"/>
            </a:pPr>
            <a:endParaRPr lang="zh-CN" altLang="en-US" sz="3200" b="1">
              <a:gradFill>
                <a:gsLst>
                  <a:gs pos="0">
                    <a:srgbClr val="007BD3"/>
                  </a:gs>
                  <a:gs pos="100000">
                    <a:srgbClr val="034373"/>
                  </a:gs>
                </a:gsLst>
                <a:lin scaled="0"/>
              </a:gradFill>
              <a:effectLst/>
            </a:endParaRPr>
          </a:p>
          <a:p>
            <a:pPr marL="285750" lvl="0" indent="-285750" algn="l">
              <a:buFont typeface="Arial" panose="020B0604020202020204" pitchFamily="34" charset="0"/>
              <a:buChar char="•"/>
            </a:pPr>
            <a:r>
              <a:rPr lang="zh-CN" altLang="en-US" sz="3200" b="1">
                <a:gradFill>
                  <a:gsLst>
                    <a:gs pos="0">
                      <a:srgbClr val="007BD3"/>
                    </a:gs>
                    <a:gs pos="100000">
                      <a:srgbClr val="034373"/>
                    </a:gs>
                  </a:gsLst>
                  <a:lin scaled="0"/>
                </a:gradFill>
                <a:effectLst/>
              </a:rPr>
              <a:t>五、培育当代天津企业家精神的紧迫性和对策</a:t>
            </a:r>
            <a:endParaRPr lang="zh-CN" altLang="en-US" sz="3200" b="1">
              <a:gradFill>
                <a:gsLst>
                  <a:gs pos="0">
                    <a:srgbClr val="007BD3"/>
                  </a:gs>
                  <a:gs pos="100000">
                    <a:srgbClr val="034373"/>
                  </a:gs>
                </a:gsLst>
                <a:lin scaled="0"/>
              </a:gradFill>
              <a:effectLst/>
            </a:endParaRPr>
          </a:p>
          <a:p>
            <a:pPr marL="285750" lvl="0" indent="-285750" algn="l">
              <a:buFont typeface="Arial" panose="020B0604020202020204" pitchFamily="34" charset="0"/>
              <a:buChar char="•"/>
            </a:pPr>
            <a:endParaRPr lang="zh-CN" altLang="en-US" sz="3200" b="1">
              <a:solidFill>
                <a:srgbClr val="0070C0"/>
              </a:solidFill>
              <a:effectLst/>
            </a:endParaRPr>
          </a:p>
          <a:p>
            <a:pPr marL="285750" lvl="0" indent="-285750" algn="l">
              <a:buFont typeface="Arial" panose="020B0604020202020204" pitchFamily="34" charset="0"/>
              <a:buChar char="•"/>
            </a:pPr>
            <a:endParaRPr lang="zh-CN" altLang="en-US" sz="3200" b="1">
              <a:solidFill>
                <a:srgbClr val="0070C0"/>
              </a:solidFill>
              <a:effectLst/>
            </a:endParaRPr>
          </a:p>
        </p:txBody>
      </p:sp>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1"/>
    </p:custDataLst>
  </p:cSld>
  <p:clrMapOvr>
    <a:masterClrMapping/>
  </p:clrMapOvr>
  <p:transition spd="med">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4" name="文本框 3"/>
          <p:cNvSpPr txBox="1"/>
          <p:nvPr/>
        </p:nvSpPr>
        <p:spPr>
          <a:xfrm>
            <a:off x="1424940" y="335280"/>
            <a:ext cx="9664700" cy="64516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ctr"/>
            <a:r>
              <a:rPr lang="zh-CN" sz="3600" b="1">
                <a:solidFill>
                  <a:schemeClr val="accent4"/>
                </a:solidFill>
              </a:rPr>
              <a:t>（五）监管企业治理主体职能作用</a:t>
            </a:r>
            <a:endParaRPr lang="en-US" altLang="zh-CN" sz="3600" b="1">
              <a:solidFill>
                <a:schemeClr val="accent4"/>
              </a:solidFill>
              <a:effectLst>
                <a:outerShdw blurRad="38100" dist="19050" dir="2700000" algn="tl" rotWithShape="0">
                  <a:schemeClr val="dk1">
                    <a:alpha val="40000"/>
                  </a:schemeClr>
                </a:outerShdw>
              </a:effectLst>
            </a:endParaRPr>
          </a:p>
        </p:txBody>
      </p:sp>
      <p:pic>
        <p:nvPicPr>
          <p:cNvPr id="8" name="图片 7"/>
          <p:cNvPicPr>
            <a:picLocks noChangeAspect="1"/>
          </p:cNvPicPr>
          <p:nvPr/>
        </p:nvPicPr>
        <p:blipFill>
          <a:blip r:embed="rId1"/>
          <a:stretch>
            <a:fillRect/>
          </a:stretch>
        </p:blipFill>
        <p:spPr>
          <a:xfrm>
            <a:off x="981075" y="1245870"/>
            <a:ext cx="10229850" cy="4902200"/>
          </a:xfrm>
          <a:prstGeom prst="rect">
            <a:avLst/>
          </a:prstGeom>
        </p:spPr>
      </p:pic>
      <p:sp>
        <p:nvSpPr>
          <p:cNvPr id="9" name="灯片编号占位符 8"/>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2"/>
    </p:custDataLst>
  </p:cSld>
  <p:clrMapOvr>
    <a:masterClrMapping/>
  </p:clrMapOvr>
  <p:transition spd="med">
    <p:split orient="vert"/>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graphicFrame>
        <p:nvGraphicFramePr>
          <p:cNvPr id="7" name="表格 6"/>
          <p:cNvGraphicFramePr/>
          <p:nvPr>
            <p:custDataLst>
              <p:tags r:id="rId1"/>
            </p:custDataLst>
          </p:nvPr>
        </p:nvGraphicFramePr>
        <p:xfrm>
          <a:off x="429577" y="85090"/>
          <a:ext cx="11403965" cy="6425565"/>
        </p:xfrm>
        <a:graphic>
          <a:graphicData uri="http://schemas.openxmlformats.org/drawingml/2006/table">
            <a:tbl>
              <a:tblPr firstRow="1" bandRow="1">
                <a:tableStyleId>{5940675A-B579-460E-94D1-54222C63F5DA}</a:tableStyleId>
              </a:tblPr>
              <a:tblGrid>
                <a:gridCol w="1640840"/>
                <a:gridCol w="1569085"/>
                <a:gridCol w="8194040"/>
              </a:tblGrid>
              <a:tr h="574675">
                <a:tc>
                  <a:txBody>
                    <a:bodyPr/>
                    <a:p>
                      <a:pPr indent="0" algn="ctr">
                        <a:lnSpc>
                          <a:spcPct val="120000"/>
                        </a:lnSpc>
                        <a:spcBef>
                          <a:spcPts val="0"/>
                        </a:spcBef>
                        <a:spcAft>
                          <a:spcPts val="0"/>
                        </a:spcAft>
                        <a:buNone/>
                      </a:pPr>
                      <a:r>
                        <a:rPr lang="en-US" sz="2000" b="1" spc="130">
                          <a:solidFill>
                            <a:schemeClr val="tx1"/>
                          </a:solidFill>
                          <a:latin typeface="微软雅黑" panose="020B0503020204020204" charset="-122"/>
                          <a:ea typeface="微软雅黑" panose="020B0503020204020204" charset="-122"/>
                        </a:rPr>
                        <a:t>治理主体</a:t>
                      </a:r>
                      <a:endParaRPr lang="en-US" sz="2000" b="1" spc="130">
                        <a:solidFill>
                          <a:schemeClr val="tx1"/>
                        </a:solidFill>
                        <a:latin typeface="微软雅黑" panose="020B0503020204020204" charset="-122"/>
                        <a:ea typeface="微软雅黑" panose="020B0503020204020204" charset="-122"/>
                      </a:endParaRPr>
                    </a:p>
                  </a:txBody>
                  <a:tcPr marL="177800" marR="177800" marT="107950" marB="1079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sz="2000" b="1" spc="130">
                          <a:solidFill>
                            <a:schemeClr val="tx1"/>
                          </a:solidFill>
                          <a:latin typeface="微软雅黑" panose="020B0503020204020204" charset="-122"/>
                          <a:ea typeface="微软雅黑" panose="020B0503020204020204" charset="-122"/>
                        </a:rPr>
                        <a:t>功能定位</a:t>
                      </a:r>
                      <a:endParaRPr lang="en-US" sz="2000" b="1" spc="130">
                        <a:solidFill>
                          <a:schemeClr val="tx1"/>
                        </a:solidFill>
                        <a:latin typeface="微软雅黑" panose="020B0503020204020204" charset="-122"/>
                        <a:ea typeface="微软雅黑" panose="020B0503020204020204" charset="-122"/>
                      </a:endParaRPr>
                    </a:p>
                  </a:txBody>
                  <a:tcPr marL="177800" marR="177800" marT="107950" marB="1079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sz="2000" b="1" spc="130">
                          <a:solidFill>
                            <a:schemeClr val="tx1"/>
                          </a:solidFill>
                          <a:latin typeface="微软雅黑" panose="020B0503020204020204" charset="-122"/>
                          <a:ea typeface="微软雅黑" panose="020B0503020204020204" charset="-122"/>
                        </a:rPr>
                        <a:t>职能作用</a:t>
                      </a:r>
                      <a:endParaRPr lang="en-US" sz="2000" b="1" spc="130">
                        <a:solidFill>
                          <a:schemeClr val="tx1"/>
                        </a:solidFill>
                        <a:latin typeface="微软雅黑" panose="020B0503020204020204" charset="-122"/>
                        <a:ea typeface="微软雅黑" panose="020B0503020204020204" charset="-122"/>
                      </a:endParaRPr>
                    </a:p>
                  </a:txBody>
                  <a:tcPr marL="177800" marR="177800" marT="107950" marB="1079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r>
              <a:tr h="535305">
                <a:tc>
                  <a:txBody>
                    <a:bodyPr/>
                    <a:p>
                      <a:pPr indent="0" algn="ctr">
                        <a:lnSpc>
                          <a:spcPct val="120000"/>
                        </a:lnSpc>
                        <a:spcBef>
                          <a:spcPts val="0"/>
                        </a:spcBef>
                        <a:spcAft>
                          <a:spcPts val="0"/>
                        </a:spcAft>
                        <a:buNone/>
                      </a:pPr>
                      <a:r>
                        <a:rPr lang="en-US" sz="2000" b="1" spc="120">
                          <a:solidFill>
                            <a:srgbClr val="002060"/>
                          </a:solidFill>
                          <a:latin typeface="微软雅黑" panose="020B0503020204020204" charset="-122"/>
                          <a:ea typeface="微软雅黑" panose="020B0503020204020204" charset="-122"/>
                        </a:rPr>
                        <a:t>出资人</a:t>
                      </a:r>
                      <a:endParaRPr lang="en-US" sz="2000" b="1" spc="120">
                        <a:solidFill>
                          <a:srgbClr val="002060"/>
                        </a:solidFill>
                        <a:latin typeface="微软雅黑" panose="020B0503020204020204" charset="-122"/>
                        <a:ea typeface="微软雅黑" panose="020B0503020204020204" charset="-122"/>
                      </a:endParaRPr>
                    </a:p>
                    <a:p>
                      <a:pPr indent="0" algn="ctr">
                        <a:lnSpc>
                          <a:spcPct val="120000"/>
                        </a:lnSpc>
                        <a:spcBef>
                          <a:spcPts val="0"/>
                        </a:spcBef>
                        <a:spcAft>
                          <a:spcPts val="0"/>
                        </a:spcAft>
                        <a:buNone/>
                      </a:pPr>
                      <a:r>
                        <a:rPr lang="en-US" sz="2000" b="1" spc="120">
                          <a:solidFill>
                            <a:srgbClr val="002060"/>
                          </a:solidFill>
                          <a:latin typeface="微软雅黑" panose="020B0503020204020204" charset="-122"/>
                          <a:ea typeface="微软雅黑" panose="020B0503020204020204" charset="-122"/>
                        </a:rPr>
                        <a:t>股东会</a:t>
                      </a:r>
                      <a:endParaRPr lang="en-US" sz="2000" b="1" spc="120">
                        <a:solidFill>
                          <a:srgbClr val="002060"/>
                        </a:solidFill>
                        <a:latin typeface="微软雅黑" panose="020B0503020204020204" charset="-122"/>
                        <a:ea typeface="微软雅黑" panose="020B0503020204020204" charset="-122"/>
                      </a:endParaRPr>
                    </a:p>
                  </a:txBody>
                  <a:tcPr marL="177800" marR="177800" marT="107950" marB="1079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gridSpan="2">
                  <a:txBody>
                    <a:bodyPr/>
                    <a:p>
                      <a:pPr indent="0" algn="ctr">
                        <a:lnSpc>
                          <a:spcPct val="120000"/>
                        </a:lnSpc>
                        <a:spcBef>
                          <a:spcPts val="0"/>
                        </a:spcBef>
                        <a:spcAft>
                          <a:spcPts val="0"/>
                        </a:spcAft>
                        <a:buNone/>
                      </a:pPr>
                      <a:r>
                        <a:rPr lang="en-US" sz="1600" b="1" spc="120">
                          <a:solidFill>
                            <a:srgbClr val="002060"/>
                          </a:solidFill>
                          <a:latin typeface="微软雅黑" panose="020B0503020204020204" charset="-122"/>
                          <a:ea typeface="微软雅黑" panose="020B0503020204020204" charset="-122"/>
                        </a:rPr>
                        <a:t>依法享有资产收益、参与重大决策和选择管理者等权利</a:t>
                      </a:r>
                      <a:endParaRPr lang="en-US" sz="1600" b="1" spc="120">
                        <a:solidFill>
                          <a:srgbClr val="002060"/>
                        </a:solidFill>
                        <a:latin typeface="微软雅黑" panose="020B0503020204020204" charset="-122"/>
                        <a:ea typeface="微软雅黑" panose="020B0503020204020204" charset="-122"/>
                      </a:endParaRPr>
                    </a:p>
                  </a:txBody>
                  <a:tcPr marL="177800" marR="177800" marT="107950" marB="1079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hMerge="1">
                  <a:tcPr>
                    <a:lnR w="9525">
                      <a:solidFill>
                        <a:srgbClr val="646464"/>
                      </a:solidFill>
                      <a:prstDash val="sysDash"/>
                    </a:lnR>
                    <a:lnT w="28575">
                      <a:solidFill>
                        <a:srgbClr val="646464"/>
                      </a:solidFill>
                      <a:prstDash val="solid"/>
                    </a:lnT>
                    <a:lnB w="9525">
                      <a:solidFill>
                        <a:srgbClr val="646464"/>
                      </a:solidFill>
                      <a:prstDash val="sysDash"/>
                    </a:lnB>
                  </a:tcPr>
                </a:tc>
              </a:tr>
              <a:tr h="535305">
                <a:tc rowSpan="3">
                  <a:txBody>
                    <a:bodyPr/>
                    <a:p>
                      <a:pPr indent="0" algn="ctr">
                        <a:lnSpc>
                          <a:spcPct val="120000"/>
                        </a:lnSpc>
                        <a:spcBef>
                          <a:spcPts val="0"/>
                        </a:spcBef>
                        <a:spcAft>
                          <a:spcPts val="0"/>
                        </a:spcAft>
                        <a:buNone/>
                      </a:pPr>
                      <a:r>
                        <a:rPr lang="en-US" sz="2000" b="1" spc="120">
                          <a:solidFill>
                            <a:srgbClr val="FF0000"/>
                          </a:solidFill>
                          <a:latin typeface="微软雅黑" panose="020B0503020204020204" charset="-122"/>
                          <a:ea typeface="微软雅黑" panose="020B0503020204020204" charset="-122"/>
                        </a:rPr>
                        <a:t>党委会</a:t>
                      </a:r>
                      <a:endParaRPr lang="en-US" sz="2000" b="1" spc="120">
                        <a:solidFill>
                          <a:srgbClr val="FF0000"/>
                        </a:solidFill>
                        <a:latin typeface="微软雅黑" panose="020B0503020204020204" charset="-122"/>
                        <a:ea typeface="微软雅黑" panose="020B0503020204020204" charset="-122"/>
                      </a:endParaRPr>
                    </a:p>
                  </a:txBody>
                  <a:tcPr marL="177800" marR="177800" marT="107950" marB="1079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800" b="1" spc="120">
                          <a:solidFill>
                            <a:srgbClr val="FF0000"/>
                          </a:solidFill>
                          <a:latin typeface="微软雅黑" panose="020B0503020204020204" charset="-122"/>
                          <a:ea typeface="微软雅黑" panose="020B0503020204020204" charset="-122"/>
                        </a:rPr>
                        <a:t>把方向</a:t>
                      </a:r>
                      <a:endParaRPr lang="en-US" sz="1800" b="1" spc="120">
                        <a:solidFill>
                          <a:srgbClr val="FF0000"/>
                        </a:solidFill>
                        <a:latin typeface="微软雅黑" panose="020B0503020204020204" charset="-122"/>
                        <a:ea typeface="微软雅黑" panose="020B0503020204020204" charset="-122"/>
                      </a:endParaRPr>
                    </a:p>
                  </a:txBody>
                  <a:tcPr marL="177800" marR="177800" marT="107950" marB="1079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en-US" sz="1600" b="1" spc="120">
                          <a:solidFill>
                            <a:srgbClr val="FF0000"/>
                          </a:solidFill>
                          <a:latin typeface="微软雅黑" panose="020B0503020204020204" charset="-122"/>
                          <a:ea typeface="微软雅黑" panose="020B0503020204020204" charset="-122"/>
                        </a:rPr>
                        <a:t>是否符合党的理论和路线方针政策，是否符合国有企业社会主义的发展方向</a:t>
                      </a:r>
                      <a:endParaRPr lang="en-US" sz="1600" b="1" spc="120">
                        <a:solidFill>
                          <a:srgbClr val="FF0000"/>
                        </a:solidFill>
                        <a:latin typeface="微软雅黑" panose="020B0503020204020204" charset="-122"/>
                        <a:ea typeface="微软雅黑" panose="020B0503020204020204" charset="-122"/>
                      </a:endParaRPr>
                    </a:p>
                  </a:txBody>
                  <a:tcPr marL="177800" marR="177800" marT="107950" marB="1079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r>
              <a:tr h="535305">
                <a:tc vMerge="1">
                  <a:tcPr>
                    <a:lnL w="9525">
                      <a:solidFill>
                        <a:srgbClr val="646464"/>
                      </a:solidFill>
                      <a:prstDash val="sysDash"/>
                    </a:lnL>
                    <a:lnR w="9525">
                      <a:solidFill>
                        <a:srgbClr val="646464"/>
                      </a:solidFill>
                      <a:prstDash val="sysDash"/>
                    </a:lnR>
                  </a:tcPr>
                </a:tc>
                <a:tc>
                  <a:txBody>
                    <a:bodyPr/>
                    <a:p>
                      <a:pPr indent="0" algn="ctr">
                        <a:lnSpc>
                          <a:spcPct val="120000"/>
                        </a:lnSpc>
                        <a:spcBef>
                          <a:spcPts val="0"/>
                        </a:spcBef>
                        <a:spcAft>
                          <a:spcPts val="0"/>
                        </a:spcAft>
                        <a:buNone/>
                      </a:pPr>
                      <a:r>
                        <a:rPr lang="en-US" sz="1800" b="1" spc="120">
                          <a:solidFill>
                            <a:srgbClr val="FF0000"/>
                          </a:solidFill>
                          <a:latin typeface="微软雅黑" panose="020B0503020204020204" charset="-122"/>
                          <a:ea typeface="微软雅黑" panose="020B0503020204020204" charset="-122"/>
                        </a:rPr>
                        <a:t>管大局</a:t>
                      </a:r>
                      <a:endParaRPr lang="en-US" sz="1800" b="1" spc="120">
                        <a:solidFill>
                          <a:srgbClr val="FF0000"/>
                        </a:solidFill>
                        <a:latin typeface="微软雅黑" panose="020B0503020204020204" charset="-122"/>
                        <a:ea typeface="微软雅黑" panose="020B0503020204020204" charset="-122"/>
                      </a:endParaRPr>
                    </a:p>
                  </a:txBody>
                  <a:tcPr marL="177800" marR="177800" marT="107950" marB="1079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en-US" sz="1600" b="1" spc="120">
                          <a:solidFill>
                            <a:srgbClr val="FF0000"/>
                          </a:solidFill>
                          <a:latin typeface="微软雅黑" panose="020B0503020204020204" charset="-122"/>
                          <a:ea typeface="微软雅黑" panose="020B0503020204020204" charset="-122"/>
                        </a:rPr>
                        <a:t>是否契合党和国家的战略部署</a:t>
                      </a:r>
                      <a:endParaRPr lang="en-US" sz="1600" b="1" spc="120">
                        <a:solidFill>
                          <a:srgbClr val="FF0000"/>
                        </a:solidFill>
                        <a:latin typeface="微软雅黑" panose="020B0503020204020204" charset="-122"/>
                        <a:ea typeface="微软雅黑" panose="020B0503020204020204" charset="-122"/>
                      </a:endParaRPr>
                    </a:p>
                  </a:txBody>
                  <a:tcPr marL="177800" marR="177800" marT="107950" marB="1079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r>
              <a:tr h="535305">
                <a:tc vMerge="1">
                  <a:tcPr>
                    <a:lnL w="9525">
                      <a:solidFill>
                        <a:srgbClr val="646464"/>
                      </a:solidFill>
                      <a:prstDash val="sysDash"/>
                    </a:lnL>
                    <a:lnR w="9525">
                      <a:solidFill>
                        <a:srgbClr val="646464"/>
                      </a:solidFill>
                      <a:prstDash val="sysDash"/>
                    </a:lnR>
                    <a:lnB w="9525">
                      <a:solidFill>
                        <a:srgbClr val="646464"/>
                      </a:solidFill>
                      <a:prstDash val="sysDash"/>
                    </a:lnB>
                  </a:tcPr>
                </a:tc>
                <a:tc>
                  <a:txBody>
                    <a:bodyPr/>
                    <a:p>
                      <a:pPr indent="0" algn="ctr">
                        <a:lnSpc>
                          <a:spcPct val="120000"/>
                        </a:lnSpc>
                        <a:spcBef>
                          <a:spcPts val="0"/>
                        </a:spcBef>
                        <a:spcAft>
                          <a:spcPts val="0"/>
                        </a:spcAft>
                        <a:buNone/>
                      </a:pPr>
                      <a:r>
                        <a:rPr lang="en-US" sz="1800" b="1" spc="120">
                          <a:solidFill>
                            <a:srgbClr val="FF0000"/>
                          </a:solidFill>
                          <a:latin typeface="微软雅黑" panose="020B0503020204020204" charset="-122"/>
                          <a:ea typeface="微软雅黑" panose="020B0503020204020204" charset="-122"/>
                        </a:rPr>
                        <a:t>保落实</a:t>
                      </a:r>
                      <a:endParaRPr lang="en-US" sz="1800" b="1" spc="120">
                        <a:solidFill>
                          <a:srgbClr val="FF0000"/>
                        </a:solidFill>
                        <a:latin typeface="微软雅黑" panose="020B0503020204020204" charset="-122"/>
                        <a:ea typeface="微软雅黑" panose="020B0503020204020204" charset="-122"/>
                      </a:endParaRPr>
                    </a:p>
                  </a:txBody>
                  <a:tcPr marL="177800" marR="177800" marT="107950" marB="1079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en-US" sz="1600" b="1" spc="120">
                          <a:solidFill>
                            <a:srgbClr val="FF0000"/>
                          </a:solidFill>
                          <a:latin typeface="微软雅黑" panose="020B0503020204020204" charset="-122"/>
                          <a:ea typeface="微软雅黑" panose="020B0503020204020204" charset="-122"/>
                        </a:rPr>
                        <a:t>是否有利于提高企业经济效益、增强企业竞争力、实现国有资产保值增值</a:t>
                      </a:r>
                      <a:endParaRPr lang="en-US" sz="1600" b="1" spc="120">
                        <a:solidFill>
                          <a:srgbClr val="FF0000"/>
                        </a:solidFill>
                        <a:latin typeface="微软雅黑" panose="020B0503020204020204" charset="-122"/>
                        <a:ea typeface="微软雅黑" panose="020B0503020204020204" charset="-122"/>
                      </a:endParaRPr>
                    </a:p>
                  </a:txBody>
                  <a:tcPr marL="177800" marR="177800" marT="107950" marB="1079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r>
              <a:tr h="535305">
                <a:tc rowSpan="3">
                  <a:txBody>
                    <a:bodyPr/>
                    <a:p>
                      <a:pPr indent="0" algn="ctr">
                        <a:lnSpc>
                          <a:spcPct val="120000"/>
                        </a:lnSpc>
                        <a:spcBef>
                          <a:spcPts val="0"/>
                        </a:spcBef>
                        <a:spcAft>
                          <a:spcPts val="0"/>
                        </a:spcAft>
                        <a:buNone/>
                      </a:pPr>
                      <a:r>
                        <a:rPr lang="en-US" sz="2000" b="1" spc="120">
                          <a:solidFill>
                            <a:srgbClr val="0070C0"/>
                          </a:solidFill>
                          <a:latin typeface="微软雅黑" panose="020B0503020204020204" charset="-122"/>
                          <a:ea typeface="微软雅黑" panose="020B0503020204020204" charset="-122"/>
                        </a:rPr>
                        <a:t>董事会</a:t>
                      </a:r>
                      <a:endParaRPr lang="en-US" sz="2000" b="1" spc="120">
                        <a:solidFill>
                          <a:srgbClr val="0070C0"/>
                        </a:solidFill>
                        <a:latin typeface="微软雅黑" panose="020B0503020204020204" charset="-122"/>
                        <a:ea typeface="微软雅黑" panose="020B0503020204020204" charset="-122"/>
                      </a:endParaRPr>
                    </a:p>
                  </a:txBody>
                  <a:tcPr marL="177800" marR="177800" marT="107950" marB="1079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800" b="1" spc="120">
                          <a:solidFill>
                            <a:srgbClr val="0070C0"/>
                          </a:solidFill>
                          <a:latin typeface="微软雅黑" panose="020B0503020204020204" charset="-122"/>
                          <a:ea typeface="微软雅黑" panose="020B0503020204020204" charset="-122"/>
                        </a:rPr>
                        <a:t>定战略</a:t>
                      </a:r>
                      <a:endParaRPr lang="en-US" sz="1800" b="1" spc="120">
                        <a:solidFill>
                          <a:srgbClr val="0070C0"/>
                        </a:solidFill>
                        <a:latin typeface="微软雅黑" panose="020B0503020204020204" charset="-122"/>
                        <a:ea typeface="微软雅黑" panose="020B0503020204020204" charset="-122"/>
                      </a:endParaRPr>
                    </a:p>
                  </a:txBody>
                  <a:tcPr marL="177800" marR="177800" marT="107950" marB="1079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en-US" sz="1600" b="1" spc="120">
                          <a:solidFill>
                            <a:srgbClr val="0070C0"/>
                          </a:solidFill>
                          <a:latin typeface="微软雅黑" panose="020B0503020204020204" charset="-122"/>
                          <a:ea typeface="微软雅黑" panose="020B0503020204020204" charset="-122"/>
                        </a:rPr>
                        <a:t>体现出资人（股东会）意志；分析决策事项与公司发展战略的一致性；分析合法合规性</a:t>
                      </a:r>
                      <a:endParaRPr lang="en-US" sz="1600" b="1" spc="120">
                        <a:solidFill>
                          <a:srgbClr val="0070C0"/>
                        </a:solidFill>
                        <a:latin typeface="微软雅黑" panose="020B0503020204020204" charset="-122"/>
                        <a:ea typeface="微软雅黑" panose="020B0503020204020204" charset="-122"/>
                      </a:endParaRPr>
                    </a:p>
                  </a:txBody>
                  <a:tcPr marL="177800" marR="177800" marT="107950" marB="1079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r>
              <a:tr h="534670">
                <a:tc vMerge="1">
                  <a:tcPr>
                    <a:lnL w="9525">
                      <a:solidFill>
                        <a:srgbClr val="646464"/>
                      </a:solidFill>
                      <a:prstDash val="sysDash"/>
                    </a:lnL>
                    <a:lnR w="9525">
                      <a:solidFill>
                        <a:srgbClr val="646464"/>
                      </a:solidFill>
                      <a:prstDash val="sysDash"/>
                    </a:lnR>
                  </a:tcPr>
                </a:tc>
                <a:tc>
                  <a:txBody>
                    <a:bodyPr/>
                    <a:p>
                      <a:pPr indent="0" algn="ctr">
                        <a:lnSpc>
                          <a:spcPct val="120000"/>
                        </a:lnSpc>
                        <a:spcBef>
                          <a:spcPts val="0"/>
                        </a:spcBef>
                        <a:spcAft>
                          <a:spcPts val="0"/>
                        </a:spcAft>
                        <a:buNone/>
                      </a:pPr>
                      <a:r>
                        <a:rPr lang="en-US" sz="1800" b="1" spc="120">
                          <a:solidFill>
                            <a:srgbClr val="0070C0"/>
                          </a:solidFill>
                          <a:latin typeface="微软雅黑" panose="020B0503020204020204" charset="-122"/>
                          <a:ea typeface="微软雅黑" panose="020B0503020204020204" charset="-122"/>
                        </a:rPr>
                        <a:t>作决策</a:t>
                      </a:r>
                      <a:endParaRPr lang="en-US" sz="1800" b="1" spc="120">
                        <a:solidFill>
                          <a:srgbClr val="0070C0"/>
                        </a:solidFill>
                        <a:latin typeface="微软雅黑" panose="020B0503020204020204" charset="-122"/>
                        <a:ea typeface="微软雅黑" panose="020B0503020204020204" charset="-122"/>
                      </a:endParaRPr>
                    </a:p>
                  </a:txBody>
                  <a:tcPr marL="177800" marR="177800" marT="107950" marB="1079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en-US" sz="1600" b="1" spc="120">
                          <a:solidFill>
                            <a:srgbClr val="0070C0"/>
                          </a:solidFill>
                          <a:latin typeface="微软雅黑" panose="020B0503020204020204" charset="-122"/>
                          <a:ea typeface="微软雅黑" panose="020B0503020204020204" charset="-122"/>
                        </a:rPr>
                        <a:t>分析市场前景与盈亏平衡等，就公司发展事项作出决策</a:t>
                      </a:r>
                      <a:endParaRPr lang="en-US" sz="1600" b="1" spc="120">
                        <a:solidFill>
                          <a:srgbClr val="0070C0"/>
                        </a:solidFill>
                        <a:latin typeface="微软雅黑" panose="020B0503020204020204" charset="-122"/>
                        <a:ea typeface="微软雅黑" panose="020B0503020204020204" charset="-122"/>
                      </a:endParaRPr>
                    </a:p>
                  </a:txBody>
                  <a:tcPr marL="177800" marR="177800" marT="107950" marB="1079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r>
              <a:tr h="535305">
                <a:tc vMerge="1">
                  <a:tcPr>
                    <a:lnL w="9525">
                      <a:solidFill>
                        <a:srgbClr val="646464"/>
                      </a:solidFill>
                      <a:prstDash val="sysDash"/>
                    </a:lnL>
                    <a:lnR w="9525">
                      <a:solidFill>
                        <a:srgbClr val="646464"/>
                      </a:solidFill>
                      <a:prstDash val="sysDash"/>
                    </a:lnR>
                    <a:lnB w="9525">
                      <a:solidFill>
                        <a:srgbClr val="646464"/>
                      </a:solidFill>
                      <a:prstDash val="sysDash"/>
                    </a:lnB>
                  </a:tcPr>
                </a:tc>
                <a:tc>
                  <a:txBody>
                    <a:bodyPr/>
                    <a:p>
                      <a:pPr indent="0" algn="ctr">
                        <a:lnSpc>
                          <a:spcPct val="120000"/>
                        </a:lnSpc>
                        <a:spcBef>
                          <a:spcPts val="0"/>
                        </a:spcBef>
                        <a:spcAft>
                          <a:spcPts val="0"/>
                        </a:spcAft>
                        <a:buNone/>
                      </a:pPr>
                      <a:r>
                        <a:rPr lang="en-US" sz="1800" b="1" spc="120">
                          <a:solidFill>
                            <a:srgbClr val="0070C0"/>
                          </a:solidFill>
                          <a:latin typeface="微软雅黑" panose="020B0503020204020204" charset="-122"/>
                          <a:ea typeface="微软雅黑" panose="020B0503020204020204" charset="-122"/>
                        </a:rPr>
                        <a:t>防风险</a:t>
                      </a:r>
                      <a:endParaRPr lang="en-US" sz="1800" b="1" spc="120">
                        <a:solidFill>
                          <a:srgbClr val="0070C0"/>
                        </a:solidFill>
                        <a:latin typeface="微软雅黑" panose="020B0503020204020204" charset="-122"/>
                        <a:ea typeface="微软雅黑" panose="020B0503020204020204" charset="-122"/>
                      </a:endParaRPr>
                    </a:p>
                  </a:txBody>
                  <a:tcPr marL="177800" marR="177800" marT="107950" marB="1079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en-US" sz="1600" b="1" spc="120">
                          <a:solidFill>
                            <a:srgbClr val="0070C0"/>
                          </a:solidFill>
                          <a:latin typeface="微软雅黑" panose="020B0503020204020204" charset="-122"/>
                          <a:ea typeface="微软雅黑" panose="020B0503020204020204" charset="-122"/>
                        </a:rPr>
                        <a:t>分析生产安全、资金等各种风险</a:t>
                      </a:r>
                      <a:endParaRPr lang="en-US" sz="1600" b="1" spc="120">
                        <a:solidFill>
                          <a:srgbClr val="0070C0"/>
                        </a:solidFill>
                        <a:latin typeface="微软雅黑" panose="020B0503020204020204" charset="-122"/>
                        <a:ea typeface="微软雅黑" panose="020B0503020204020204" charset="-122"/>
                      </a:endParaRPr>
                    </a:p>
                  </a:txBody>
                  <a:tcPr marL="177800" marR="177800" marT="107950" marB="1079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r>
              <a:tr h="535305">
                <a:tc rowSpan="3">
                  <a:txBody>
                    <a:bodyPr/>
                    <a:p>
                      <a:pPr indent="0" algn="ctr">
                        <a:lnSpc>
                          <a:spcPct val="120000"/>
                        </a:lnSpc>
                        <a:spcBef>
                          <a:spcPts val="0"/>
                        </a:spcBef>
                        <a:spcAft>
                          <a:spcPts val="0"/>
                        </a:spcAft>
                        <a:buNone/>
                      </a:pPr>
                      <a:r>
                        <a:rPr lang="en-US" sz="2000" b="1" spc="120">
                          <a:solidFill>
                            <a:srgbClr val="00B050"/>
                          </a:solidFill>
                          <a:latin typeface="微软雅黑" panose="020B0503020204020204" charset="-122"/>
                          <a:ea typeface="微软雅黑" panose="020B0503020204020204" charset="-122"/>
                        </a:rPr>
                        <a:t>总经理</a:t>
                      </a:r>
                      <a:endParaRPr lang="en-US" sz="2000" b="1" spc="120">
                        <a:solidFill>
                          <a:srgbClr val="00B050"/>
                        </a:solidFill>
                        <a:latin typeface="微软雅黑" panose="020B0503020204020204" charset="-122"/>
                        <a:ea typeface="微软雅黑" panose="020B0503020204020204" charset="-122"/>
                      </a:endParaRPr>
                    </a:p>
                    <a:p>
                      <a:pPr indent="0" algn="ctr">
                        <a:lnSpc>
                          <a:spcPct val="120000"/>
                        </a:lnSpc>
                        <a:spcBef>
                          <a:spcPts val="0"/>
                        </a:spcBef>
                        <a:spcAft>
                          <a:spcPts val="0"/>
                        </a:spcAft>
                        <a:buNone/>
                      </a:pPr>
                      <a:r>
                        <a:rPr lang="en-US" sz="2000" b="1" spc="120">
                          <a:solidFill>
                            <a:srgbClr val="00B050"/>
                          </a:solidFill>
                          <a:latin typeface="微软雅黑" panose="020B0503020204020204" charset="-122"/>
                          <a:ea typeface="微软雅黑" panose="020B0503020204020204" charset="-122"/>
                        </a:rPr>
                        <a:t>办公会</a:t>
                      </a:r>
                      <a:endParaRPr lang="en-US" sz="2000" b="1" spc="120">
                        <a:solidFill>
                          <a:srgbClr val="00B050"/>
                        </a:solidFill>
                        <a:latin typeface="微软雅黑" panose="020B0503020204020204" charset="-122"/>
                        <a:ea typeface="微软雅黑" panose="020B0503020204020204" charset="-122"/>
                      </a:endParaRPr>
                    </a:p>
                  </a:txBody>
                  <a:tcPr marL="177800" marR="177800" marT="107950" marB="1079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800" b="1" spc="120">
                          <a:solidFill>
                            <a:srgbClr val="00B050"/>
                          </a:solidFill>
                          <a:latin typeface="微软雅黑" panose="020B0503020204020204" charset="-122"/>
                          <a:ea typeface="微软雅黑" panose="020B0503020204020204" charset="-122"/>
                        </a:rPr>
                        <a:t>谋经营</a:t>
                      </a:r>
                      <a:endParaRPr lang="en-US" sz="1800" b="1" spc="120">
                        <a:solidFill>
                          <a:srgbClr val="00B050"/>
                        </a:solidFill>
                        <a:latin typeface="微软雅黑" panose="020B0503020204020204" charset="-122"/>
                        <a:ea typeface="微软雅黑" panose="020B0503020204020204" charset="-122"/>
                      </a:endParaRPr>
                    </a:p>
                  </a:txBody>
                  <a:tcPr marL="177800" marR="177800" marT="107950" marB="1079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en-US" sz="1600" b="1" spc="120">
                          <a:solidFill>
                            <a:srgbClr val="00B050"/>
                          </a:solidFill>
                          <a:latin typeface="微软雅黑" panose="020B0503020204020204" charset="-122"/>
                          <a:ea typeface="微软雅黑" panose="020B0503020204020204" charset="-122"/>
                        </a:rPr>
                        <a:t>拟定经营策略</a:t>
                      </a:r>
                      <a:endParaRPr lang="en-US" sz="1600" b="1" spc="120">
                        <a:solidFill>
                          <a:srgbClr val="00B050"/>
                        </a:solidFill>
                        <a:latin typeface="微软雅黑" panose="020B0503020204020204" charset="-122"/>
                        <a:ea typeface="微软雅黑" panose="020B0503020204020204" charset="-122"/>
                      </a:endParaRPr>
                    </a:p>
                  </a:txBody>
                  <a:tcPr marL="177800" marR="177800" marT="107950" marB="1079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r>
              <a:tr h="535305">
                <a:tc vMerge="1">
                  <a:tcPr>
                    <a:lnL w="9525">
                      <a:solidFill>
                        <a:srgbClr val="646464"/>
                      </a:solidFill>
                      <a:prstDash val="sysDash"/>
                    </a:lnL>
                    <a:lnR w="9525">
                      <a:solidFill>
                        <a:srgbClr val="646464"/>
                      </a:solidFill>
                      <a:prstDash val="sysDash"/>
                    </a:lnR>
                  </a:tcPr>
                </a:tc>
                <a:tc>
                  <a:txBody>
                    <a:bodyPr/>
                    <a:p>
                      <a:pPr indent="0" algn="ctr">
                        <a:lnSpc>
                          <a:spcPct val="120000"/>
                        </a:lnSpc>
                        <a:spcBef>
                          <a:spcPts val="0"/>
                        </a:spcBef>
                        <a:spcAft>
                          <a:spcPts val="0"/>
                        </a:spcAft>
                        <a:buNone/>
                      </a:pPr>
                      <a:r>
                        <a:rPr lang="en-US" sz="1800" b="1" spc="120">
                          <a:solidFill>
                            <a:srgbClr val="00B050"/>
                          </a:solidFill>
                          <a:latin typeface="微软雅黑" panose="020B0503020204020204" charset="-122"/>
                          <a:ea typeface="微软雅黑" panose="020B0503020204020204" charset="-122"/>
                        </a:rPr>
                        <a:t>抓落实</a:t>
                      </a:r>
                      <a:endParaRPr lang="en-US" sz="1800" b="1" spc="120">
                        <a:solidFill>
                          <a:srgbClr val="00B050"/>
                        </a:solidFill>
                        <a:latin typeface="微软雅黑" panose="020B0503020204020204" charset="-122"/>
                        <a:ea typeface="微软雅黑" panose="020B0503020204020204" charset="-122"/>
                      </a:endParaRPr>
                    </a:p>
                  </a:txBody>
                  <a:tcPr marL="177800" marR="177800" marT="107950" marB="1079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en-US" sz="1600" b="1" spc="120">
                          <a:solidFill>
                            <a:srgbClr val="00B050"/>
                          </a:solidFill>
                          <a:latin typeface="微软雅黑" panose="020B0503020204020204" charset="-122"/>
                          <a:ea typeface="微软雅黑" panose="020B0503020204020204" charset="-122"/>
                        </a:rPr>
                        <a:t>执行董事会决议</a:t>
                      </a:r>
                      <a:endParaRPr lang="en-US" sz="1600" b="1" spc="120">
                        <a:solidFill>
                          <a:srgbClr val="00B050"/>
                        </a:solidFill>
                        <a:latin typeface="微软雅黑" panose="020B0503020204020204" charset="-122"/>
                        <a:ea typeface="微软雅黑" panose="020B0503020204020204" charset="-122"/>
                      </a:endParaRPr>
                    </a:p>
                  </a:txBody>
                  <a:tcPr marL="177800" marR="177800" marT="107950" marB="1079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r>
              <a:tr h="535305">
                <a:tc vMerge="1">
                  <a:tcPr>
                    <a:lnL w="9525">
                      <a:solidFill>
                        <a:srgbClr val="646464"/>
                      </a:solidFill>
                      <a:prstDash val="sysDash"/>
                    </a:lnL>
                    <a:lnR w="9525">
                      <a:solidFill>
                        <a:srgbClr val="646464"/>
                      </a:solidFill>
                      <a:prstDash val="sysDash"/>
                    </a:lnR>
                    <a:lnB w="28575">
                      <a:solidFill>
                        <a:srgbClr val="646464"/>
                      </a:solidFill>
                      <a:prstDash val="solid"/>
                    </a:lnB>
                  </a:tcPr>
                </a:tc>
                <a:tc>
                  <a:txBody>
                    <a:bodyPr/>
                    <a:p>
                      <a:pPr indent="0" algn="ctr">
                        <a:lnSpc>
                          <a:spcPct val="120000"/>
                        </a:lnSpc>
                        <a:spcBef>
                          <a:spcPts val="0"/>
                        </a:spcBef>
                        <a:spcAft>
                          <a:spcPts val="0"/>
                        </a:spcAft>
                        <a:buNone/>
                      </a:pPr>
                      <a:r>
                        <a:rPr lang="en-US" sz="1800" b="1" spc="120">
                          <a:solidFill>
                            <a:srgbClr val="00B050"/>
                          </a:solidFill>
                          <a:latin typeface="微软雅黑" panose="020B0503020204020204" charset="-122"/>
                          <a:ea typeface="微软雅黑" panose="020B0503020204020204" charset="-122"/>
                        </a:rPr>
                        <a:t>强管理</a:t>
                      </a:r>
                      <a:endParaRPr lang="en-US" sz="1800" b="1" spc="120">
                        <a:solidFill>
                          <a:srgbClr val="00B050"/>
                        </a:solidFill>
                        <a:latin typeface="微软雅黑" panose="020B0503020204020204" charset="-122"/>
                        <a:ea typeface="微软雅黑" panose="020B0503020204020204" charset="-122"/>
                      </a:endParaRPr>
                    </a:p>
                  </a:txBody>
                  <a:tcPr marL="177800" marR="177800" marT="107950" marB="1079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FFFFF"/>
                    </a:solidFill>
                  </a:tcPr>
                </a:tc>
                <a:tc>
                  <a:txBody>
                    <a:bodyPr/>
                    <a:p>
                      <a:pPr indent="0" algn="l">
                        <a:lnSpc>
                          <a:spcPct val="120000"/>
                        </a:lnSpc>
                        <a:spcBef>
                          <a:spcPts val="0"/>
                        </a:spcBef>
                        <a:spcAft>
                          <a:spcPts val="0"/>
                        </a:spcAft>
                        <a:buNone/>
                      </a:pPr>
                      <a:r>
                        <a:rPr lang="en-US" sz="1600" b="1" spc="120">
                          <a:solidFill>
                            <a:srgbClr val="00B050"/>
                          </a:solidFill>
                          <a:latin typeface="微软雅黑" panose="020B0503020204020204" charset="-122"/>
                          <a:ea typeface="微软雅黑" panose="020B0503020204020204" charset="-122"/>
                        </a:rPr>
                        <a:t>强化运营管理，提升管理效能</a:t>
                      </a:r>
                      <a:endParaRPr lang="en-US" sz="1600" b="1" spc="120">
                        <a:solidFill>
                          <a:srgbClr val="00B050"/>
                        </a:solidFill>
                        <a:latin typeface="微软雅黑" panose="020B0503020204020204" charset="-122"/>
                        <a:ea typeface="微软雅黑" panose="020B0503020204020204" charset="-122"/>
                      </a:endParaRPr>
                    </a:p>
                  </a:txBody>
                  <a:tcPr marL="177800" marR="177800" marT="107950" marB="1079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FFFFF"/>
                    </a:solidFill>
                  </a:tcPr>
                </a:tc>
              </a:tr>
            </a:tbl>
          </a:graphicData>
        </a:graphic>
      </p:graphicFrame>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2"/>
    </p:custDataLst>
  </p:cSld>
  <p:clrMapOvr>
    <a:masterClrMapping/>
  </p:clrMapOvr>
  <p:transition spd="med">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11" name="矩形 10"/>
          <p:cNvSpPr/>
          <p:nvPr/>
        </p:nvSpPr>
        <p:spPr>
          <a:xfrm>
            <a:off x="1365250" y="308610"/>
            <a:ext cx="9799955" cy="765175"/>
          </a:xfrm>
          <a:prstGeom prst="rect">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3200" b="1" spc="300">
                <a:solidFill>
                  <a:schemeClr val="bg1"/>
                </a:solidFill>
                <a:uFillTx/>
                <a:latin typeface="+mn-ea"/>
                <a:cs typeface="+mn-ea"/>
              </a:rPr>
              <a:t>近年来市国资委对监管企业公司治理体系的探索</a:t>
            </a:r>
            <a:endParaRPr lang="zh-CN" sz="3200" b="1" spc="300">
              <a:solidFill>
                <a:schemeClr val="bg1"/>
              </a:solidFill>
              <a:uFillTx/>
              <a:latin typeface="+mn-ea"/>
              <a:cs typeface="+mn-ea"/>
            </a:endParaRPr>
          </a:p>
        </p:txBody>
      </p:sp>
      <p:sp>
        <p:nvSpPr>
          <p:cNvPr id="57" name="62 Elipse"/>
          <p:cNvSpPr>
            <a:spLocks noChangeAspect="1"/>
          </p:cNvSpPr>
          <p:nvPr>
            <p:custDataLst>
              <p:tags r:id="rId1"/>
            </p:custDataLst>
          </p:nvPr>
        </p:nvSpPr>
        <p:spPr>
          <a:xfrm rot="13375255">
            <a:off x="3971359" y="3210730"/>
            <a:ext cx="613576" cy="613576"/>
          </a:xfrm>
          <a:prstGeom prst="ellipse">
            <a:avLst/>
          </a:prstGeom>
          <a:solidFill>
            <a:srgbClr val="FFFFFF"/>
          </a:solidFill>
          <a:ln>
            <a:noFill/>
          </a:ln>
          <a:effectLst/>
        </p:spPr>
        <p:txBody>
          <a:bodyPr lIns="0" tIns="0" rIns="0" bIns="0" rtlCol="0" anchor="ctr"/>
          <a:p>
            <a:pPr algn="ctr">
              <a:lnSpc>
                <a:spcPct val="120000"/>
              </a:lnSpc>
            </a:pPr>
            <a:r>
              <a:rPr lang="es-MX" sz="3400" dirty="0">
                <a:noFill/>
                <a:latin typeface="Arial" panose="020B0604020202020204" pitchFamily="34" charset="0"/>
                <a:ea typeface="微软雅黑" panose="020B0503020204020204" charset="-122"/>
                <a:cs typeface="Open Sans Extrabold" panose="020B0906030804020204" pitchFamily="34" charset="0"/>
              </a:rPr>
              <a:t>01</a:t>
            </a:r>
            <a:endParaRPr lang="es-MX" sz="3400" dirty="0">
              <a:noFill/>
              <a:latin typeface="Arial" panose="020B0604020202020204" pitchFamily="34" charset="0"/>
              <a:ea typeface="微软雅黑" panose="020B0503020204020204" charset="-122"/>
              <a:cs typeface="Open Sans Extrabold" panose="020B0906030804020204" pitchFamily="34" charset="0"/>
            </a:endParaRPr>
          </a:p>
        </p:txBody>
      </p:sp>
      <p:sp>
        <p:nvSpPr>
          <p:cNvPr id="65" name="62 Elipse"/>
          <p:cNvSpPr>
            <a:spLocks noChangeAspect="1"/>
          </p:cNvSpPr>
          <p:nvPr>
            <p:custDataLst>
              <p:tags r:id="rId2"/>
            </p:custDataLst>
          </p:nvPr>
        </p:nvSpPr>
        <p:spPr>
          <a:xfrm rot="13624745" flipV="1">
            <a:off x="5804333" y="5029917"/>
            <a:ext cx="613576" cy="613576"/>
          </a:xfrm>
          <a:prstGeom prst="ellipse">
            <a:avLst/>
          </a:prstGeom>
          <a:solidFill>
            <a:srgbClr val="FFFFFF"/>
          </a:solidFill>
          <a:ln>
            <a:noFill/>
          </a:ln>
          <a:effectLst/>
        </p:spPr>
        <p:txBody>
          <a:bodyPr lIns="0" tIns="0" rIns="0" bIns="0" rtlCol="0" anchor="ctr"/>
          <a:p>
            <a:pPr algn="ctr">
              <a:lnSpc>
                <a:spcPct val="120000"/>
              </a:lnSpc>
            </a:pPr>
            <a:r>
              <a:rPr lang="es-MX" sz="3400" dirty="0">
                <a:noFill/>
                <a:latin typeface="Arial" panose="020B0604020202020204" pitchFamily="34" charset="0"/>
                <a:ea typeface="微软雅黑" panose="020B0503020204020204" charset="-122"/>
                <a:cs typeface="Open Sans Extrabold" panose="020B0906030804020204" pitchFamily="34" charset="0"/>
              </a:rPr>
              <a:t>03</a:t>
            </a:r>
            <a:endParaRPr lang="es-MX" sz="3400" dirty="0">
              <a:noFill/>
              <a:latin typeface="Arial" panose="020B0604020202020204" pitchFamily="34" charset="0"/>
              <a:ea typeface="微软雅黑" panose="020B0503020204020204" charset="-122"/>
              <a:cs typeface="Open Sans Extrabold" panose="020B0906030804020204" pitchFamily="34" charset="0"/>
            </a:endParaRPr>
          </a:p>
        </p:txBody>
      </p:sp>
      <p:sp>
        <p:nvSpPr>
          <p:cNvPr id="69" name="62 Elipse"/>
          <p:cNvSpPr>
            <a:spLocks noChangeAspect="1"/>
          </p:cNvSpPr>
          <p:nvPr>
            <p:custDataLst>
              <p:tags r:id="rId3"/>
            </p:custDataLst>
          </p:nvPr>
        </p:nvSpPr>
        <p:spPr>
          <a:xfrm rot="2824745" flipV="1">
            <a:off x="5809413" y="1335335"/>
            <a:ext cx="613576" cy="613576"/>
          </a:xfrm>
          <a:prstGeom prst="ellipse">
            <a:avLst/>
          </a:prstGeom>
          <a:solidFill>
            <a:srgbClr val="FFFFFF"/>
          </a:solidFill>
          <a:ln>
            <a:noFill/>
          </a:ln>
          <a:effectLst/>
        </p:spPr>
        <p:txBody>
          <a:bodyPr lIns="0" tIns="0" rIns="0" bIns="0" rtlCol="0" anchor="ctr"/>
          <a:p>
            <a:pPr algn="ctr">
              <a:lnSpc>
                <a:spcPct val="120000"/>
              </a:lnSpc>
            </a:pPr>
            <a:r>
              <a:rPr lang="es-MX" sz="3400" dirty="0">
                <a:noFill/>
                <a:latin typeface="Arial" panose="020B0604020202020204" pitchFamily="34" charset="0"/>
                <a:ea typeface="微软雅黑" panose="020B0503020204020204" charset="-122"/>
                <a:cs typeface="Open Sans Extrabold" panose="020B0906030804020204" pitchFamily="34" charset="0"/>
              </a:rPr>
              <a:t>03</a:t>
            </a:r>
            <a:endParaRPr lang="es-MX" sz="3400" dirty="0">
              <a:noFill/>
              <a:latin typeface="Arial" panose="020B0604020202020204" pitchFamily="34" charset="0"/>
              <a:ea typeface="微软雅黑" panose="020B0503020204020204" charset="-122"/>
              <a:cs typeface="Open Sans Extrabold" panose="020B0906030804020204" pitchFamily="34" charset="0"/>
            </a:endParaRPr>
          </a:p>
        </p:txBody>
      </p:sp>
      <p:sp>
        <p:nvSpPr>
          <p:cNvPr id="86" name="文本框 85"/>
          <p:cNvSpPr txBox="1"/>
          <p:nvPr>
            <p:custDataLst>
              <p:tags r:id="rId4"/>
            </p:custDataLst>
          </p:nvPr>
        </p:nvSpPr>
        <p:spPr>
          <a:xfrm>
            <a:off x="8312785" y="4973955"/>
            <a:ext cx="1581150" cy="1376045"/>
          </a:xfrm>
          <a:prstGeom prst="rect">
            <a:avLst/>
          </a:prstGeom>
          <a:noFill/>
        </p:spPr>
        <p:txBody>
          <a:bodyPr wrap="square" rtlCol="0">
            <a:noAutofit/>
          </a:bodyPr>
          <a:p>
            <a:pPr algn="l">
              <a:lnSpc>
                <a:spcPct val="120000"/>
              </a:lnSpc>
            </a:pPr>
            <a:r>
              <a:rPr lang="en-US" altLang="zh-CN" sz="1600">
                <a:solidFill>
                  <a:srgbClr val="000000">
                    <a:lumMod val="65000"/>
                    <a:lumOff val="35000"/>
                  </a:srgbClr>
                </a:solidFill>
                <a:latin typeface="Arial" panose="020B0604020202020204" pitchFamily="34" charset="0"/>
                <a:ea typeface="微软雅黑" panose="020B0503020204020204" charset="-122"/>
              </a:rPr>
              <a:t>2019</a:t>
            </a:r>
            <a:r>
              <a:rPr lang="zh-CN" altLang="en-US" sz="1600">
                <a:solidFill>
                  <a:srgbClr val="000000">
                    <a:lumMod val="65000"/>
                    <a:lumOff val="35000"/>
                  </a:srgbClr>
                </a:solidFill>
                <a:latin typeface="Arial" panose="020B0604020202020204" pitchFamily="34" charset="0"/>
                <a:ea typeface="微软雅黑" panose="020B0503020204020204" charset="-122"/>
              </a:rPr>
              <a:t>年</a:t>
            </a:r>
            <a:r>
              <a:rPr lang="en-US" altLang="zh-CN" sz="1600">
                <a:solidFill>
                  <a:srgbClr val="000000">
                    <a:lumMod val="65000"/>
                    <a:lumOff val="35000"/>
                  </a:srgbClr>
                </a:solidFill>
                <a:latin typeface="Arial" panose="020B0604020202020204" pitchFamily="34" charset="0"/>
                <a:ea typeface="微软雅黑" panose="020B0503020204020204" charset="-122"/>
              </a:rPr>
              <a:t>4</a:t>
            </a:r>
            <a:r>
              <a:rPr lang="zh-CN" altLang="en-US" sz="1600">
                <a:solidFill>
                  <a:srgbClr val="000000">
                    <a:lumMod val="65000"/>
                    <a:lumOff val="35000"/>
                  </a:srgbClr>
                </a:solidFill>
                <a:latin typeface="Arial" panose="020B0604020202020204" pitchFamily="34" charset="0"/>
                <a:ea typeface="微软雅黑" panose="020B0503020204020204" charset="-122"/>
              </a:rPr>
              <a:t>家企业董事会评价一般，</a:t>
            </a:r>
            <a:r>
              <a:rPr lang="en-US" altLang="zh-CN" sz="1600">
                <a:solidFill>
                  <a:srgbClr val="000000">
                    <a:lumMod val="65000"/>
                    <a:lumOff val="35000"/>
                  </a:srgbClr>
                </a:solidFill>
                <a:latin typeface="Arial" panose="020B0604020202020204" pitchFamily="34" charset="0"/>
                <a:ea typeface="微软雅黑" panose="020B0503020204020204" charset="-122"/>
              </a:rPr>
              <a:t>1</a:t>
            </a:r>
            <a:r>
              <a:rPr lang="zh-CN" altLang="en-US" sz="1600">
                <a:solidFill>
                  <a:srgbClr val="000000">
                    <a:lumMod val="65000"/>
                    <a:lumOff val="35000"/>
                  </a:srgbClr>
                </a:solidFill>
                <a:latin typeface="Arial" panose="020B0604020202020204" pitchFamily="34" charset="0"/>
                <a:ea typeface="微软雅黑" panose="020B0503020204020204" charset="-122"/>
              </a:rPr>
              <a:t>名外董被解聘</a:t>
            </a:r>
            <a:endParaRPr lang="zh-CN" altLang="en-US" sz="1600">
              <a:solidFill>
                <a:srgbClr val="000000">
                  <a:lumMod val="65000"/>
                  <a:lumOff val="35000"/>
                </a:srgbClr>
              </a:solidFill>
              <a:latin typeface="Arial" panose="020B0604020202020204" pitchFamily="34" charset="0"/>
              <a:ea typeface="微软雅黑" panose="020B0503020204020204" charset="-122"/>
            </a:endParaRPr>
          </a:p>
        </p:txBody>
      </p:sp>
      <p:sp>
        <p:nvSpPr>
          <p:cNvPr id="88" name="文本框 87"/>
          <p:cNvSpPr txBox="1"/>
          <p:nvPr>
            <p:custDataLst>
              <p:tags r:id="rId5"/>
            </p:custDataLst>
          </p:nvPr>
        </p:nvSpPr>
        <p:spPr>
          <a:xfrm>
            <a:off x="8260080" y="3979545"/>
            <a:ext cx="1687195" cy="723900"/>
          </a:xfrm>
          <a:prstGeom prst="rect">
            <a:avLst/>
          </a:prstGeom>
          <a:noFill/>
        </p:spPr>
        <p:txBody>
          <a:bodyPr wrap="square" rtlCol="0">
            <a:normAutofit/>
          </a:bodyPr>
          <a:p>
            <a:pPr algn="ctr">
              <a:lnSpc>
                <a:spcPct val="120000"/>
              </a:lnSpc>
            </a:pPr>
            <a:r>
              <a:rPr lang="zh-CN" altLang="en-US" sz="1600" b="1">
                <a:solidFill>
                  <a:srgbClr val="7541F0"/>
                </a:solidFill>
                <a:latin typeface="Arial" panose="020B0604020202020204" pitchFamily="34" charset="0"/>
                <a:ea typeface="微软雅黑" panose="020B0503020204020204" charset="-122"/>
              </a:rPr>
              <a:t>加强董事会和</a:t>
            </a:r>
            <a:endParaRPr lang="zh-CN" altLang="en-US" sz="1600" b="1">
              <a:solidFill>
                <a:srgbClr val="7541F0"/>
              </a:solidFill>
              <a:latin typeface="Arial" panose="020B0604020202020204" pitchFamily="34" charset="0"/>
              <a:ea typeface="微软雅黑" panose="020B0503020204020204" charset="-122"/>
            </a:endParaRPr>
          </a:p>
          <a:p>
            <a:pPr algn="ctr">
              <a:lnSpc>
                <a:spcPct val="120000"/>
              </a:lnSpc>
            </a:pPr>
            <a:r>
              <a:rPr lang="zh-CN" altLang="en-US" sz="1600" b="1">
                <a:solidFill>
                  <a:srgbClr val="7541F0"/>
                </a:solidFill>
                <a:latin typeface="Arial" panose="020B0604020202020204" pitchFamily="34" charset="0"/>
                <a:ea typeface="微软雅黑" panose="020B0503020204020204" charset="-122"/>
              </a:rPr>
              <a:t>外董评价</a:t>
            </a:r>
            <a:endParaRPr lang="zh-CN" altLang="en-US" sz="1600" b="1">
              <a:solidFill>
                <a:srgbClr val="7541F0"/>
              </a:solidFill>
              <a:latin typeface="Arial" panose="020B0604020202020204" pitchFamily="34" charset="0"/>
              <a:ea typeface="微软雅黑" panose="020B0503020204020204" charset="-122"/>
            </a:endParaRPr>
          </a:p>
        </p:txBody>
      </p:sp>
      <p:cxnSp>
        <p:nvCxnSpPr>
          <p:cNvPr id="89" name="直接连接符 88"/>
          <p:cNvCxnSpPr/>
          <p:nvPr>
            <p:custDataLst>
              <p:tags r:id="rId6"/>
            </p:custDataLst>
          </p:nvPr>
        </p:nvCxnSpPr>
        <p:spPr>
          <a:xfrm>
            <a:off x="2528073" y="6053750"/>
            <a:ext cx="1331898" cy="0"/>
          </a:xfrm>
          <a:prstGeom prst="line">
            <a:avLst/>
          </a:prstGeom>
          <a:ln>
            <a:solidFill>
              <a:srgbClr val="000000">
                <a:lumMod val="50000"/>
                <a:lumOff val="50000"/>
              </a:srgbClr>
            </a:solidFill>
          </a:ln>
        </p:spPr>
        <p:style>
          <a:lnRef idx="1">
            <a:srgbClr val="F17900"/>
          </a:lnRef>
          <a:fillRef idx="0">
            <a:srgbClr val="F17900"/>
          </a:fillRef>
          <a:effectRef idx="0">
            <a:srgbClr val="F17900"/>
          </a:effectRef>
          <a:fontRef idx="minor">
            <a:srgbClr val="000000"/>
          </a:fontRef>
        </p:style>
      </p:cxnSp>
      <p:sp>
        <p:nvSpPr>
          <p:cNvPr id="91" name="文本框 90"/>
          <p:cNvSpPr txBox="1"/>
          <p:nvPr>
            <p:custDataLst>
              <p:tags r:id="rId7"/>
            </p:custDataLst>
          </p:nvPr>
        </p:nvSpPr>
        <p:spPr>
          <a:xfrm>
            <a:off x="8225790" y="2043430"/>
            <a:ext cx="1671955" cy="1701800"/>
          </a:xfrm>
          <a:prstGeom prst="rect">
            <a:avLst/>
          </a:prstGeom>
          <a:noFill/>
        </p:spPr>
        <p:txBody>
          <a:bodyPr wrap="square" rtlCol="0"/>
          <a:p>
            <a:pPr algn="l">
              <a:lnSpc>
                <a:spcPct val="120000"/>
              </a:lnSpc>
            </a:pPr>
            <a:r>
              <a:rPr lang="zh-CN" altLang="en-US" sz="1600">
                <a:solidFill>
                  <a:srgbClr val="000000">
                    <a:lumMod val="65000"/>
                    <a:lumOff val="35000"/>
                  </a:srgbClr>
                </a:solidFill>
                <a:latin typeface="Arial" panose="020B0604020202020204" pitchFamily="34" charset="0"/>
                <a:ea typeface="微软雅黑" panose="020B0503020204020204" charset="-122"/>
              </a:rPr>
              <a:t>专委会建设，</a:t>
            </a:r>
            <a:r>
              <a:rPr lang="en-US" altLang="zh-CN" sz="1600">
                <a:solidFill>
                  <a:srgbClr val="000000">
                    <a:lumMod val="65000"/>
                    <a:lumOff val="35000"/>
                  </a:srgbClr>
                </a:solidFill>
                <a:latin typeface="Arial" panose="020B0604020202020204" pitchFamily="34" charset="0"/>
                <a:ea typeface="微软雅黑" panose="020B0503020204020204" charset="-122"/>
              </a:rPr>
              <a:t>28</a:t>
            </a:r>
            <a:r>
              <a:rPr lang="zh-CN" altLang="en-US" sz="1600">
                <a:solidFill>
                  <a:srgbClr val="000000">
                    <a:lumMod val="65000"/>
                    <a:lumOff val="35000"/>
                  </a:srgbClr>
                </a:solidFill>
                <a:latin typeface="Arial" panose="020B0604020202020204" pitchFamily="34" charset="0"/>
                <a:ea typeface="微软雅黑" panose="020B0503020204020204" charset="-122"/>
              </a:rPr>
              <a:t>家设置专委会；</a:t>
            </a:r>
            <a:r>
              <a:rPr lang="en-US" altLang="zh-CN" sz="1600">
                <a:solidFill>
                  <a:srgbClr val="000000">
                    <a:lumMod val="65000"/>
                    <a:lumOff val="35000"/>
                  </a:srgbClr>
                </a:solidFill>
                <a:latin typeface="Arial" panose="020B0604020202020204" pitchFamily="34" charset="0"/>
                <a:ea typeface="微软雅黑" panose="020B0503020204020204" charset="-122"/>
              </a:rPr>
              <a:t>13</a:t>
            </a:r>
            <a:r>
              <a:rPr lang="zh-CN" altLang="en-US" sz="1600">
                <a:solidFill>
                  <a:srgbClr val="000000">
                    <a:lumMod val="65000"/>
                    <a:lumOff val="35000"/>
                  </a:srgbClr>
                </a:solidFill>
                <a:latin typeface="Arial" panose="020B0604020202020204" pitchFamily="34" charset="0"/>
                <a:ea typeface="微软雅黑" panose="020B0503020204020204" charset="-122"/>
              </a:rPr>
              <a:t>家单设董事会办公室；加强培训指导</a:t>
            </a:r>
            <a:endParaRPr lang="zh-CN" altLang="en-US" sz="1600">
              <a:solidFill>
                <a:srgbClr val="000000">
                  <a:lumMod val="65000"/>
                  <a:lumOff val="35000"/>
                </a:srgbClr>
              </a:solidFill>
              <a:latin typeface="Arial" panose="020B0604020202020204" pitchFamily="34" charset="0"/>
              <a:ea typeface="微软雅黑" panose="020B0503020204020204" charset="-122"/>
            </a:endParaRPr>
          </a:p>
        </p:txBody>
      </p:sp>
      <p:sp>
        <p:nvSpPr>
          <p:cNvPr id="93" name="文本框 92"/>
          <p:cNvSpPr txBox="1"/>
          <p:nvPr>
            <p:custDataLst>
              <p:tags r:id="rId8"/>
            </p:custDataLst>
          </p:nvPr>
        </p:nvSpPr>
        <p:spPr>
          <a:xfrm>
            <a:off x="8143240" y="1426845"/>
            <a:ext cx="1751330" cy="430530"/>
          </a:xfrm>
          <a:prstGeom prst="rect">
            <a:avLst/>
          </a:prstGeom>
          <a:noFill/>
        </p:spPr>
        <p:txBody>
          <a:bodyPr wrap="square" rtlCol="0">
            <a:normAutofit/>
          </a:bodyPr>
          <a:p>
            <a:pPr algn="ctr">
              <a:lnSpc>
                <a:spcPct val="120000"/>
              </a:lnSpc>
            </a:pPr>
            <a:r>
              <a:rPr lang="zh-CN" altLang="en-US" sz="1600" b="1">
                <a:solidFill>
                  <a:srgbClr val="FFA300"/>
                </a:solidFill>
                <a:latin typeface="Arial" panose="020B0604020202020204" pitchFamily="34" charset="0"/>
                <a:ea typeface="微软雅黑" panose="020B0503020204020204" charset="-122"/>
              </a:rPr>
              <a:t>完善组织架构</a:t>
            </a:r>
            <a:endParaRPr lang="zh-CN" altLang="en-US" sz="1600" b="1">
              <a:solidFill>
                <a:srgbClr val="FFA300"/>
              </a:solidFill>
              <a:latin typeface="Arial" panose="020B0604020202020204" pitchFamily="34" charset="0"/>
              <a:ea typeface="微软雅黑" panose="020B0503020204020204" charset="-122"/>
            </a:endParaRPr>
          </a:p>
        </p:txBody>
      </p:sp>
      <p:cxnSp>
        <p:nvCxnSpPr>
          <p:cNvPr id="94" name="直接连接符 93"/>
          <p:cNvCxnSpPr/>
          <p:nvPr>
            <p:custDataLst>
              <p:tags r:id="rId9"/>
            </p:custDataLst>
          </p:nvPr>
        </p:nvCxnSpPr>
        <p:spPr>
          <a:xfrm>
            <a:off x="8352712" y="1950480"/>
            <a:ext cx="1331898" cy="0"/>
          </a:xfrm>
          <a:prstGeom prst="line">
            <a:avLst/>
          </a:prstGeom>
          <a:ln>
            <a:solidFill>
              <a:srgbClr val="000000">
                <a:lumMod val="50000"/>
                <a:lumOff val="50000"/>
              </a:srgbClr>
            </a:solidFill>
          </a:ln>
        </p:spPr>
        <p:style>
          <a:lnRef idx="1">
            <a:srgbClr val="F17900"/>
          </a:lnRef>
          <a:fillRef idx="0">
            <a:srgbClr val="F17900"/>
          </a:fillRef>
          <a:effectRef idx="0">
            <a:srgbClr val="F17900"/>
          </a:effectRef>
          <a:fontRef idx="minor">
            <a:srgbClr val="000000"/>
          </a:fontRef>
        </p:style>
      </p:cxnSp>
      <p:sp>
        <p:nvSpPr>
          <p:cNvPr id="96" name="文本框 95"/>
          <p:cNvSpPr txBox="1"/>
          <p:nvPr>
            <p:custDataLst>
              <p:tags r:id="rId10"/>
            </p:custDataLst>
          </p:nvPr>
        </p:nvSpPr>
        <p:spPr>
          <a:xfrm>
            <a:off x="2312035" y="1799590"/>
            <a:ext cx="1873250" cy="1838325"/>
          </a:xfrm>
          <a:prstGeom prst="rect">
            <a:avLst/>
          </a:prstGeom>
          <a:noFill/>
        </p:spPr>
        <p:txBody>
          <a:bodyPr wrap="square" rtlCol="0">
            <a:noAutofit/>
          </a:bodyPr>
          <a:p>
            <a:pPr algn="l">
              <a:lnSpc>
                <a:spcPct val="120000"/>
              </a:lnSpc>
            </a:pPr>
            <a:r>
              <a:rPr lang="zh-CN" altLang="en-US" sz="1600" dirty="0">
                <a:solidFill>
                  <a:srgbClr val="000000">
                    <a:lumMod val="65000"/>
                    <a:lumOff val="35000"/>
                  </a:srgbClr>
                </a:solidFill>
                <a:latin typeface="Arial" panose="020B0604020202020204" pitchFamily="34" charset="0"/>
                <a:ea typeface="微软雅黑" panose="020B0503020204020204" charset="-122"/>
              </a:rPr>
              <a:t>出台</a:t>
            </a:r>
            <a:r>
              <a:rPr lang="en-US" altLang="zh-CN" sz="1600" dirty="0">
                <a:solidFill>
                  <a:srgbClr val="000000">
                    <a:lumMod val="65000"/>
                    <a:lumOff val="35000"/>
                  </a:srgbClr>
                </a:solidFill>
                <a:latin typeface="Arial" panose="020B0604020202020204" pitchFamily="34" charset="0"/>
                <a:ea typeface="微软雅黑" panose="020B0503020204020204" charset="-122"/>
              </a:rPr>
              <a:t>8</a:t>
            </a:r>
            <a:r>
              <a:rPr lang="zh-CN" altLang="en-US" sz="1600" dirty="0">
                <a:solidFill>
                  <a:srgbClr val="000000">
                    <a:lumMod val="65000"/>
                    <a:lumOff val="35000"/>
                  </a:srgbClr>
                </a:solidFill>
                <a:latin typeface="Arial" panose="020B0604020202020204" pitchFamily="34" charset="0"/>
                <a:ea typeface="微软雅黑" panose="020B0503020204020204" charset="-122"/>
              </a:rPr>
              <a:t>项制度办法：外董</a:t>
            </a:r>
            <a:r>
              <a:rPr lang="en-US" altLang="zh-CN" sz="1600" dirty="0">
                <a:solidFill>
                  <a:srgbClr val="000000">
                    <a:lumMod val="65000"/>
                    <a:lumOff val="35000"/>
                  </a:srgbClr>
                </a:solidFill>
                <a:latin typeface="Arial" panose="020B0604020202020204" pitchFamily="34" charset="0"/>
                <a:ea typeface="微软雅黑" panose="020B0503020204020204" charset="-122"/>
              </a:rPr>
              <a:t>4</a:t>
            </a:r>
            <a:r>
              <a:rPr lang="zh-CN" altLang="en-US" sz="1600" dirty="0">
                <a:solidFill>
                  <a:srgbClr val="000000">
                    <a:lumMod val="65000"/>
                    <a:lumOff val="35000"/>
                  </a:srgbClr>
                </a:solidFill>
                <a:latin typeface="Arial" panose="020B0604020202020204" pitchFamily="34" charset="0"/>
                <a:ea typeface="微软雅黑" panose="020B0503020204020204" charset="-122"/>
              </a:rPr>
              <a:t>项，董事会</a:t>
            </a:r>
            <a:r>
              <a:rPr lang="en-US" altLang="zh-CN" sz="1600" dirty="0">
                <a:solidFill>
                  <a:srgbClr val="000000">
                    <a:lumMod val="65000"/>
                    <a:lumOff val="35000"/>
                  </a:srgbClr>
                </a:solidFill>
                <a:latin typeface="Arial" panose="020B0604020202020204" pitchFamily="34" charset="0"/>
                <a:ea typeface="微软雅黑" panose="020B0503020204020204" charset="-122"/>
              </a:rPr>
              <a:t>1</a:t>
            </a:r>
            <a:r>
              <a:rPr lang="zh-CN" altLang="en-US" sz="1600" dirty="0">
                <a:solidFill>
                  <a:srgbClr val="000000">
                    <a:lumMod val="65000"/>
                    <a:lumOff val="35000"/>
                  </a:srgbClr>
                </a:solidFill>
                <a:latin typeface="Arial" panose="020B0604020202020204" pitchFamily="34" charset="0"/>
                <a:ea typeface="微软雅黑" panose="020B0503020204020204" charset="-122"/>
              </a:rPr>
              <a:t>项，股权代表</a:t>
            </a:r>
            <a:r>
              <a:rPr lang="en-US" altLang="zh-CN" sz="1600" dirty="0">
                <a:solidFill>
                  <a:srgbClr val="000000">
                    <a:lumMod val="65000"/>
                    <a:lumOff val="35000"/>
                  </a:srgbClr>
                </a:solidFill>
                <a:latin typeface="Arial" panose="020B0604020202020204" pitchFamily="34" charset="0"/>
                <a:ea typeface="微软雅黑" panose="020B0503020204020204" charset="-122"/>
              </a:rPr>
              <a:t>1</a:t>
            </a:r>
            <a:r>
              <a:rPr lang="zh-CN" altLang="en-US" sz="1600" dirty="0">
                <a:solidFill>
                  <a:srgbClr val="000000">
                    <a:lumMod val="65000"/>
                    <a:lumOff val="35000"/>
                  </a:srgbClr>
                </a:solidFill>
                <a:latin typeface="Arial" panose="020B0604020202020204" pitchFamily="34" charset="0"/>
                <a:ea typeface="微软雅黑" panose="020B0503020204020204" charset="-122"/>
              </a:rPr>
              <a:t>项，</a:t>
            </a:r>
            <a:r>
              <a:rPr lang="en-US" altLang="zh-CN" sz="1600" dirty="0">
                <a:solidFill>
                  <a:srgbClr val="000000">
                    <a:lumMod val="65000"/>
                    <a:lumOff val="35000"/>
                  </a:srgbClr>
                </a:solidFill>
                <a:latin typeface="Arial" panose="020B0604020202020204" pitchFamily="34" charset="0"/>
                <a:ea typeface="微软雅黑" panose="020B0503020204020204" charset="-122"/>
              </a:rPr>
              <a:t>1+3</a:t>
            </a:r>
            <a:r>
              <a:rPr lang="zh-CN" altLang="en-US" sz="1600" dirty="0">
                <a:solidFill>
                  <a:srgbClr val="000000">
                    <a:lumMod val="65000"/>
                    <a:lumOff val="35000"/>
                  </a:srgbClr>
                </a:solidFill>
                <a:latin typeface="Arial" panose="020B0604020202020204" pitchFamily="34" charset="0"/>
                <a:ea typeface="微软雅黑" panose="020B0503020204020204" charset="-122"/>
              </a:rPr>
              <a:t>权责表</a:t>
            </a:r>
            <a:r>
              <a:rPr lang="en-US" altLang="zh-CN" sz="1600" dirty="0">
                <a:solidFill>
                  <a:srgbClr val="000000">
                    <a:lumMod val="65000"/>
                    <a:lumOff val="35000"/>
                  </a:srgbClr>
                </a:solidFill>
                <a:latin typeface="Arial" panose="020B0604020202020204" pitchFamily="34" charset="0"/>
                <a:ea typeface="微软雅黑" panose="020B0503020204020204" charset="-122"/>
              </a:rPr>
              <a:t>1</a:t>
            </a:r>
            <a:r>
              <a:rPr lang="zh-CN" altLang="en-US" sz="1600" dirty="0">
                <a:solidFill>
                  <a:srgbClr val="000000">
                    <a:lumMod val="65000"/>
                    <a:lumOff val="35000"/>
                  </a:srgbClr>
                </a:solidFill>
                <a:latin typeface="Arial" panose="020B0604020202020204" pitchFamily="34" charset="0"/>
                <a:ea typeface="微软雅黑" panose="020B0503020204020204" charset="-122"/>
              </a:rPr>
              <a:t>项，议事规则指引</a:t>
            </a:r>
            <a:r>
              <a:rPr lang="en-US" altLang="zh-CN" sz="1600" dirty="0">
                <a:solidFill>
                  <a:srgbClr val="000000">
                    <a:lumMod val="65000"/>
                    <a:lumOff val="35000"/>
                  </a:srgbClr>
                </a:solidFill>
                <a:latin typeface="Arial" panose="020B0604020202020204" pitchFamily="34" charset="0"/>
                <a:ea typeface="微软雅黑" panose="020B0503020204020204" charset="-122"/>
              </a:rPr>
              <a:t>1</a:t>
            </a:r>
            <a:r>
              <a:rPr lang="zh-CN" altLang="en-US" sz="1600" dirty="0">
                <a:solidFill>
                  <a:srgbClr val="000000">
                    <a:lumMod val="65000"/>
                    <a:lumOff val="35000"/>
                  </a:srgbClr>
                </a:solidFill>
                <a:latin typeface="Arial" panose="020B0604020202020204" pitchFamily="34" charset="0"/>
                <a:ea typeface="微软雅黑" panose="020B0503020204020204" charset="-122"/>
              </a:rPr>
              <a:t>项</a:t>
            </a:r>
            <a:endParaRPr lang="zh-CN" altLang="en-US" sz="1600" dirty="0">
              <a:solidFill>
                <a:srgbClr val="000000">
                  <a:lumMod val="65000"/>
                  <a:lumOff val="35000"/>
                </a:srgbClr>
              </a:solidFill>
              <a:latin typeface="Arial" panose="020B0604020202020204" pitchFamily="34" charset="0"/>
              <a:ea typeface="微软雅黑" panose="020B0503020204020204" charset="-122"/>
            </a:endParaRPr>
          </a:p>
        </p:txBody>
      </p:sp>
      <p:sp>
        <p:nvSpPr>
          <p:cNvPr id="98" name="文本框 97"/>
          <p:cNvSpPr txBox="1"/>
          <p:nvPr>
            <p:custDataLst>
              <p:tags r:id="rId11"/>
            </p:custDataLst>
          </p:nvPr>
        </p:nvSpPr>
        <p:spPr>
          <a:xfrm>
            <a:off x="2312035" y="1282700"/>
            <a:ext cx="1872615" cy="516890"/>
          </a:xfrm>
          <a:prstGeom prst="rect">
            <a:avLst/>
          </a:prstGeom>
          <a:noFill/>
        </p:spPr>
        <p:txBody>
          <a:bodyPr wrap="square" rtlCol="0"/>
          <a:p>
            <a:pPr algn="ctr">
              <a:lnSpc>
                <a:spcPct val="120000"/>
              </a:lnSpc>
            </a:pPr>
            <a:r>
              <a:rPr lang="zh-CN" altLang="en-US" sz="1600" b="1">
                <a:solidFill>
                  <a:srgbClr val="0397FF"/>
                </a:solidFill>
                <a:latin typeface="Arial" panose="020B0604020202020204" pitchFamily="34" charset="0"/>
                <a:ea typeface="微软雅黑" panose="020B0503020204020204" charset="-122"/>
              </a:rPr>
              <a:t>加强顶层制度设计</a:t>
            </a:r>
            <a:endParaRPr lang="zh-CN" altLang="en-US" sz="1600" b="1">
              <a:solidFill>
                <a:srgbClr val="0397FF"/>
              </a:solidFill>
              <a:latin typeface="Arial" panose="020B0604020202020204" pitchFamily="34" charset="0"/>
              <a:ea typeface="微软雅黑" panose="020B0503020204020204" charset="-122"/>
            </a:endParaRPr>
          </a:p>
        </p:txBody>
      </p:sp>
      <p:cxnSp>
        <p:nvCxnSpPr>
          <p:cNvPr id="99" name="直接连接符 98"/>
          <p:cNvCxnSpPr/>
          <p:nvPr>
            <p:custDataLst>
              <p:tags r:id="rId12"/>
            </p:custDataLst>
          </p:nvPr>
        </p:nvCxnSpPr>
        <p:spPr>
          <a:xfrm>
            <a:off x="2582243" y="1799573"/>
            <a:ext cx="1331898" cy="0"/>
          </a:xfrm>
          <a:prstGeom prst="line">
            <a:avLst/>
          </a:prstGeom>
          <a:ln>
            <a:solidFill>
              <a:srgbClr val="000000">
                <a:lumMod val="50000"/>
                <a:lumOff val="50000"/>
              </a:srgbClr>
            </a:solidFill>
          </a:ln>
        </p:spPr>
        <p:style>
          <a:lnRef idx="1">
            <a:srgbClr val="F17900"/>
          </a:lnRef>
          <a:fillRef idx="0">
            <a:srgbClr val="F17900"/>
          </a:fillRef>
          <a:effectRef idx="0">
            <a:srgbClr val="F17900"/>
          </a:effectRef>
          <a:fontRef idx="minor">
            <a:srgbClr val="000000"/>
          </a:fontRef>
        </p:style>
      </p:cxnSp>
      <p:sp>
        <p:nvSpPr>
          <p:cNvPr id="27" name="KSO_Shape"/>
          <p:cNvSpPr/>
          <p:nvPr>
            <p:custDataLst>
              <p:tags r:id="rId13"/>
            </p:custDataLst>
          </p:nvPr>
        </p:nvSpPr>
        <p:spPr>
          <a:xfrm flipH="1" flipV="1">
            <a:off x="5762901" y="5012436"/>
            <a:ext cx="1213949" cy="557078"/>
          </a:xfrm>
          <a:prstGeom prst="bentArrow">
            <a:avLst>
              <a:gd name="adj1" fmla="val 14574"/>
              <a:gd name="adj2" fmla="val 17832"/>
              <a:gd name="adj3" fmla="val 22629"/>
              <a:gd name="adj4" fmla="val 43750"/>
            </a:avLst>
          </a:prstGeom>
          <a:solidFill>
            <a:srgbClr val="FFFFFF"/>
          </a:solidFill>
          <a:ln w="3175">
            <a:solidFill>
              <a:srgbClr val="EAEAEA"/>
            </a:solidFill>
          </a:ln>
          <a:effectLst>
            <a:outerShdw dist="38100" dir="5400000" algn="t"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sp>
        <p:nvSpPr>
          <p:cNvPr id="36" name="KSO_Shape"/>
          <p:cNvSpPr/>
          <p:nvPr>
            <p:custDataLst>
              <p:tags r:id="rId14"/>
            </p:custDataLst>
          </p:nvPr>
        </p:nvSpPr>
        <p:spPr>
          <a:xfrm flipH="1" flipV="1">
            <a:off x="5762901" y="3188514"/>
            <a:ext cx="1213949" cy="557078"/>
          </a:xfrm>
          <a:prstGeom prst="bentArrow">
            <a:avLst>
              <a:gd name="adj1" fmla="val 14574"/>
              <a:gd name="adj2" fmla="val 17832"/>
              <a:gd name="adj3" fmla="val 22629"/>
              <a:gd name="adj4" fmla="val 43750"/>
            </a:avLst>
          </a:prstGeom>
          <a:solidFill>
            <a:srgbClr val="FFFFFF"/>
          </a:solidFill>
          <a:ln w="3175">
            <a:solidFill>
              <a:srgbClr val="EAEAEA"/>
            </a:solidFill>
          </a:ln>
          <a:effectLst>
            <a:outerShdw dist="38100" dir="5400000" algn="t"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sp>
        <p:nvSpPr>
          <p:cNvPr id="29" name="KSO_Shape"/>
          <p:cNvSpPr/>
          <p:nvPr>
            <p:custDataLst>
              <p:tags r:id="rId15"/>
            </p:custDataLst>
          </p:nvPr>
        </p:nvSpPr>
        <p:spPr>
          <a:xfrm flipV="1">
            <a:off x="5200239" y="2279517"/>
            <a:ext cx="1213949" cy="557078"/>
          </a:xfrm>
          <a:prstGeom prst="bentArrow">
            <a:avLst>
              <a:gd name="adj1" fmla="val 14574"/>
              <a:gd name="adj2" fmla="val 17832"/>
              <a:gd name="adj3" fmla="val 22629"/>
              <a:gd name="adj4" fmla="val 43750"/>
            </a:avLst>
          </a:prstGeom>
          <a:solidFill>
            <a:srgbClr val="FFFFFF"/>
          </a:solidFill>
          <a:ln w="3175">
            <a:solidFill>
              <a:srgbClr val="EAEAEA"/>
            </a:solidFill>
          </a:ln>
          <a:effectLst>
            <a:outerShdw dist="38100" dir="5400000" algn="t"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sp>
        <p:nvSpPr>
          <p:cNvPr id="41" name="KSO_Shape"/>
          <p:cNvSpPr/>
          <p:nvPr>
            <p:custDataLst>
              <p:tags r:id="rId16"/>
            </p:custDataLst>
          </p:nvPr>
        </p:nvSpPr>
        <p:spPr>
          <a:xfrm flipV="1">
            <a:off x="5200239" y="4097511"/>
            <a:ext cx="1213949" cy="557078"/>
          </a:xfrm>
          <a:prstGeom prst="bentArrow">
            <a:avLst>
              <a:gd name="adj1" fmla="val 14574"/>
              <a:gd name="adj2" fmla="val 17832"/>
              <a:gd name="adj3" fmla="val 22629"/>
              <a:gd name="adj4" fmla="val 43750"/>
            </a:avLst>
          </a:prstGeom>
          <a:solidFill>
            <a:srgbClr val="FFFFFF"/>
          </a:solidFill>
          <a:ln w="3175">
            <a:solidFill>
              <a:srgbClr val="EAEAEA"/>
            </a:solidFill>
          </a:ln>
          <a:effectLst>
            <a:outerShdw dist="38100" dir="5400000" algn="t"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grpSp>
        <p:nvGrpSpPr>
          <p:cNvPr id="28" name="组合 27"/>
          <p:cNvGrpSpPr/>
          <p:nvPr>
            <p:custDataLst>
              <p:tags r:id="rId17"/>
            </p:custDataLst>
          </p:nvPr>
        </p:nvGrpSpPr>
        <p:grpSpPr>
          <a:xfrm>
            <a:off x="4737403" y="4943856"/>
            <a:ext cx="1025495" cy="1025494"/>
            <a:chOff x="3138648" y="3888309"/>
            <a:chExt cx="1076324" cy="1076324"/>
          </a:xfrm>
        </p:grpSpPr>
        <p:sp>
          <p:nvSpPr>
            <p:cNvPr id="30" name="椭圆 29"/>
            <p:cNvSpPr/>
            <p:nvPr>
              <p:custDataLst>
                <p:tags r:id="rId18"/>
              </p:custDataLst>
            </p:nvPr>
          </p:nvSpPr>
          <p:spPr>
            <a:xfrm flipH="1">
              <a:off x="3138648" y="3888309"/>
              <a:ext cx="1076324" cy="1076324"/>
            </a:xfrm>
            <a:prstGeom prst="ellipse">
              <a:avLst/>
            </a:prstGeom>
            <a:solidFill>
              <a:srgbClr val="FFFFFF"/>
            </a:solidFill>
            <a:ln w="3175">
              <a:solidFill>
                <a:srgbClr val="DDDDDD"/>
              </a:solidFill>
            </a:ln>
            <a:effectLst>
              <a:outerShdw dist="38100" dir="2700000" algn="tl"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sp>
          <p:nvSpPr>
            <p:cNvPr id="31" name="椭圆 30"/>
            <p:cNvSpPr/>
            <p:nvPr>
              <p:custDataLst>
                <p:tags r:id="rId19"/>
              </p:custDataLst>
            </p:nvPr>
          </p:nvSpPr>
          <p:spPr>
            <a:xfrm>
              <a:off x="3233898" y="3983559"/>
              <a:ext cx="885824" cy="885824"/>
            </a:xfrm>
            <a:prstGeom prst="ellipse">
              <a:avLst/>
            </a:prstGeom>
            <a:solidFill>
              <a:srgbClr val="4472C4"/>
            </a:solidFill>
            <a:ln>
              <a:noFill/>
            </a:ln>
            <a:effectLst>
              <a:innerShdw dist="76200" dir="13500000">
                <a:prstClr val="black">
                  <a:alpha val="12000"/>
                </a:prstClr>
              </a:innerShdw>
            </a:effectLst>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sz="2400" dirty="0">
                  <a:solidFill>
                    <a:sysClr val="window" lastClr="FFFFFF"/>
                  </a:solidFill>
                </a:rPr>
                <a:t>05</a:t>
              </a:r>
              <a:endParaRPr lang="zh-CN" altLang="en-US" sz="2400" dirty="0">
                <a:solidFill>
                  <a:sysClr val="window" lastClr="FFFFFF"/>
                </a:solidFill>
              </a:endParaRPr>
            </a:p>
          </p:txBody>
        </p:sp>
      </p:grpSp>
      <p:grpSp>
        <p:nvGrpSpPr>
          <p:cNvPr id="60" name="组合 59"/>
          <p:cNvGrpSpPr/>
          <p:nvPr>
            <p:custDataLst>
              <p:tags r:id="rId20"/>
            </p:custDataLst>
          </p:nvPr>
        </p:nvGrpSpPr>
        <p:grpSpPr>
          <a:xfrm>
            <a:off x="6414192" y="2201347"/>
            <a:ext cx="1025494" cy="1025494"/>
            <a:chOff x="4898548" y="2924191"/>
            <a:chExt cx="1076324" cy="1076324"/>
          </a:xfrm>
        </p:grpSpPr>
        <p:sp>
          <p:nvSpPr>
            <p:cNvPr id="21" name="椭圆 20"/>
            <p:cNvSpPr/>
            <p:nvPr>
              <p:custDataLst>
                <p:tags r:id="rId21"/>
              </p:custDataLst>
            </p:nvPr>
          </p:nvSpPr>
          <p:spPr>
            <a:xfrm>
              <a:off x="4898548" y="2924191"/>
              <a:ext cx="1076324" cy="1076324"/>
            </a:xfrm>
            <a:prstGeom prst="ellipse">
              <a:avLst/>
            </a:prstGeom>
            <a:solidFill>
              <a:srgbClr val="FFFFFF"/>
            </a:solidFill>
            <a:ln w="3175">
              <a:solidFill>
                <a:srgbClr val="DDDDDD"/>
              </a:solidFill>
            </a:ln>
            <a:effectLst>
              <a:outerShdw dist="38100" dir="2700000" algn="tl"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sp>
          <p:nvSpPr>
            <p:cNvPr id="22" name="椭圆 21"/>
            <p:cNvSpPr/>
            <p:nvPr>
              <p:custDataLst>
                <p:tags r:id="rId22"/>
              </p:custDataLst>
            </p:nvPr>
          </p:nvSpPr>
          <p:spPr>
            <a:xfrm>
              <a:off x="4993798" y="3019441"/>
              <a:ext cx="885824" cy="885824"/>
            </a:xfrm>
            <a:prstGeom prst="ellipse">
              <a:avLst/>
            </a:prstGeom>
            <a:solidFill>
              <a:srgbClr val="66D9AB"/>
            </a:solidFill>
            <a:ln>
              <a:noFill/>
            </a:ln>
            <a:effectLst>
              <a:innerShdw dist="76200" dir="13500000">
                <a:prstClr val="black">
                  <a:alpha val="12000"/>
                </a:prstClr>
              </a:innerShdw>
            </a:effectLst>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sz="2400" dirty="0">
                  <a:solidFill>
                    <a:sysClr val="window" lastClr="FFFFFF"/>
                  </a:solidFill>
                </a:rPr>
                <a:t>02</a:t>
              </a:r>
              <a:endParaRPr lang="zh-CN" altLang="en-US" sz="2400" dirty="0">
                <a:solidFill>
                  <a:sysClr val="window" lastClr="FFFFFF"/>
                </a:solidFill>
              </a:endParaRPr>
            </a:p>
          </p:txBody>
        </p:sp>
      </p:grpSp>
      <p:grpSp>
        <p:nvGrpSpPr>
          <p:cNvPr id="46" name="组合 45"/>
          <p:cNvGrpSpPr/>
          <p:nvPr>
            <p:custDataLst>
              <p:tags r:id="rId23"/>
            </p:custDataLst>
          </p:nvPr>
        </p:nvGrpSpPr>
        <p:grpSpPr>
          <a:xfrm>
            <a:off x="6414192" y="4038521"/>
            <a:ext cx="1025494" cy="1025495"/>
            <a:chOff x="4898548" y="4852427"/>
            <a:chExt cx="1076324" cy="1076324"/>
          </a:xfrm>
        </p:grpSpPr>
        <p:sp>
          <p:nvSpPr>
            <p:cNvPr id="42" name="椭圆 41"/>
            <p:cNvSpPr/>
            <p:nvPr>
              <p:custDataLst>
                <p:tags r:id="rId24"/>
              </p:custDataLst>
            </p:nvPr>
          </p:nvSpPr>
          <p:spPr>
            <a:xfrm>
              <a:off x="4898548" y="4852427"/>
              <a:ext cx="1076324" cy="1076324"/>
            </a:xfrm>
            <a:prstGeom prst="ellipse">
              <a:avLst/>
            </a:prstGeom>
            <a:solidFill>
              <a:srgbClr val="FFFFFF"/>
            </a:solidFill>
            <a:ln w="3175">
              <a:solidFill>
                <a:srgbClr val="DDDDDD"/>
              </a:solidFill>
            </a:ln>
            <a:effectLst>
              <a:outerShdw dist="38100" dir="2700000" algn="tl"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sp>
          <p:nvSpPr>
            <p:cNvPr id="43" name="椭圆 42"/>
            <p:cNvSpPr/>
            <p:nvPr>
              <p:custDataLst>
                <p:tags r:id="rId25"/>
              </p:custDataLst>
            </p:nvPr>
          </p:nvSpPr>
          <p:spPr>
            <a:xfrm>
              <a:off x="4993798" y="4947677"/>
              <a:ext cx="885824" cy="885824"/>
            </a:xfrm>
            <a:prstGeom prst="ellipse">
              <a:avLst/>
            </a:prstGeom>
            <a:solidFill>
              <a:srgbClr val="FFC000"/>
            </a:solidFill>
            <a:ln>
              <a:noFill/>
            </a:ln>
            <a:effectLst>
              <a:innerShdw dist="76200" dir="13500000">
                <a:prstClr val="black">
                  <a:alpha val="12000"/>
                </a:prstClr>
              </a:innerShdw>
            </a:effectLst>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sz="2400" dirty="0">
                  <a:solidFill>
                    <a:sysClr val="window" lastClr="FFFFFF"/>
                  </a:solidFill>
                </a:rPr>
                <a:t>04</a:t>
              </a:r>
              <a:endParaRPr lang="zh-CN" altLang="en-US" sz="2400" dirty="0">
                <a:solidFill>
                  <a:sysClr val="window" lastClr="FFFFFF"/>
                </a:solidFill>
              </a:endParaRPr>
            </a:p>
          </p:txBody>
        </p:sp>
      </p:grpSp>
      <p:grpSp>
        <p:nvGrpSpPr>
          <p:cNvPr id="59" name="组合 58"/>
          <p:cNvGrpSpPr/>
          <p:nvPr>
            <p:custDataLst>
              <p:tags r:id="rId26"/>
            </p:custDataLst>
          </p:nvPr>
        </p:nvGrpSpPr>
        <p:grpSpPr>
          <a:xfrm>
            <a:off x="4730143" y="1282761"/>
            <a:ext cx="1025494" cy="1025494"/>
            <a:chOff x="3131028" y="1960073"/>
            <a:chExt cx="1076324" cy="1076324"/>
          </a:xfrm>
        </p:grpSpPr>
        <p:sp>
          <p:nvSpPr>
            <p:cNvPr id="6" name="椭圆 5"/>
            <p:cNvSpPr/>
            <p:nvPr>
              <p:custDataLst>
                <p:tags r:id="rId27"/>
              </p:custDataLst>
            </p:nvPr>
          </p:nvSpPr>
          <p:spPr>
            <a:xfrm>
              <a:off x="3131028" y="1960073"/>
              <a:ext cx="1076324" cy="1076324"/>
            </a:xfrm>
            <a:prstGeom prst="ellipse">
              <a:avLst/>
            </a:prstGeom>
            <a:solidFill>
              <a:srgbClr val="FFFFFF"/>
            </a:solidFill>
            <a:ln w="3175">
              <a:solidFill>
                <a:srgbClr val="DDDDDD"/>
              </a:solidFill>
            </a:ln>
            <a:effectLst>
              <a:outerShdw dist="38100" dir="2700000" algn="tl"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sp>
          <p:nvSpPr>
            <p:cNvPr id="5" name="椭圆 4"/>
            <p:cNvSpPr/>
            <p:nvPr>
              <p:custDataLst>
                <p:tags r:id="rId28"/>
              </p:custDataLst>
            </p:nvPr>
          </p:nvSpPr>
          <p:spPr>
            <a:xfrm>
              <a:off x="3226278" y="2055323"/>
              <a:ext cx="885824" cy="885824"/>
            </a:xfrm>
            <a:prstGeom prst="ellipse">
              <a:avLst/>
            </a:prstGeom>
            <a:solidFill>
              <a:srgbClr val="27BDBA"/>
            </a:solidFill>
            <a:ln>
              <a:noFill/>
            </a:ln>
            <a:effectLst>
              <a:innerShdw dist="76200" dir="13500000">
                <a:prstClr val="black">
                  <a:alpha val="12000"/>
                </a:prstClr>
              </a:innerShdw>
            </a:effectLst>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sz="2400" dirty="0">
                  <a:solidFill>
                    <a:sysClr val="window" lastClr="FFFFFF"/>
                  </a:solidFill>
                </a:rPr>
                <a:t>01</a:t>
              </a:r>
              <a:endParaRPr lang="zh-CN" altLang="en-US" sz="2400" dirty="0">
                <a:solidFill>
                  <a:sysClr val="window" lastClr="FFFFFF"/>
                </a:solidFill>
              </a:endParaRPr>
            </a:p>
          </p:txBody>
        </p:sp>
      </p:grpSp>
      <p:grpSp>
        <p:nvGrpSpPr>
          <p:cNvPr id="4" name="组合 3"/>
          <p:cNvGrpSpPr/>
          <p:nvPr>
            <p:custDataLst>
              <p:tags r:id="rId29"/>
            </p:custDataLst>
          </p:nvPr>
        </p:nvGrpSpPr>
        <p:grpSpPr>
          <a:xfrm>
            <a:off x="4737403" y="3119934"/>
            <a:ext cx="1025495" cy="1025494"/>
            <a:chOff x="3138648" y="3888309"/>
            <a:chExt cx="1076324" cy="1076324"/>
          </a:xfrm>
        </p:grpSpPr>
        <p:sp>
          <p:nvSpPr>
            <p:cNvPr id="38" name="椭圆 37"/>
            <p:cNvSpPr/>
            <p:nvPr>
              <p:custDataLst>
                <p:tags r:id="rId30"/>
              </p:custDataLst>
            </p:nvPr>
          </p:nvSpPr>
          <p:spPr>
            <a:xfrm flipH="1">
              <a:off x="3138648" y="3888309"/>
              <a:ext cx="1076324" cy="1076324"/>
            </a:xfrm>
            <a:prstGeom prst="ellipse">
              <a:avLst/>
            </a:prstGeom>
            <a:solidFill>
              <a:srgbClr val="FFFFFF"/>
            </a:solidFill>
            <a:ln w="3175">
              <a:solidFill>
                <a:srgbClr val="DDDDDD"/>
              </a:solidFill>
            </a:ln>
            <a:effectLst>
              <a:outerShdw dist="38100" dir="2700000" algn="tl"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sp>
          <p:nvSpPr>
            <p:cNvPr id="39" name="椭圆 38"/>
            <p:cNvSpPr/>
            <p:nvPr>
              <p:custDataLst>
                <p:tags r:id="rId31"/>
              </p:custDataLst>
            </p:nvPr>
          </p:nvSpPr>
          <p:spPr>
            <a:xfrm>
              <a:off x="3233898" y="3983559"/>
              <a:ext cx="885824" cy="885824"/>
            </a:xfrm>
            <a:prstGeom prst="ellipse">
              <a:avLst/>
            </a:prstGeom>
            <a:solidFill>
              <a:srgbClr val="CFD90A"/>
            </a:solidFill>
            <a:ln>
              <a:noFill/>
            </a:ln>
            <a:effectLst>
              <a:innerShdw dist="76200" dir="13500000">
                <a:prstClr val="black">
                  <a:alpha val="12000"/>
                </a:prstClr>
              </a:innerShdw>
            </a:effectLst>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sz="2400" dirty="0">
                  <a:solidFill>
                    <a:sysClr val="window" lastClr="FFFFFF"/>
                  </a:solidFill>
                </a:rPr>
                <a:t>03</a:t>
              </a:r>
              <a:endParaRPr lang="zh-CN" altLang="en-US" sz="2400" dirty="0">
                <a:solidFill>
                  <a:sysClr val="window" lastClr="FFFFFF"/>
                </a:solidFill>
              </a:endParaRPr>
            </a:p>
          </p:txBody>
        </p:sp>
      </p:grpSp>
      <p:sp>
        <p:nvSpPr>
          <p:cNvPr id="7" name="文本框 6"/>
          <p:cNvSpPr txBox="1"/>
          <p:nvPr>
            <p:custDataLst>
              <p:tags r:id="rId32"/>
            </p:custDataLst>
          </p:nvPr>
        </p:nvSpPr>
        <p:spPr>
          <a:xfrm>
            <a:off x="2355215" y="3979545"/>
            <a:ext cx="1773555" cy="1454150"/>
          </a:xfrm>
          <a:prstGeom prst="rect">
            <a:avLst/>
          </a:prstGeom>
          <a:noFill/>
        </p:spPr>
        <p:txBody>
          <a:bodyPr wrap="square" rtlCol="0">
            <a:noAutofit/>
          </a:bodyPr>
          <a:p>
            <a:pPr algn="l">
              <a:lnSpc>
                <a:spcPct val="120000"/>
              </a:lnSpc>
            </a:pPr>
            <a:r>
              <a:rPr lang="zh-CN" altLang="en-US" sz="1600">
                <a:solidFill>
                  <a:srgbClr val="000000">
                    <a:lumMod val="65000"/>
                    <a:lumOff val="35000"/>
                  </a:srgbClr>
                </a:solidFill>
                <a:latin typeface="Arial" panose="020B0604020202020204" pitchFamily="34" charset="0"/>
                <a:ea typeface="微软雅黑" panose="020B0503020204020204" charset="-122"/>
              </a:rPr>
              <a:t>建立了</a:t>
            </a:r>
            <a:r>
              <a:rPr lang="en-US" altLang="zh-CN" sz="1600">
                <a:solidFill>
                  <a:srgbClr val="000000">
                    <a:lumMod val="65000"/>
                    <a:lumOff val="35000"/>
                  </a:srgbClr>
                </a:solidFill>
                <a:latin typeface="Arial" panose="020B0604020202020204" pitchFamily="34" charset="0"/>
                <a:ea typeface="微软雅黑" panose="020B0503020204020204" charset="-122"/>
              </a:rPr>
              <a:t>185</a:t>
            </a:r>
            <a:r>
              <a:rPr lang="zh-CN" altLang="en-US" sz="1600">
                <a:solidFill>
                  <a:srgbClr val="000000">
                    <a:lumMod val="65000"/>
                    <a:lumOff val="35000"/>
                  </a:srgbClr>
                </a:solidFill>
                <a:latin typeface="Arial" panose="020B0604020202020204" pitchFamily="34" charset="0"/>
                <a:ea typeface="微软雅黑" panose="020B0503020204020204" charset="-122"/>
              </a:rPr>
              <a:t>人的外董人才库，</a:t>
            </a:r>
            <a:r>
              <a:rPr lang="en-US" altLang="zh-CN" sz="1600">
                <a:solidFill>
                  <a:srgbClr val="000000">
                    <a:lumMod val="65000"/>
                    <a:lumOff val="35000"/>
                  </a:srgbClr>
                </a:solidFill>
                <a:latin typeface="Arial" panose="020B0604020202020204" pitchFamily="34" charset="0"/>
                <a:ea typeface="微软雅黑" panose="020B0503020204020204" charset="-122"/>
              </a:rPr>
              <a:t>14</a:t>
            </a:r>
            <a:r>
              <a:rPr lang="zh-CN" altLang="en-US" sz="1600">
                <a:solidFill>
                  <a:srgbClr val="000000">
                    <a:lumMod val="65000"/>
                    <a:lumOff val="35000"/>
                  </a:srgbClr>
                </a:solidFill>
                <a:latin typeface="Arial" panose="020B0604020202020204" pitchFamily="34" charset="0"/>
                <a:ea typeface="微软雅黑" panose="020B0503020204020204" charset="-122"/>
              </a:rPr>
              <a:t>家企业外多于内，</a:t>
            </a:r>
            <a:r>
              <a:rPr lang="en-US" altLang="zh-CN" sz="1600">
                <a:solidFill>
                  <a:srgbClr val="000000">
                    <a:lumMod val="65000"/>
                    <a:lumOff val="35000"/>
                  </a:srgbClr>
                </a:solidFill>
                <a:latin typeface="Arial" panose="020B0604020202020204" pitchFamily="34" charset="0"/>
                <a:ea typeface="微软雅黑" panose="020B0503020204020204" charset="-122"/>
              </a:rPr>
              <a:t>46</a:t>
            </a:r>
            <a:r>
              <a:rPr lang="zh-CN" altLang="en-US" sz="1600">
                <a:solidFill>
                  <a:srgbClr val="000000">
                    <a:lumMod val="65000"/>
                    <a:lumOff val="35000"/>
                  </a:srgbClr>
                </a:solidFill>
                <a:latin typeface="Arial" panose="020B0604020202020204" pitchFamily="34" charset="0"/>
                <a:ea typeface="微软雅黑" panose="020B0503020204020204" charset="-122"/>
              </a:rPr>
              <a:t>名外董，年底前继续配备</a:t>
            </a:r>
            <a:endParaRPr lang="zh-CN" altLang="en-US" sz="1600">
              <a:solidFill>
                <a:srgbClr val="000000">
                  <a:lumMod val="65000"/>
                  <a:lumOff val="35000"/>
                </a:srgbClr>
              </a:solidFill>
              <a:latin typeface="Arial" panose="020B0604020202020204" pitchFamily="34" charset="0"/>
              <a:ea typeface="微软雅黑" panose="020B0503020204020204" charset="-122"/>
            </a:endParaRPr>
          </a:p>
        </p:txBody>
      </p:sp>
      <p:sp>
        <p:nvSpPr>
          <p:cNvPr id="8" name="文本框 7"/>
          <p:cNvSpPr txBox="1"/>
          <p:nvPr>
            <p:custDataLst>
              <p:tags r:id="rId33"/>
            </p:custDataLst>
          </p:nvPr>
        </p:nvSpPr>
        <p:spPr>
          <a:xfrm>
            <a:off x="2235200" y="3442970"/>
            <a:ext cx="1752600" cy="508635"/>
          </a:xfrm>
          <a:prstGeom prst="rect">
            <a:avLst/>
          </a:prstGeom>
          <a:noFill/>
        </p:spPr>
        <p:txBody>
          <a:bodyPr wrap="square" rtlCol="0">
            <a:normAutofit/>
          </a:bodyPr>
          <a:p>
            <a:pPr algn="ctr">
              <a:lnSpc>
                <a:spcPct val="120000"/>
              </a:lnSpc>
            </a:pPr>
            <a:r>
              <a:rPr lang="zh-CN" altLang="en-US" sz="1600" b="1" dirty="0">
                <a:solidFill>
                  <a:srgbClr val="F0393C"/>
                </a:solidFill>
                <a:latin typeface="Arial" panose="020B0604020202020204" pitchFamily="34" charset="0"/>
                <a:ea typeface="微软雅黑" panose="020B0503020204020204" charset="-122"/>
              </a:rPr>
              <a:t>优化人员结构</a:t>
            </a:r>
            <a:endParaRPr lang="zh-CN" altLang="en-US" sz="1600" b="1" dirty="0">
              <a:solidFill>
                <a:srgbClr val="F0393C"/>
              </a:solidFill>
              <a:latin typeface="Arial" panose="020B0604020202020204" pitchFamily="34" charset="0"/>
              <a:ea typeface="微软雅黑" panose="020B0503020204020204" charset="-122"/>
            </a:endParaRPr>
          </a:p>
        </p:txBody>
      </p:sp>
      <p:cxnSp>
        <p:nvCxnSpPr>
          <p:cNvPr id="9" name="直接连接符 8"/>
          <p:cNvCxnSpPr/>
          <p:nvPr>
            <p:custDataLst>
              <p:tags r:id="rId34"/>
            </p:custDataLst>
          </p:nvPr>
        </p:nvCxnSpPr>
        <p:spPr>
          <a:xfrm>
            <a:off x="2718090" y="3979551"/>
            <a:ext cx="1331898" cy="0"/>
          </a:xfrm>
          <a:prstGeom prst="line">
            <a:avLst/>
          </a:prstGeom>
          <a:ln>
            <a:solidFill>
              <a:srgbClr val="000000">
                <a:lumMod val="50000"/>
                <a:lumOff val="50000"/>
              </a:srgbClr>
            </a:solidFill>
          </a:ln>
        </p:spPr>
        <p:style>
          <a:lnRef idx="1">
            <a:srgbClr val="F17900"/>
          </a:lnRef>
          <a:fillRef idx="0">
            <a:srgbClr val="F17900"/>
          </a:fillRef>
          <a:effectRef idx="0">
            <a:srgbClr val="F17900"/>
          </a:effectRef>
          <a:fontRef idx="minor">
            <a:srgbClr val="000000"/>
          </a:fontRef>
        </p:style>
      </p:cxnSp>
      <p:sp>
        <p:nvSpPr>
          <p:cNvPr id="10" name="文本框 9"/>
          <p:cNvSpPr txBox="1"/>
          <p:nvPr>
            <p:custDataLst>
              <p:tags r:id="rId35"/>
            </p:custDataLst>
          </p:nvPr>
        </p:nvSpPr>
        <p:spPr>
          <a:xfrm>
            <a:off x="2312035" y="5626100"/>
            <a:ext cx="1687195" cy="723900"/>
          </a:xfrm>
          <a:prstGeom prst="rect">
            <a:avLst/>
          </a:prstGeom>
          <a:noFill/>
        </p:spPr>
        <p:txBody>
          <a:bodyPr wrap="square" rtlCol="0">
            <a:normAutofit/>
          </a:bodyPr>
          <a:p>
            <a:pPr algn="ctr">
              <a:lnSpc>
                <a:spcPct val="120000"/>
              </a:lnSpc>
            </a:pPr>
            <a:r>
              <a:rPr lang="zh-CN" altLang="en-US" sz="1600" b="1">
                <a:solidFill>
                  <a:srgbClr val="7541F0"/>
                </a:solidFill>
                <a:latin typeface="Arial" panose="020B0604020202020204" pitchFamily="34" charset="0"/>
                <a:ea typeface="微软雅黑" panose="020B0503020204020204" charset="-122"/>
              </a:rPr>
              <a:t>夯实工作基础</a:t>
            </a:r>
            <a:endParaRPr lang="zh-CN" altLang="en-US" sz="1600" b="1">
              <a:solidFill>
                <a:srgbClr val="7541F0"/>
              </a:solidFill>
              <a:latin typeface="Arial" panose="020B0604020202020204" pitchFamily="34" charset="0"/>
              <a:ea typeface="微软雅黑" panose="020B0503020204020204" charset="-122"/>
            </a:endParaRPr>
          </a:p>
        </p:txBody>
      </p:sp>
      <p:sp>
        <p:nvSpPr>
          <p:cNvPr id="12" name="文本框 11"/>
          <p:cNvSpPr txBox="1"/>
          <p:nvPr>
            <p:custDataLst>
              <p:tags r:id="rId36"/>
            </p:custDataLst>
          </p:nvPr>
        </p:nvSpPr>
        <p:spPr>
          <a:xfrm>
            <a:off x="2389505" y="6087110"/>
            <a:ext cx="1899285" cy="579755"/>
          </a:xfrm>
          <a:prstGeom prst="rect">
            <a:avLst/>
          </a:prstGeom>
          <a:noFill/>
        </p:spPr>
        <p:txBody>
          <a:bodyPr wrap="square" rtlCol="0"/>
          <a:p>
            <a:pPr algn="l">
              <a:lnSpc>
                <a:spcPct val="120000"/>
              </a:lnSpc>
            </a:pPr>
            <a:r>
              <a:rPr lang="zh-CN" sz="1600">
                <a:solidFill>
                  <a:srgbClr val="000000">
                    <a:lumMod val="65000"/>
                    <a:lumOff val="35000"/>
                  </a:srgbClr>
                </a:solidFill>
                <a:latin typeface="Arial" panose="020B0604020202020204" pitchFamily="34" charset="0"/>
                <a:ea typeface="微软雅黑" panose="020B0503020204020204" charset="-122"/>
              </a:rPr>
              <a:t>汇编、手册、培训</a:t>
            </a:r>
            <a:endParaRPr lang="zh-CN" sz="1600">
              <a:solidFill>
                <a:srgbClr val="000000">
                  <a:lumMod val="65000"/>
                  <a:lumOff val="35000"/>
                </a:srgbClr>
              </a:solidFill>
              <a:latin typeface="Arial" panose="020B0604020202020204" pitchFamily="34" charset="0"/>
              <a:ea typeface="微软雅黑" panose="020B0503020204020204" charset="-122"/>
            </a:endParaRPr>
          </a:p>
        </p:txBody>
      </p:sp>
      <p:cxnSp>
        <p:nvCxnSpPr>
          <p:cNvPr id="13" name="直接连接符 12"/>
          <p:cNvCxnSpPr/>
          <p:nvPr>
            <p:custDataLst>
              <p:tags r:id="rId37"/>
            </p:custDataLst>
          </p:nvPr>
        </p:nvCxnSpPr>
        <p:spPr>
          <a:xfrm>
            <a:off x="8395892" y="4804805"/>
            <a:ext cx="1331898" cy="0"/>
          </a:xfrm>
          <a:prstGeom prst="line">
            <a:avLst/>
          </a:prstGeom>
          <a:ln>
            <a:solidFill>
              <a:srgbClr val="000000">
                <a:lumMod val="50000"/>
                <a:lumOff val="50000"/>
              </a:srgbClr>
            </a:solidFill>
          </a:ln>
        </p:spPr>
        <p:style>
          <a:lnRef idx="1">
            <a:srgbClr val="F17900"/>
          </a:lnRef>
          <a:fillRef idx="0">
            <a:srgbClr val="F17900"/>
          </a:fillRef>
          <a:effectRef idx="0">
            <a:srgbClr val="F17900"/>
          </a:effectRef>
          <a:fontRef idx="minor">
            <a:srgbClr val="000000"/>
          </a:fontRef>
        </p:style>
      </p:cxnSp>
      <p:sp>
        <p:nvSpPr>
          <p:cNvPr id="14" name="文本框 13"/>
          <p:cNvSpPr txBox="1"/>
          <p:nvPr/>
        </p:nvSpPr>
        <p:spPr>
          <a:xfrm>
            <a:off x="451485" y="6419215"/>
            <a:ext cx="2569845" cy="368300"/>
          </a:xfrm>
          <a:prstGeom prst="rect">
            <a:avLst/>
          </a:prstGeom>
          <a:noFill/>
        </p:spPr>
        <p:txBody>
          <a:bodyPr wrap="square" rtlCol="0">
            <a:spAutoFit/>
          </a:bodyPr>
          <a:p>
            <a:r>
              <a:rPr lang="zh-CN" altLang="en-US" b="1">
                <a:solidFill>
                  <a:srgbClr val="FF0000"/>
                </a:solidFill>
                <a:effectLst>
                  <a:outerShdw blurRad="38100" dist="38100" dir="2700000" algn="tl">
                    <a:srgbClr val="000000">
                      <a:alpha val="43137"/>
                    </a:srgbClr>
                  </a:outerShdw>
                </a:effectLst>
              </a:rPr>
              <a:t>第二部分结束</a:t>
            </a:r>
            <a:r>
              <a:rPr lang="en-US" altLang="zh-CN" b="1">
                <a:solidFill>
                  <a:srgbClr val="FF0000"/>
                </a:solidFill>
                <a:effectLst>
                  <a:outerShdw blurRad="38100" dist="38100" dir="2700000" algn="tl">
                    <a:srgbClr val="000000">
                      <a:alpha val="43137"/>
                    </a:srgbClr>
                  </a:outerShdw>
                </a:effectLst>
              </a:rPr>
              <a:t>·50</a:t>
            </a:r>
            <a:endParaRPr lang="en-US" altLang="zh-CN" b="1">
              <a:solidFill>
                <a:srgbClr val="FF0000"/>
              </a:solidFill>
              <a:effectLst>
                <a:outerShdw blurRad="38100" dist="38100" dir="2700000" algn="tl">
                  <a:srgbClr val="000000">
                    <a:alpha val="43137"/>
                  </a:srgbClr>
                </a:outerShdw>
              </a:effectLst>
            </a:endParaRPr>
          </a:p>
        </p:txBody>
      </p:sp>
    </p:spTree>
    <p:custDataLst>
      <p:tags r:id="rId38"/>
    </p:custDataLst>
  </p:cSld>
  <p:clrMapOvr>
    <a:masterClrMapping/>
  </p:clrMapOvr>
  <p:transition spd="med">
    <p:split orient="vert"/>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矩形 10"/>
          <p:cNvSpPr/>
          <p:nvPr/>
        </p:nvSpPr>
        <p:spPr>
          <a:xfrm>
            <a:off x="1560195" y="473075"/>
            <a:ext cx="9391650" cy="765175"/>
          </a:xfrm>
          <a:prstGeom prst="rect">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200" b="1" spc="300">
                <a:solidFill>
                  <a:schemeClr val="bg1"/>
                </a:solidFill>
                <a:uFillTx/>
                <a:latin typeface="+mn-ea"/>
                <a:cs typeface="+mn-ea"/>
              </a:rPr>
              <a:t>三、文化与企业家精神</a:t>
            </a:r>
            <a:endParaRPr lang="zh-CN" sz="3200" b="1" spc="300">
              <a:solidFill>
                <a:schemeClr val="bg1"/>
              </a:solidFill>
              <a:uFillTx/>
              <a:latin typeface="+mn-ea"/>
              <a:cs typeface="+mn-ea"/>
            </a:endParaRPr>
          </a:p>
        </p:txBody>
      </p:sp>
      <p:sp>
        <p:nvSpPr>
          <p:cNvPr id="42" name="KSO_Shape"/>
          <p:cNvSpPr/>
          <p:nvPr>
            <p:custDataLst>
              <p:tags r:id="rId1"/>
            </p:custDataLst>
          </p:nvPr>
        </p:nvSpPr>
        <p:spPr bwMode="auto">
          <a:xfrm rot="13552239" flipH="1" flipV="1">
            <a:off x="4399856" y="3729932"/>
            <a:ext cx="1905000" cy="1781175"/>
          </a:xfrm>
          <a:custGeom>
            <a:avLst/>
            <a:gdLst>
              <a:gd name="T0" fmla="*/ 367132721 w 8296"/>
              <a:gd name="T1" fmla="*/ 366790366 h 7764"/>
              <a:gd name="T2" fmla="*/ 367132721 w 8296"/>
              <a:gd name="T3" fmla="*/ 366790366 h 7764"/>
              <a:gd name="T4" fmla="*/ 367132721 w 8296"/>
              <a:gd name="T5" fmla="*/ 366790366 h 7764"/>
              <a:gd name="T6" fmla="*/ 367132721 w 8296"/>
              <a:gd name="T7" fmla="*/ 366790366 h 7764"/>
              <a:gd name="T8" fmla="*/ 367132721 w 8296"/>
              <a:gd name="T9" fmla="*/ 366790366 h 7764"/>
              <a:gd name="T10" fmla="*/ 367132721 w 8296"/>
              <a:gd name="T11" fmla="*/ 366790366 h 7764"/>
              <a:gd name="T12" fmla="*/ 367132721 w 8296"/>
              <a:gd name="T13" fmla="*/ 366790366 h 7764"/>
              <a:gd name="T14" fmla="*/ 367132721 w 8296"/>
              <a:gd name="T15" fmla="*/ 366790366 h 7764"/>
              <a:gd name="T16" fmla="*/ 367132721 w 8296"/>
              <a:gd name="T17" fmla="*/ 366790366 h 7764"/>
              <a:gd name="T18" fmla="*/ 367132721 w 8296"/>
              <a:gd name="T19" fmla="*/ 366790366 h 7764"/>
              <a:gd name="T20" fmla="*/ 367132721 w 8296"/>
              <a:gd name="T21" fmla="*/ 366790366 h 7764"/>
              <a:gd name="T22" fmla="*/ 367132721 w 8296"/>
              <a:gd name="T23" fmla="*/ 366790366 h 7764"/>
              <a:gd name="T24" fmla="*/ 367132721 w 8296"/>
              <a:gd name="T25" fmla="*/ 366790366 h 7764"/>
              <a:gd name="T26" fmla="*/ 367132721 w 8296"/>
              <a:gd name="T27" fmla="*/ 366790366 h 7764"/>
              <a:gd name="T28" fmla="*/ 367132721 w 8296"/>
              <a:gd name="T29" fmla="*/ 366790366 h 7764"/>
              <a:gd name="T30" fmla="*/ 367132721 w 8296"/>
              <a:gd name="T31" fmla="*/ 366790366 h 7764"/>
              <a:gd name="T32" fmla="*/ 367132721 w 8296"/>
              <a:gd name="T33" fmla="*/ 366790366 h 7764"/>
              <a:gd name="T34" fmla="*/ 367132721 w 8296"/>
              <a:gd name="T35" fmla="*/ 366790366 h 7764"/>
              <a:gd name="T36" fmla="*/ 367132721 w 8296"/>
              <a:gd name="T37" fmla="*/ 366790366 h 7764"/>
              <a:gd name="T38" fmla="*/ 367132721 w 8296"/>
              <a:gd name="T39" fmla="*/ 366790366 h 7764"/>
              <a:gd name="T40" fmla="*/ 367132721 w 8296"/>
              <a:gd name="T41" fmla="*/ 366790366 h 7764"/>
              <a:gd name="T42" fmla="*/ 367132721 w 8296"/>
              <a:gd name="T43" fmla="*/ 366790366 h 7764"/>
              <a:gd name="T44" fmla="*/ 367132721 w 8296"/>
              <a:gd name="T45" fmla="*/ 366790366 h 7764"/>
              <a:gd name="T46" fmla="*/ 367132721 w 8296"/>
              <a:gd name="T47" fmla="*/ 366790366 h 7764"/>
              <a:gd name="T48" fmla="*/ 367132721 w 8296"/>
              <a:gd name="T49" fmla="*/ 366790366 h 7764"/>
              <a:gd name="T50" fmla="*/ 367132721 w 8296"/>
              <a:gd name="T51" fmla="*/ 366790366 h 7764"/>
              <a:gd name="T52" fmla="*/ 367132721 w 8296"/>
              <a:gd name="T53" fmla="*/ 366790366 h 7764"/>
              <a:gd name="T54" fmla="*/ 367132721 w 8296"/>
              <a:gd name="T55" fmla="*/ 366790366 h 7764"/>
              <a:gd name="T56" fmla="*/ 367132721 w 8296"/>
              <a:gd name="T57" fmla="*/ 366790366 h 7764"/>
              <a:gd name="T58" fmla="*/ 367132721 w 8296"/>
              <a:gd name="T59" fmla="*/ 366790366 h 7764"/>
              <a:gd name="T60" fmla="*/ 367132721 w 8296"/>
              <a:gd name="T61" fmla="*/ 366790366 h 7764"/>
              <a:gd name="T62" fmla="*/ 367132721 w 8296"/>
              <a:gd name="T63" fmla="*/ 366790366 h 7764"/>
              <a:gd name="T64" fmla="*/ 367132721 w 8296"/>
              <a:gd name="T65" fmla="*/ 366790366 h 7764"/>
              <a:gd name="T66" fmla="*/ 367132721 w 8296"/>
              <a:gd name="T67" fmla="*/ 366790366 h 7764"/>
              <a:gd name="T68" fmla="*/ 367132721 w 8296"/>
              <a:gd name="T69" fmla="*/ 366790366 h 7764"/>
              <a:gd name="T70" fmla="*/ 367132721 w 8296"/>
              <a:gd name="T71" fmla="*/ 366790366 h 7764"/>
              <a:gd name="T72" fmla="*/ 367132721 w 8296"/>
              <a:gd name="T73" fmla="*/ 366790366 h 7764"/>
              <a:gd name="T74" fmla="*/ 367132721 w 8296"/>
              <a:gd name="T75" fmla="*/ 366790366 h 7764"/>
              <a:gd name="T76" fmla="*/ 367132721 w 8296"/>
              <a:gd name="T77" fmla="*/ 366790366 h 7764"/>
              <a:gd name="T78" fmla="*/ 367132721 w 8296"/>
              <a:gd name="T79" fmla="*/ 366790366 h 7764"/>
              <a:gd name="T80" fmla="*/ 367132721 w 8296"/>
              <a:gd name="T81" fmla="*/ 366790366 h 7764"/>
              <a:gd name="T82" fmla="*/ 367132721 w 8296"/>
              <a:gd name="T83" fmla="*/ 366790366 h 7764"/>
              <a:gd name="T84" fmla="*/ 367132721 w 8296"/>
              <a:gd name="T85" fmla="*/ 366790366 h 7764"/>
              <a:gd name="T86" fmla="*/ 367132721 w 8296"/>
              <a:gd name="T87" fmla="*/ 366790366 h 7764"/>
              <a:gd name="T88" fmla="*/ 367132721 w 8296"/>
              <a:gd name="T89" fmla="*/ 366790366 h 7764"/>
              <a:gd name="T90" fmla="*/ 367132721 w 8296"/>
              <a:gd name="T91" fmla="*/ 366790366 h 7764"/>
              <a:gd name="T92" fmla="*/ 367132721 w 8296"/>
              <a:gd name="T93" fmla="*/ 366790366 h 7764"/>
              <a:gd name="T94" fmla="*/ 367132721 w 8296"/>
              <a:gd name="T95" fmla="*/ 366790366 h 7764"/>
              <a:gd name="T96" fmla="*/ 367132721 w 8296"/>
              <a:gd name="T97" fmla="*/ 366790366 h 7764"/>
              <a:gd name="T98" fmla="*/ 367132721 w 8296"/>
              <a:gd name="T99" fmla="*/ 366790366 h 7764"/>
              <a:gd name="T100" fmla="*/ 367132721 w 8296"/>
              <a:gd name="T101" fmla="*/ 366790366 h 7764"/>
              <a:gd name="T102" fmla="*/ 367132721 w 8296"/>
              <a:gd name="T103" fmla="*/ 366790366 h 7764"/>
              <a:gd name="T104" fmla="*/ 367132721 w 8296"/>
              <a:gd name="T105" fmla="*/ 366790366 h 7764"/>
              <a:gd name="T106" fmla="*/ 367132721 w 8296"/>
              <a:gd name="T107" fmla="*/ 366790366 h 7764"/>
              <a:gd name="T108" fmla="*/ 367132721 w 8296"/>
              <a:gd name="T109" fmla="*/ 366790366 h 7764"/>
              <a:gd name="T110" fmla="*/ 367132721 w 8296"/>
              <a:gd name="T111" fmla="*/ 366790366 h 7764"/>
              <a:gd name="T112" fmla="*/ 367132721 w 8296"/>
              <a:gd name="T113" fmla="*/ 366790366 h 7764"/>
              <a:gd name="T114" fmla="*/ 367132721 w 8296"/>
              <a:gd name="T115" fmla="*/ 366790366 h 7764"/>
              <a:gd name="T116" fmla="*/ 367132721 w 8296"/>
              <a:gd name="T117" fmla="*/ 366790366 h 7764"/>
              <a:gd name="T118" fmla="*/ 367132721 w 8296"/>
              <a:gd name="T119" fmla="*/ 366790366 h 7764"/>
              <a:gd name="T120" fmla="*/ 367132721 w 8296"/>
              <a:gd name="T121" fmla="*/ 366790366 h 7764"/>
              <a:gd name="T122" fmla="*/ 367132721 w 8296"/>
              <a:gd name="T123" fmla="*/ 366790366 h 77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296" h="7764">
                <a:moveTo>
                  <a:pt x="6734" y="887"/>
                </a:moveTo>
                <a:lnTo>
                  <a:pt x="6734" y="887"/>
                </a:lnTo>
                <a:lnTo>
                  <a:pt x="6782" y="929"/>
                </a:lnTo>
                <a:lnTo>
                  <a:pt x="6829" y="972"/>
                </a:lnTo>
                <a:lnTo>
                  <a:pt x="6876" y="1017"/>
                </a:lnTo>
                <a:lnTo>
                  <a:pt x="6920" y="1061"/>
                </a:lnTo>
                <a:lnTo>
                  <a:pt x="6964" y="1107"/>
                </a:lnTo>
                <a:lnTo>
                  <a:pt x="7008" y="1154"/>
                </a:lnTo>
                <a:lnTo>
                  <a:pt x="7050" y="1200"/>
                </a:lnTo>
                <a:lnTo>
                  <a:pt x="7090" y="1248"/>
                </a:lnTo>
                <a:lnTo>
                  <a:pt x="7131" y="1296"/>
                </a:lnTo>
                <a:lnTo>
                  <a:pt x="7171" y="1346"/>
                </a:lnTo>
                <a:lnTo>
                  <a:pt x="7209" y="1396"/>
                </a:lnTo>
                <a:lnTo>
                  <a:pt x="7246" y="1446"/>
                </a:lnTo>
                <a:lnTo>
                  <a:pt x="7282" y="1497"/>
                </a:lnTo>
                <a:lnTo>
                  <a:pt x="7318" y="1548"/>
                </a:lnTo>
                <a:lnTo>
                  <a:pt x="7352" y="1601"/>
                </a:lnTo>
                <a:lnTo>
                  <a:pt x="7386" y="1653"/>
                </a:lnTo>
                <a:lnTo>
                  <a:pt x="7418" y="1707"/>
                </a:lnTo>
                <a:lnTo>
                  <a:pt x="7451" y="1760"/>
                </a:lnTo>
                <a:lnTo>
                  <a:pt x="7481" y="1815"/>
                </a:lnTo>
                <a:lnTo>
                  <a:pt x="7511" y="1869"/>
                </a:lnTo>
                <a:lnTo>
                  <a:pt x="7538" y="1924"/>
                </a:lnTo>
                <a:lnTo>
                  <a:pt x="7566" y="1979"/>
                </a:lnTo>
                <a:lnTo>
                  <a:pt x="7592" y="2036"/>
                </a:lnTo>
                <a:lnTo>
                  <a:pt x="7617" y="2092"/>
                </a:lnTo>
                <a:lnTo>
                  <a:pt x="7643" y="2148"/>
                </a:lnTo>
                <a:lnTo>
                  <a:pt x="7665" y="2206"/>
                </a:lnTo>
                <a:lnTo>
                  <a:pt x="7688" y="2264"/>
                </a:lnTo>
                <a:lnTo>
                  <a:pt x="7710" y="2321"/>
                </a:lnTo>
                <a:lnTo>
                  <a:pt x="7730" y="2379"/>
                </a:lnTo>
                <a:lnTo>
                  <a:pt x="7749" y="2438"/>
                </a:lnTo>
                <a:lnTo>
                  <a:pt x="7767" y="2496"/>
                </a:lnTo>
                <a:lnTo>
                  <a:pt x="7784" y="2555"/>
                </a:lnTo>
                <a:lnTo>
                  <a:pt x="7801" y="2614"/>
                </a:lnTo>
                <a:lnTo>
                  <a:pt x="7817" y="2673"/>
                </a:lnTo>
                <a:lnTo>
                  <a:pt x="7830" y="2733"/>
                </a:lnTo>
                <a:lnTo>
                  <a:pt x="7843" y="2793"/>
                </a:lnTo>
                <a:lnTo>
                  <a:pt x="7855" y="2853"/>
                </a:lnTo>
                <a:lnTo>
                  <a:pt x="7866" y="2912"/>
                </a:lnTo>
                <a:lnTo>
                  <a:pt x="7877" y="2973"/>
                </a:lnTo>
                <a:lnTo>
                  <a:pt x="7885" y="3033"/>
                </a:lnTo>
                <a:lnTo>
                  <a:pt x="7893" y="3093"/>
                </a:lnTo>
                <a:lnTo>
                  <a:pt x="7899" y="3153"/>
                </a:lnTo>
                <a:lnTo>
                  <a:pt x="7905" y="3214"/>
                </a:lnTo>
                <a:lnTo>
                  <a:pt x="7910" y="3274"/>
                </a:lnTo>
                <a:lnTo>
                  <a:pt x="7914" y="3334"/>
                </a:lnTo>
                <a:lnTo>
                  <a:pt x="7916" y="3395"/>
                </a:lnTo>
                <a:lnTo>
                  <a:pt x="7917" y="3455"/>
                </a:lnTo>
                <a:lnTo>
                  <a:pt x="7917" y="3515"/>
                </a:lnTo>
                <a:lnTo>
                  <a:pt x="7916" y="3575"/>
                </a:lnTo>
                <a:lnTo>
                  <a:pt x="7915" y="3635"/>
                </a:lnTo>
                <a:lnTo>
                  <a:pt x="7911" y="3695"/>
                </a:lnTo>
                <a:lnTo>
                  <a:pt x="7908" y="3755"/>
                </a:lnTo>
                <a:lnTo>
                  <a:pt x="7902" y="3815"/>
                </a:lnTo>
                <a:lnTo>
                  <a:pt x="7896" y="3875"/>
                </a:lnTo>
                <a:lnTo>
                  <a:pt x="7889" y="3934"/>
                </a:lnTo>
                <a:lnTo>
                  <a:pt x="7880" y="3994"/>
                </a:lnTo>
                <a:lnTo>
                  <a:pt x="7871" y="4053"/>
                </a:lnTo>
                <a:lnTo>
                  <a:pt x="7860" y="4112"/>
                </a:lnTo>
                <a:lnTo>
                  <a:pt x="7848" y="4171"/>
                </a:lnTo>
                <a:lnTo>
                  <a:pt x="7835" y="4228"/>
                </a:lnTo>
                <a:lnTo>
                  <a:pt x="7821" y="4287"/>
                </a:lnTo>
                <a:lnTo>
                  <a:pt x="7806" y="4345"/>
                </a:lnTo>
                <a:lnTo>
                  <a:pt x="7789" y="4402"/>
                </a:lnTo>
                <a:lnTo>
                  <a:pt x="7772" y="4459"/>
                </a:lnTo>
                <a:lnTo>
                  <a:pt x="7754" y="4516"/>
                </a:lnTo>
                <a:lnTo>
                  <a:pt x="7736" y="4573"/>
                </a:lnTo>
                <a:lnTo>
                  <a:pt x="7717" y="4628"/>
                </a:lnTo>
                <a:lnTo>
                  <a:pt x="7695" y="4684"/>
                </a:lnTo>
                <a:lnTo>
                  <a:pt x="7675" y="4740"/>
                </a:lnTo>
                <a:lnTo>
                  <a:pt x="7652" y="4794"/>
                </a:lnTo>
                <a:lnTo>
                  <a:pt x="7628" y="4848"/>
                </a:lnTo>
                <a:lnTo>
                  <a:pt x="7604" y="4902"/>
                </a:lnTo>
                <a:lnTo>
                  <a:pt x="7578" y="4954"/>
                </a:lnTo>
                <a:lnTo>
                  <a:pt x="7551" y="5006"/>
                </a:lnTo>
                <a:lnTo>
                  <a:pt x="7525" y="5058"/>
                </a:lnTo>
                <a:lnTo>
                  <a:pt x="7496" y="5109"/>
                </a:lnTo>
                <a:lnTo>
                  <a:pt x="7467" y="5160"/>
                </a:lnTo>
                <a:lnTo>
                  <a:pt x="7436" y="5210"/>
                </a:lnTo>
                <a:lnTo>
                  <a:pt x="7406" y="5259"/>
                </a:lnTo>
                <a:lnTo>
                  <a:pt x="7374" y="5307"/>
                </a:lnTo>
                <a:lnTo>
                  <a:pt x="7341" y="5355"/>
                </a:lnTo>
                <a:lnTo>
                  <a:pt x="7308" y="5403"/>
                </a:lnTo>
                <a:lnTo>
                  <a:pt x="7273" y="5450"/>
                </a:lnTo>
                <a:lnTo>
                  <a:pt x="7238" y="5496"/>
                </a:lnTo>
                <a:lnTo>
                  <a:pt x="7202" y="5541"/>
                </a:lnTo>
                <a:lnTo>
                  <a:pt x="7166" y="5586"/>
                </a:lnTo>
                <a:lnTo>
                  <a:pt x="7129" y="5630"/>
                </a:lnTo>
                <a:lnTo>
                  <a:pt x="7090" y="5673"/>
                </a:lnTo>
                <a:lnTo>
                  <a:pt x="7051" y="5715"/>
                </a:lnTo>
                <a:lnTo>
                  <a:pt x="7012" y="5757"/>
                </a:lnTo>
                <a:lnTo>
                  <a:pt x="6972" y="5799"/>
                </a:lnTo>
                <a:lnTo>
                  <a:pt x="6931" y="5839"/>
                </a:lnTo>
                <a:lnTo>
                  <a:pt x="6889" y="5878"/>
                </a:lnTo>
                <a:lnTo>
                  <a:pt x="6847" y="5918"/>
                </a:lnTo>
                <a:lnTo>
                  <a:pt x="6804" y="5955"/>
                </a:lnTo>
                <a:lnTo>
                  <a:pt x="6760" y="5992"/>
                </a:lnTo>
                <a:lnTo>
                  <a:pt x="6717" y="6030"/>
                </a:lnTo>
                <a:lnTo>
                  <a:pt x="6671" y="6064"/>
                </a:lnTo>
                <a:lnTo>
                  <a:pt x="6627" y="6099"/>
                </a:lnTo>
                <a:lnTo>
                  <a:pt x="6581" y="6134"/>
                </a:lnTo>
                <a:lnTo>
                  <a:pt x="6535" y="6166"/>
                </a:lnTo>
                <a:lnTo>
                  <a:pt x="6488" y="6199"/>
                </a:lnTo>
                <a:lnTo>
                  <a:pt x="6441" y="6231"/>
                </a:lnTo>
                <a:lnTo>
                  <a:pt x="6393" y="6261"/>
                </a:lnTo>
                <a:lnTo>
                  <a:pt x="6345" y="6291"/>
                </a:lnTo>
                <a:lnTo>
                  <a:pt x="6296" y="6320"/>
                </a:lnTo>
                <a:lnTo>
                  <a:pt x="6247" y="6348"/>
                </a:lnTo>
                <a:lnTo>
                  <a:pt x="6197" y="6375"/>
                </a:lnTo>
                <a:lnTo>
                  <a:pt x="6148" y="6402"/>
                </a:lnTo>
                <a:lnTo>
                  <a:pt x="6098" y="6427"/>
                </a:lnTo>
                <a:lnTo>
                  <a:pt x="6046" y="6451"/>
                </a:lnTo>
                <a:lnTo>
                  <a:pt x="5996" y="6474"/>
                </a:lnTo>
                <a:lnTo>
                  <a:pt x="5944" y="6497"/>
                </a:lnTo>
                <a:lnTo>
                  <a:pt x="5892" y="6518"/>
                </a:lnTo>
                <a:lnTo>
                  <a:pt x="5841" y="6539"/>
                </a:lnTo>
                <a:lnTo>
                  <a:pt x="5788" y="6558"/>
                </a:lnTo>
                <a:lnTo>
                  <a:pt x="5735" y="6577"/>
                </a:lnTo>
                <a:lnTo>
                  <a:pt x="5682" y="6594"/>
                </a:lnTo>
                <a:lnTo>
                  <a:pt x="5630" y="6611"/>
                </a:lnTo>
                <a:lnTo>
                  <a:pt x="5576" y="6626"/>
                </a:lnTo>
                <a:lnTo>
                  <a:pt x="5522" y="6641"/>
                </a:lnTo>
                <a:lnTo>
                  <a:pt x="5469" y="6654"/>
                </a:lnTo>
                <a:lnTo>
                  <a:pt x="5415" y="6666"/>
                </a:lnTo>
                <a:lnTo>
                  <a:pt x="5360" y="6677"/>
                </a:lnTo>
                <a:lnTo>
                  <a:pt x="5305" y="6687"/>
                </a:lnTo>
                <a:lnTo>
                  <a:pt x="5251" y="6696"/>
                </a:lnTo>
                <a:lnTo>
                  <a:pt x="5196" y="6704"/>
                </a:lnTo>
                <a:lnTo>
                  <a:pt x="5142" y="6711"/>
                </a:lnTo>
                <a:lnTo>
                  <a:pt x="5087" y="6717"/>
                </a:lnTo>
                <a:lnTo>
                  <a:pt x="5032" y="6723"/>
                </a:lnTo>
                <a:lnTo>
                  <a:pt x="4977" y="6728"/>
                </a:lnTo>
                <a:lnTo>
                  <a:pt x="4921" y="6732"/>
                </a:lnTo>
                <a:lnTo>
                  <a:pt x="4866" y="6735"/>
                </a:lnTo>
                <a:lnTo>
                  <a:pt x="4811" y="6737"/>
                </a:lnTo>
                <a:lnTo>
                  <a:pt x="4756" y="6737"/>
                </a:lnTo>
                <a:lnTo>
                  <a:pt x="4702" y="6737"/>
                </a:lnTo>
                <a:lnTo>
                  <a:pt x="4647" y="6735"/>
                </a:lnTo>
                <a:lnTo>
                  <a:pt x="4592" y="6733"/>
                </a:lnTo>
                <a:lnTo>
                  <a:pt x="4538" y="6729"/>
                </a:lnTo>
                <a:lnTo>
                  <a:pt x="4484" y="6725"/>
                </a:lnTo>
                <a:lnTo>
                  <a:pt x="4430" y="6719"/>
                </a:lnTo>
                <a:lnTo>
                  <a:pt x="4376" y="6713"/>
                </a:lnTo>
                <a:lnTo>
                  <a:pt x="4322" y="6705"/>
                </a:lnTo>
                <a:lnTo>
                  <a:pt x="4270" y="6697"/>
                </a:lnTo>
                <a:lnTo>
                  <a:pt x="4217" y="6687"/>
                </a:lnTo>
                <a:lnTo>
                  <a:pt x="4164" y="6677"/>
                </a:lnTo>
                <a:lnTo>
                  <a:pt x="4111" y="6666"/>
                </a:lnTo>
                <a:lnTo>
                  <a:pt x="4058" y="6654"/>
                </a:lnTo>
                <a:lnTo>
                  <a:pt x="4007" y="6641"/>
                </a:lnTo>
                <a:lnTo>
                  <a:pt x="3955" y="6626"/>
                </a:lnTo>
                <a:lnTo>
                  <a:pt x="3903" y="6612"/>
                </a:lnTo>
                <a:lnTo>
                  <a:pt x="3853" y="6595"/>
                </a:lnTo>
                <a:lnTo>
                  <a:pt x="3801" y="6579"/>
                </a:lnTo>
                <a:lnTo>
                  <a:pt x="3752" y="6561"/>
                </a:lnTo>
                <a:lnTo>
                  <a:pt x="3702" y="6543"/>
                </a:lnTo>
                <a:lnTo>
                  <a:pt x="3653" y="6524"/>
                </a:lnTo>
                <a:lnTo>
                  <a:pt x="3603" y="6504"/>
                </a:lnTo>
                <a:lnTo>
                  <a:pt x="3554" y="6483"/>
                </a:lnTo>
                <a:lnTo>
                  <a:pt x="3506" y="6461"/>
                </a:lnTo>
                <a:lnTo>
                  <a:pt x="3458" y="6439"/>
                </a:lnTo>
                <a:lnTo>
                  <a:pt x="3410" y="6415"/>
                </a:lnTo>
                <a:lnTo>
                  <a:pt x="3363" y="6391"/>
                </a:lnTo>
                <a:lnTo>
                  <a:pt x="3317" y="6366"/>
                </a:lnTo>
                <a:lnTo>
                  <a:pt x="3271" y="6341"/>
                </a:lnTo>
                <a:lnTo>
                  <a:pt x="3225" y="6314"/>
                </a:lnTo>
                <a:lnTo>
                  <a:pt x="3181" y="6287"/>
                </a:lnTo>
                <a:lnTo>
                  <a:pt x="3136" y="6259"/>
                </a:lnTo>
                <a:lnTo>
                  <a:pt x="3092" y="6230"/>
                </a:lnTo>
                <a:lnTo>
                  <a:pt x="3049" y="6200"/>
                </a:lnTo>
                <a:lnTo>
                  <a:pt x="3007" y="6170"/>
                </a:lnTo>
                <a:lnTo>
                  <a:pt x="2964" y="6140"/>
                </a:lnTo>
                <a:lnTo>
                  <a:pt x="2923" y="6108"/>
                </a:lnTo>
                <a:lnTo>
                  <a:pt x="2882" y="6075"/>
                </a:lnTo>
                <a:lnTo>
                  <a:pt x="2841" y="6043"/>
                </a:lnTo>
                <a:lnTo>
                  <a:pt x="2802" y="6009"/>
                </a:lnTo>
                <a:lnTo>
                  <a:pt x="2763" y="5974"/>
                </a:lnTo>
                <a:lnTo>
                  <a:pt x="2725" y="5940"/>
                </a:lnTo>
                <a:lnTo>
                  <a:pt x="2686" y="5905"/>
                </a:lnTo>
                <a:lnTo>
                  <a:pt x="2650" y="5868"/>
                </a:lnTo>
                <a:lnTo>
                  <a:pt x="2613" y="5832"/>
                </a:lnTo>
                <a:lnTo>
                  <a:pt x="2578" y="5793"/>
                </a:lnTo>
                <a:lnTo>
                  <a:pt x="2543" y="5756"/>
                </a:lnTo>
                <a:lnTo>
                  <a:pt x="2509" y="5716"/>
                </a:lnTo>
                <a:lnTo>
                  <a:pt x="2476" y="5678"/>
                </a:lnTo>
                <a:lnTo>
                  <a:pt x="2444" y="5637"/>
                </a:lnTo>
                <a:lnTo>
                  <a:pt x="2411" y="5598"/>
                </a:lnTo>
                <a:lnTo>
                  <a:pt x="2381" y="5557"/>
                </a:lnTo>
                <a:lnTo>
                  <a:pt x="2351" y="5515"/>
                </a:lnTo>
                <a:lnTo>
                  <a:pt x="2321" y="5473"/>
                </a:lnTo>
                <a:lnTo>
                  <a:pt x="2294" y="5430"/>
                </a:lnTo>
                <a:lnTo>
                  <a:pt x="2266" y="5386"/>
                </a:lnTo>
                <a:lnTo>
                  <a:pt x="2240" y="5343"/>
                </a:lnTo>
                <a:lnTo>
                  <a:pt x="2217" y="5306"/>
                </a:lnTo>
                <a:lnTo>
                  <a:pt x="2194" y="5269"/>
                </a:lnTo>
                <a:lnTo>
                  <a:pt x="2173" y="5232"/>
                </a:lnTo>
                <a:lnTo>
                  <a:pt x="2152" y="5193"/>
                </a:lnTo>
                <a:lnTo>
                  <a:pt x="2113" y="5118"/>
                </a:lnTo>
                <a:lnTo>
                  <a:pt x="2075" y="5040"/>
                </a:lnTo>
                <a:lnTo>
                  <a:pt x="2042" y="4962"/>
                </a:lnTo>
                <a:lnTo>
                  <a:pt x="2009" y="4882"/>
                </a:lnTo>
                <a:lnTo>
                  <a:pt x="1981" y="4803"/>
                </a:lnTo>
                <a:lnTo>
                  <a:pt x="1955" y="4723"/>
                </a:lnTo>
                <a:lnTo>
                  <a:pt x="1931" y="4641"/>
                </a:lnTo>
                <a:lnTo>
                  <a:pt x="1910" y="4560"/>
                </a:lnTo>
                <a:lnTo>
                  <a:pt x="1892" y="4478"/>
                </a:lnTo>
                <a:lnTo>
                  <a:pt x="1876" y="4395"/>
                </a:lnTo>
                <a:lnTo>
                  <a:pt x="1862" y="4312"/>
                </a:lnTo>
                <a:lnTo>
                  <a:pt x="1851" y="4229"/>
                </a:lnTo>
                <a:lnTo>
                  <a:pt x="1842" y="4147"/>
                </a:lnTo>
                <a:lnTo>
                  <a:pt x="1838" y="4064"/>
                </a:lnTo>
                <a:lnTo>
                  <a:pt x="1834" y="3981"/>
                </a:lnTo>
                <a:lnTo>
                  <a:pt x="1833" y="3898"/>
                </a:lnTo>
                <a:lnTo>
                  <a:pt x="1834" y="3815"/>
                </a:lnTo>
                <a:lnTo>
                  <a:pt x="1838" y="3733"/>
                </a:lnTo>
                <a:lnTo>
                  <a:pt x="1845" y="3651"/>
                </a:lnTo>
                <a:lnTo>
                  <a:pt x="1853" y="3568"/>
                </a:lnTo>
                <a:lnTo>
                  <a:pt x="1864" y="3488"/>
                </a:lnTo>
                <a:lnTo>
                  <a:pt x="1877" y="3406"/>
                </a:lnTo>
                <a:lnTo>
                  <a:pt x="1893" y="3326"/>
                </a:lnTo>
                <a:lnTo>
                  <a:pt x="1911" y="3247"/>
                </a:lnTo>
                <a:lnTo>
                  <a:pt x="1931" y="3169"/>
                </a:lnTo>
                <a:lnTo>
                  <a:pt x="1954" y="3091"/>
                </a:lnTo>
                <a:lnTo>
                  <a:pt x="1979" y="3014"/>
                </a:lnTo>
                <a:lnTo>
                  <a:pt x="2006" y="2937"/>
                </a:lnTo>
                <a:lnTo>
                  <a:pt x="2036" y="2863"/>
                </a:lnTo>
                <a:lnTo>
                  <a:pt x="2067" y="2788"/>
                </a:lnTo>
                <a:lnTo>
                  <a:pt x="2662" y="3323"/>
                </a:lnTo>
                <a:lnTo>
                  <a:pt x="3245" y="0"/>
                </a:lnTo>
                <a:lnTo>
                  <a:pt x="0" y="928"/>
                </a:lnTo>
                <a:lnTo>
                  <a:pt x="623" y="1488"/>
                </a:lnTo>
                <a:lnTo>
                  <a:pt x="588" y="1560"/>
                </a:lnTo>
                <a:lnTo>
                  <a:pt x="553" y="1634"/>
                </a:lnTo>
                <a:lnTo>
                  <a:pt x="521" y="1707"/>
                </a:lnTo>
                <a:lnTo>
                  <a:pt x="490" y="1780"/>
                </a:lnTo>
                <a:lnTo>
                  <a:pt x="460" y="1853"/>
                </a:lnTo>
                <a:lnTo>
                  <a:pt x="432" y="1928"/>
                </a:lnTo>
                <a:lnTo>
                  <a:pt x="404" y="2002"/>
                </a:lnTo>
                <a:lnTo>
                  <a:pt x="379" y="2078"/>
                </a:lnTo>
                <a:lnTo>
                  <a:pt x="355" y="2153"/>
                </a:lnTo>
                <a:lnTo>
                  <a:pt x="332" y="2229"/>
                </a:lnTo>
                <a:lnTo>
                  <a:pt x="311" y="2304"/>
                </a:lnTo>
                <a:lnTo>
                  <a:pt x="292" y="2381"/>
                </a:lnTo>
                <a:lnTo>
                  <a:pt x="272" y="2458"/>
                </a:lnTo>
                <a:lnTo>
                  <a:pt x="256" y="2535"/>
                </a:lnTo>
                <a:lnTo>
                  <a:pt x="240" y="2612"/>
                </a:lnTo>
                <a:lnTo>
                  <a:pt x="226" y="2689"/>
                </a:lnTo>
                <a:lnTo>
                  <a:pt x="212" y="2767"/>
                </a:lnTo>
                <a:lnTo>
                  <a:pt x="200" y="2843"/>
                </a:lnTo>
                <a:lnTo>
                  <a:pt x="190" y="2921"/>
                </a:lnTo>
                <a:lnTo>
                  <a:pt x="181" y="2999"/>
                </a:lnTo>
                <a:lnTo>
                  <a:pt x="174" y="3077"/>
                </a:lnTo>
                <a:lnTo>
                  <a:pt x="168" y="3155"/>
                </a:lnTo>
                <a:lnTo>
                  <a:pt x="163" y="3233"/>
                </a:lnTo>
                <a:lnTo>
                  <a:pt x="160" y="3311"/>
                </a:lnTo>
                <a:lnTo>
                  <a:pt x="157" y="3389"/>
                </a:lnTo>
                <a:lnTo>
                  <a:pt x="156" y="3467"/>
                </a:lnTo>
                <a:lnTo>
                  <a:pt x="157" y="3544"/>
                </a:lnTo>
                <a:lnTo>
                  <a:pt x="158" y="3622"/>
                </a:lnTo>
                <a:lnTo>
                  <a:pt x="162" y="3700"/>
                </a:lnTo>
                <a:lnTo>
                  <a:pt x="167" y="3778"/>
                </a:lnTo>
                <a:lnTo>
                  <a:pt x="172" y="3855"/>
                </a:lnTo>
                <a:lnTo>
                  <a:pt x="179" y="3932"/>
                </a:lnTo>
                <a:lnTo>
                  <a:pt x="188" y="4010"/>
                </a:lnTo>
                <a:lnTo>
                  <a:pt x="198" y="4085"/>
                </a:lnTo>
                <a:lnTo>
                  <a:pt x="209" y="4162"/>
                </a:lnTo>
                <a:lnTo>
                  <a:pt x="221" y="4239"/>
                </a:lnTo>
                <a:lnTo>
                  <a:pt x="235" y="4315"/>
                </a:lnTo>
                <a:lnTo>
                  <a:pt x="250" y="4390"/>
                </a:lnTo>
                <a:lnTo>
                  <a:pt x="266" y="4466"/>
                </a:lnTo>
                <a:lnTo>
                  <a:pt x="284" y="4540"/>
                </a:lnTo>
                <a:lnTo>
                  <a:pt x="302" y="4615"/>
                </a:lnTo>
                <a:lnTo>
                  <a:pt x="323" y="4689"/>
                </a:lnTo>
                <a:lnTo>
                  <a:pt x="344" y="4764"/>
                </a:lnTo>
                <a:lnTo>
                  <a:pt x="367" y="4837"/>
                </a:lnTo>
                <a:lnTo>
                  <a:pt x="391" y="4909"/>
                </a:lnTo>
                <a:lnTo>
                  <a:pt x="416" y="4982"/>
                </a:lnTo>
                <a:lnTo>
                  <a:pt x="443" y="5054"/>
                </a:lnTo>
                <a:lnTo>
                  <a:pt x="470" y="5125"/>
                </a:lnTo>
                <a:lnTo>
                  <a:pt x="499" y="5196"/>
                </a:lnTo>
                <a:lnTo>
                  <a:pt x="531" y="5265"/>
                </a:lnTo>
                <a:lnTo>
                  <a:pt x="562" y="5335"/>
                </a:lnTo>
                <a:lnTo>
                  <a:pt x="594" y="5403"/>
                </a:lnTo>
                <a:lnTo>
                  <a:pt x="629" y="5472"/>
                </a:lnTo>
                <a:lnTo>
                  <a:pt x="664" y="5540"/>
                </a:lnTo>
                <a:lnTo>
                  <a:pt x="700" y="5606"/>
                </a:lnTo>
                <a:lnTo>
                  <a:pt x="738" y="5672"/>
                </a:lnTo>
                <a:lnTo>
                  <a:pt x="777" y="5738"/>
                </a:lnTo>
                <a:lnTo>
                  <a:pt x="817" y="5802"/>
                </a:lnTo>
                <a:lnTo>
                  <a:pt x="858" y="5866"/>
                </a:lnTo>
                <a:lnTo>
                  <a:pt x="901" y="5929"/>
                </a:lnTo>
                <a:lnTo>
                  <a:pt x="945" y="5991"/>
                </a:lnTo>
                <a:lnTo>
                  <a:pt x="990" y="6052"/>
                </a:lnTo>
                <a:lnTo>
                  <a:pt x="1036" y="6112"/>
                </a:lnTo>
                <a:lnTo>
                  <a:pt x="1084" y="6171"/>
                </a:lnTo>
                <a:lnTo>
                  <a:pt x="1132" y="6231"/>
                </a:lnTo>
                <a:lnTo>
                  <a:pt x="1180" y="6291"/>
                </a:lnTo>
                <a:lnTo>
                  <a:pt x="1229" y="6349"/>
                </a:lnTo>
                <a:lnTo>
                  <a:pt x="1281" y="6405"/>
                </a:lnTo>
                <a:lnTo>
                  <a:pt x="1332" y="6462"/>
                </a:lnTo>
                <a:lnTo>
                  <a:pt x="1384" y="6516"/>
                </a:lnTo>
                <a:lnTo>
                  <a:pt x="1438" y="6570"/>
                </a:lnTo>
                <a:lnTo>
                  <a:pt x="1492" y="6623"/>
                </a:lnTo>
                <a:lnTo>
                  <a:pt x="1548" y="6673"/>
                </a:lnTo>
                <a:lnTo>
                  <a:pt x="1604" y="6723"/>
                </a:lnTo>
                <a:lnTo>
                  <a:pt x="1661" y="6773"/>
                </a:lnTo>
                <a:lnTo>
                  <a:pt x="1719" y="6821"/>
                </a:lnTo>
                <a:lnTo>
                  <a:pt x="1778" y="6867"/>
                </a:lnTo>
                <a:lnTo>
                  <a:pt x="1838" y="6914"/>
                </a:lnTo>
                <a:lnTo>
                  <a:pt x="1898" y="6959"/>
                </a:lnTo>
                <a:lnTo>
                  <a:pt x="1959" y="7002"/>
                </a:lnTo>
                <a:lnTo>
                  <a:pt x="2021" y="7044"/>
                </a:lnTo>
                <a:lnTo>
                  <a:pt x="2084" y="7086"/>
                </a:lnTo>
                <a:lnTo>
                  <a:pt x="2146" y="7125"/>
                </a:lnTo>
                <a:lnTo>
                  <a:pt x="2211" y="7165"/>
                </a:lnTo>
                <a:lnTo>
                  <a:pt x="2275" y="7202"/>
                </a:lnTo>
                <a:lnTo>
                  <a:pt x="2341" y="7238"/>
                </a:lnTo>
                <a:lnTo>
                  <a:pt x="2405" y="7274"/>
                </a:lnTo>
                <a:lnTo>
                  <a:pt x="2473" y="7308"/>
                </a:lnTo>
                <a:lnTo>
                  <a:pt x="2539" y="7341"/>
                </a:lnTo>
                <a:lnTo>
                  <a:pt x="2606" y="7373"/>
                </a:lnTo>
                <a:lnTo>
                  <a:pt x="2674" y="7404"/>
                </a:lnTo>
                <a:lnTo>
                  <a:pt x="2743" y="7433"/>
                </a:lnTo>
                <a:lnTo>
                  <a:pt x="2811" y="7461"/>
                </a:lnTo>
                <a:lnTo>
                  <a:pt x="2881" y="7488"/>
                </a:lnTo>
                <a:lnTo>
                  <a:pt x="2950" y="7514"/>
                </a:lnTo>
                <a:lnTo>
                  <a:pt x="3020" y="7538"/>
                </a:lnTo>
                <a:lnTo>
                  <a:pt x="3091" y="7562"/>
                </a:lnTo>
                <a:lnTo>
                  <a:pt x="3160" y="7584"/>
                </a:lnTo>
                <a:lnTo>
                  <a:pt x="3232" y="7604"/>
                </a:lnTo>
                <a:lnTo>
                  <a:pt x="3303" y="7625"/>
                </a:lnTo>
                <a:lnTo>
                  <a:pt x="3374" y="7643"/>
                </a:lnTo>
                <a:lnTo>
                  <a:pt x="3446" y="7659"/>
                </a:lnTo>
                <a:lnTo>
                  <a:pt x="3518" y="7675"/>
                </a:lnTo>
                <a:lnTo>
                  <a:pt x="3590" y="7689"/>
                </a:lnTo>
                <a:lnTo>
                  <a:pt x="3663" y="7703"/>
                </a:lnTo>
                <a:lnTo>
                  <a:pt x="3735" y="7715"/>
                </a:lnTo>
                <a:lnTo>
                  <a:pt x="3809" y="7725"/>
                </a:lnTo>
                <a:lnTo>
                  <a:pt x="3881" y="7735"/>
                </a:lnTo>
                <a:lnTo>
                  <a:pt x="3954" y="7743"/>
                </a:lnTo>
                <a:lnTo>
                  <a:pt x="4027" y="7749"/>
                </a:lnTo>
                <a:lnTo>
                  <a:pt x="4099" y="7755"/>
                </a:lnTo>
                <a:lnTo>
                  <a:pt x="4172" y="7759"/>
                </a:lnTo>
                <a:lnTo>
                  <a:pt x="4246" y="7761"/>
                </a:lnTo>
                <a:lnTo>
                  <a:pt x="4319" y="7764"/>
                </a:lnTo>
                <a:lnTo>
                  <a:pt x="4391" y="7764"/>
                </a:lnTo>
                <a:lnTo>
                  <a:pt x="4464" y="7763"/>
                </a:lnTo>
                <a:lnTo>
                  <a:pt x="4536" y="7760"/>
                </a:lnTo>
                <a:lnTo>
                  <a:pt x="4609" y="7755"/>
                </a:lnTo>
                <a:lnTo>
                  <a:pt x="4681" y="7751"/>
                </a:lnTo>
                <a:lnTo>
                  <a:pt x="4753" y="7743"/>
                </a:lnTo>
                <a:lnTo>
                  <a:pt x="4825" y="7736"/>
                </a:lnTo>
                <a:lnTo>
                  <a:pt x="4897" y="7727"/>
                </a:lnTo>
                <a:lnTo>
                  <a:pt x="4969" y="7716"/>
                </a:lnTo>
                <a:lnTo>
                  <a:pt x="5040" y="7704"/>
                </a:lnTo>
                <a:lnTo>
                  <a:pt x="5112" y="7689"/>
                </a:lnTo>
                <a:lnTo>
                  <a:pt x="5182" y="7675"/>
                </a:lnTo>
                <a:lnTo>
                  <a:pt x="5253" y="7658"/>
                </a:lnTo>
                <a:lnTo>
                  <a:pt x="5324" y="7641"/>
                </a:lnTo>
                <a:lnTo>
                  <a:pt x="5393" y="7623"/>
                </a:lnTo>
                <a:lnTo>
                  <a:pt x="5463" y="7604"/>
                </a:lnTo>
                <a:lnTo>
                  <a:pt x="5532" y="7584"/>
                </a:lnTo>
                <a:lnTo>
                  <a:pt x="5601" y="7562"/>
                </a:lnTo>
                <a:lnTo>
                  <a:pt x="5669" y="7539"/>
                </a:lnTo>
                <a:lnTo>
                  <a:pt x="5738" y="7515"/>
                </a:lnTo>
                <a:lnTo>
                  <a:pt x="5804" y="7490"/>
                </a:lnTo>
                <a:lnTo>
                  <a:pt x="5871" y="7464"/>
                </a:lnTo>
                <a:lnTo>
                  <a:pt x="5937" y="7436"/>
                </a:lnTo>
                <a:lnTo>
                  <a:pt x="6002" y="7407"/>
                </a:lnTo>
                <a:lnTo>
                  <a:pt x="6067" y="7377"/>
                </a:lnTo>
                <a:lnTo>
                  <a:pt x="6130" y="7345"/>
                </a:lnTo>
                <a:lnTo>
                  <a:pt x="6194" y="7313"/>
                </a:lnTo>
                <a:lnTo>
                  <a:pt x="6256" y="7280"/>
                </a:lnTo>
                <a:lnTo>
                  <a:pt x="6317" y="7245"/>
                </a:lnTo>
                <a:lnTo>
                  <a:pt x="6379" y="7209"/>
                </a:lnTo>
                <a:lnTo>
                  <a:pt x="6440" y="7172"/>
                </a:lnTo>
                <a:lnTo>
                  <a:pt x="6500" y="7135"/>
                </a:lnTo>
                <a:lnTo>
                  <a:pt x="6559" y="7097"/>
                </a:lnTo>
                <a:lnTo>
                  <a:pt x="6616" y="7056"/>
                </a:lnTo>
                <a:lnTo>
                  <a:pt x="6674" y="7015"/>
                </a:lnTo>
                <a:lnTo>
                  <a:pt x="6732" y="6974"/>
                </a:lnTo>
                <a:lnTo>
                  <a:pt x="6787" y="6931"/>
                </a:lnTo>
                <a:lnTo>
                  <a:pt x="6842" y="6888"/>
                </a:lnTo>
                <a:lnTo>
                  <a:pt x="6896" y="6842"/>
                </a:lnTo>
                <a:lnTo>
                  <a:pt x="6950" y="6797"/>
                </a:lnTo>
                <a:lnTo>
                  <a:pt x="7003" y="6751"/>
                </a:lnTo>
                <a:lnTo>
                  <a:pt x="7054" y="6703"/>
                </a:lnTo>
                <a:lnTo>
                  <a:pt x="7105" y="6655"/>
                </a:lnTo>
                <a:lnTo>
                  <a:pt x="7155" y="6607"/>
                </a:lnTo>
                <a:lnTo>
                  <a:pt x="7204" y="6557"/>
                </a:lnTo>
                <a:lnTo>
                  <a:pt x="7252" y="6506"/>
                </a:lnTo>
                <a:lnTo>
                  <a:pt x="7299" y="6455"/>
                </a:lnTo>
                <a:lnTo>
                  <a:pt x="7346" y="6403"/>
                </a:lnTo>
                <a:lnTo>
                  <a:pt x="7392" y="6350"/>
                </a:lnTo>
                <a:lnTo>
                  <a:pt x="7436" y="6296"/>
                </a:lnTo>
                <a:lnTo>
                  <a:pt x="7479" y="6242"/>
                </a:lnTo>
                <a:lnTo>
                  <a:pt x="7521" y="6187"/>
                </a:lnTo>
                <a:lnTo>
                  <a:pt x="7563" y="6130"/>
                </a:lnTo>
                <a:lnTo>
                  <a:pt x="7603" y="6075"/>
                </a:lnTo>
                <a:lnTo>
                  <a:pt x="7643" y="6018"/>
                </a:lnTo>
                <a:lnTo>
                  <a:pt x="7681" y="5960"/>
                </a:lnTo>
                <a:lnTo>
                  <a:pt x="7718" y="5901"/>
                </a:lnTo>
                <a:lnTo>
                  <a:pt x="7754" y="5842"/>
                </a:lnTo>
                <a:lnTo>
                  <a:pt x="7789" y="5784"/>
                </a:lnTo>
                <a:lnTo>
                  <a:pt x="7824" y="5724"/>
                </a:lnTo>
                <a:lnTo>
                  <a:pt x="7856" y="5664"/>
                </a:lnTo>
                <a:lnTo>
                  <a:pt x="7889" y="5602"/>
                </a:lnTo>
                <a:lnTo>
                  <a:pt x="7919" y="5540"/>
                </a:lnTo>
                <a:lnTo>
                  <a:pt x="7949" y="5479"/>
                </a:lnTo>
                <a:lnTo>
                  <a:pt x="7976" y="5416"/>
                </a:lnTo>
                <a:lnTo>
                  <a:pt x="8004" y="5353"/>
                </a:lnTo>
                <a:lnTo>
                  <a:pt x="8029" y="5290"/>
                </a:lnTo>
                <a:lnTo>
                  <a:pt x="8054" y="5226"/>
                </a:lnTo>
                <a:lnTo>
                  <a:pt x="8078" y="5162"/>
                </a:lnTo>
                <a:lnTo>
                  <a:pt x="8100" y="5097"/>
                </a:lnTo>
                <a:lnTo>
                  <a:pt x="8122" y="5032"/>
                </a:lnTo>
                <a:lnTo>
                  <a:pt x="8141" y="4968"/>
                </a:lnTo>
                <a:lnTo>
                  <a:pt x="8160" y="4902"/>
                </a:lnTo>
                <a:lnTo>
                  <a:pt x="8177" y="4836"/>
                </a:lnTo>
                <a:lnTo>
                  <a:pt x="8192" y="4770"/>
                </a:lnTo>
                <a:lnTo>
                  <a:pt x="8208" y="4702"/>
                </a:lnTo>
                <a:lnTo>
                  <a:pt x="8221" y="4636"/>
                </a:lnTo>
                <a:lnTo>
                  <a:pt x="8233" y="4569"/>
                </a:lnTo>
                <a:lnTo>
                  <a:pt x="8245" y="4502"/>
                </a:lnTo>
                <a:lnTo>
                  <a:pt x="8256" y="4435"/>
                </a:lnTo>
                <a:lnTo>
                  <a:pt x="8266" y="4367"/>
                </a:lnTo>
                <a:lnTo>
                  <a:pt x="8273" y="4300"/>
                </a:lnTo>
                <a:lnTo>
                  <a:pt x="8280" y="4233"/>
                </a:lnTo>
                <a:lnTo>
                  <a:pt x="8286" y="4165"/>
                </a:lnTo>
                <a:lnTo>
                  <a:pt x="8290" y="4097"/>
                </a:lnTo>
                <a:lnTo>
                  <a:pt x="8293" y="4030"/>
                </a:lnTo>
                <a:lnTo>
                  <a:pt x="8294" y="3963"/>
                </a:lnTo>
                <a:lnTo>
                  <a:pt x="8296" y="3897"/>
                </a:lnTo>
                <a:lnTo>
                  <a:pt x="8294" y="3830"/>
                </a:lnTo>
                <a:lnTo>
                  <a:pt x="8292" y="3763"/>
                </a:lnTo>
                <a:lnTo>
                  <a:pt x="8290" y="3695"/>
                </a:lnTo>
                <a:lnTo>
                  <a:pt x="8285" y="3629"/>
                </a:lnTo>
                <a:lnTo>
                  <a:pt x="8279" y="3563"/>
                </a:lnTo>
                <a:lnTo>
                  <a:pt x="8273" y="3496"/>
                </a:lnTo>
                <a:lnTo>
                  <a:pt x="8264" y="3430"/>
                </a:lnTo>
                <a:lnTo>
                  <a:pt x="8255" y="3365"/>
                </a:lnTo>
                <a:lnTo>
                  <a:pt x="8245" y="3299"/>
                </a:lnTo>
                <a:lnTo>
                  <a:pt x="8233" y="3235"/>
                </a:lnTo>
                <a:lnTo>
                  <a:pt x="8220" y="3169"/>
                </a:lnTo>
                <a:lnTo>
                  <a:pt x="8207" y="3105"/>
                </a:lnTo>
                <a:lnTo>
                  <a:pt x="8192" y="3040"/>
                </a:lnTo>
                <a:lnTo>
                  <a:pt x="8176" y="2975"/>
                </a:lnTo>
                <a:lnTo>
                  <a:pt x="8159" y="2912"/>
                </a:lnTo>
                <a:lnTo>
                  <a:pt x="8141" y="2849"/>
                </a:lnTo>
                <a:lnTo>
                  <a:pt x="8122" y="2786"/>
                </a:lnTo>
                <a:lnTo>
                  <a:pt x="8101" y="2723"/>
                </a:lnTo>
                <a:lnTo>
                  <a:pt x="8080" y="2661"/>
                </a:lnTo>
                <a:lnTo>
                  <a:pt x="8057" y="2600"/>
                </a:lnTo>
                <a:lnTo>
                  <a:pt x="8033" y="2538"/>
                </a:lnTo>
                <a:lnTo>
                  <a:pt x="8009" y="2477"/>
                </a:lnTo>
                <a:lnTo>
                  <a:pt x="7983" y="2417"/>
                </a:lnTo>
                <a:lnTo>
                  <a:pt x="7956" y="2357"/>
                </a:lnTo>
                <a:lnTo>
                  <a:pt x="7928" y="2298"/>
                </a:lnTo>
                <a:lnTo>
                  <a:pt x="7901" y="2240"/>
                </a:lnTo>
                <a:lnTo>
                  <a:pt x="7871" y="2181"/>
                </a:lnTo>
                <a:lnTo>
                  <a:pt x="7839" y="2123"/>
                </a:lnTo>
                <a:lnTo>
                  <a:pt x="7808" y="2067"/>
                </a:lnTo>
                <a:lnTo>
                  <a:pt x="7776" y="2010"/>
                </a:lnTo>
                <a:lnTo>
                  <a:pt x="7742" y="1954"/>
                </a:lnTo>
                <a:lnTo>
                  <a:pt x="7707" y="1899"/>
                </a:lnTo>
                <a:lnTo>
                  <a:pt x="7673" y="1845"/>
                </a:lnTo>
                <a:lnTo>
                  <a:pt x="7637" y="1791"/>
                </a:lnTo>
                <a:lnTo>
                  <a:pt x="7599" y="1738"/>
                </a:lnTo>
                <a:lnTo>
                  <a:pt x="7561" y="1686"/>
                </a:lnTo>
                <a:lnTo>
                  <a:pt x="7523" y="1635"/>
                </a:lnTo>
                <a:lnTo>
                  <a:pt x="7483" y="1583"/>
                </a:lnTo>
                <a:lnTo>
                  <a:pt x="7442" y="1533"/>
                </a:lnTo>
                <a:lnTo>
                  <a:pt x="7400" y="1484"/>
                </a:lnTo>
                <a:lnTo>
                  <a:pt x="7358" y="1436"/>
                </a:lnTo>
                <a:lnTo>
                  <a:pt x="7315" y="1388"/>
                </a:lnTo>
                <a:lnTo>
                  <a:pt x="7270" y="1341"/>
                </a:lnTo>
                <a:lnTo>
                  <a:pt x="7226" y="1295"/>
                </a:lnTo>
                <a:lnTo>
                  <a:pt x="7180" y="1250"/>
                </a:lnTo>
                <a:lnTo>
                  <a:pt x="7134" y="1206"/>
                </a:lnTo>
                <a:lnTo>
                  <a:pt x="7086" y="1163"/>
                </a:lnTo>
                <a:lnTo>
                  <a:pt x="7038" y="1120"/>
                </a:lnTo>
                <a:lnTo>
                  <a:pt x="6990" y="1079"/>
                </a:lnTo>
                <a:lnTo>
                  <a:pt x="6939" y="1038"/>
                </a:lnTo>
                <a:lnTo>
                  <a:pt x="6889" y="999"/>
                </a:lnTo>
                <a:lnTo>
                  <a:pt x="6838" y="960"/>
                </a:lnTo>
                <a:lnTo>
                  <a:pt x="6787" y="923"/>
                </a:lnTo>
                <a:lnTo>
                  <a:pt x="6734" y="887"/>
                </a:lnTo>
                <a:close/>
              </a:path>
            </a:pathLst>
          </a:custGeom>
          <a:solidFill>
            <a:srgbClr val="2FABBE"/>
          </a:solidFill>
          <a:ln>
            <a:noFill/>
          </a:ln>
        </p:spPr>
        <p:txBody>
          <a:bodyPr anchor="ctr"/>
          <a:lstStyle>
            <a:defPPr>
              <a:defRPr lang="zh-CN"/>
            </a:defPPr>
            <a:lvl1pPr algn="l" rtl="0" eaLnBrk="0" fontAlgn="base" hangingPunct="0">
              <a:spcBef>
                <a:spcPct val="0"/>
              </a:spcBef>
              <a:spcAft>
                <a:spcPct val="0"/>
              </a:spcAft>
              <a:defRPr kern="1200">
                <a:solidFill>
                  <a:sysClr val="windowText" lastClr="000000"/>
                </a:solidFill>
                <a:latin typeface="Calibri" panose="020F0502020204030204" charset="0"/>
                <a:ea typeface="宋体" panose="02010600030101010101" pitchFamily="2" charset="-122"/>
                <a:cs typeface="+mn-ea"/>
              </a:defRPr>
            </a:lvl1pPr>
            <a:lvl2pPr marL="457200" algn="l" rtl="0" eaLnBrk="0" fontAlgn="base" hangingPunct="0">
              <a:spcBef>
                <a:spcPct val="0"/>
              </a:spcBef>
              <a:spcAft>
                <a:spcPct val="0"/>
              </a:spcAft>
              <a:defRPr kern="1200">
                <a:solidFill>
                  <a:sysClr val="windowText" lastClr="000000"/>
                </a:solidFill>
                <a:latin typeface="Calibri" panose="020F0502020204030204" charset="0"/>
                <a:ea typeface="宋体" panose="02010600030101010101" pitchFamily="2" charset="-122"/>
                <a:cs typeface="+mn-ea"/>
              </a:defRPr>
            </a:lvl2pPr>
            <a:lvl3pPr marL="914400" algn="l" rtl="0" eaLnBrk="0" fontAlgn="base" hangingPunct="0">
              <a:spcBef>
                <a:spcPct val="0"/>
              </a:spcBef>
              <a:spcAft>
                <a:spcPct val="0"/>
              </a:spcAft>
              <a:defRPr kern="1200">
                <a:solidFill>
                  <a:sysClr val="windowText" lastClr="000000"/>
                </a:solidFill>
                <a:latin typeface="Calibri" panose="020F0502020204030204" charset="0"/>
                <a:ea typeface="宋体" panose="02010600030101010101" pitchFamily="2" charset="-122"/>
                <a:cs typeface="+mn-ea"/>
              </a:defRPr>
            </a:lvl3pPr>
            <a:lvl4pPr marL="1371600" algn="l" rtl="0" eaLnBrk="0" fontAlgn="base" hangingPunct="0">
              <a:spcBef>
                <a:spcPct val="0"/>
              </a:spcBef>
              <a:spcAft>
                <a:spcPct val="0"/>
              </a:spcAft>
              <a:defRPr kern="1200">
                <a:solidFill>
                  <a:sysClr val="windowText" lastClr="000000"/>
                </a:solidFill>
                <a:latin typeface="Calibri" panose="020F0502020204030204" charset="0"/>
                <a:ea typeface="宋体" panose="02010600030101010101" pitchFamily="2" charset="-122"/>
                <a:cs typeface="+mn-ea"/>
              </a:defRPr>
            </a:lvl4pPr>
            <a:lvl5pPr marL="1828800" algn="l" rtl="0" eaLnBrk="0" fontAlgn="base" hangingPunct="0">
              <a:spcBef>
                <a:spcPct val="0"/>
              </a:spcBef>
              <a:spcAft>
                <a:spcPct val="0"/>
              </a:spcAft>
              <a:defRPr kern="1200">
                <a:solidFill>
                  <a:sysClr val="windowText" lastClr="000000"/>
                </a:solidFill>
                <a:latin typeface="Calibri" panose="020F0502020204030204" charset="0"/>
                <a:ea typeface="宋体" panose="02010600030101010101" pitchFamily="2" charset="-122"/>
                <a:cs typeface="+mn-ea"/>
              </a:defRPr>
            </a:lvl5pPr>
            <a:lvl6pPr marL="2286000" algn="l" defTabSz="914400" rtl="0" eaLnBrk="1" latinLnBrk="0" hangingPunct="1">
              <a:defRPr kern="1200">
                <a:solidFill>
                  <a:sysClr val="windowText" lastClr="000000"/>
                </a:solidFill>
                <a:latin typeface="Calibri" panose="020F0502020204030204" charset="0"/>
                <a:ea typeface="宋体" panose="02010600030101010101" pitchFamily="2" charset="-122"/>
                <a:cs typeface="+mn-ea"/>
              </a:defRPr>
            </a:lvl6pPr>
            <a:lvl7pPr marL="2743200" algn="l" defTabSz="914400" rtl="0" eaLnBrk="1" latinLnBrk="0" hangingPunct="1">
              <a:defRPr kern="1200">
                <a:solidFill>
                  <a:sysClr val="windowText" lastClr="000000"/>
                </a:solidFill>
                <a:latin typeface="Calibri" panose="020F0502020204030204" charset="0"/>
                <a:ea typeface="宋体" panose="02010600030101010101" pitchFamily="2" charset="-122"/>
                <a:cs typeface="+mn-ea"/>
              </a:defRPr>
            </a:lvl7pPr>
            <a:lvl8pPr marL="3200400" algn="l" defTabSz="914400" rtl="0" eaLnBrk="1" latinLnBrk="0" hangingPunct="1">
              <a:defRPr kern="1200">
                <a:solidFill>
                  <a:sysClr val="windowText" lastClr="000000"/>
                </a:solidFill>
                <a:latin typeface="Calibri" panose="020F0502020204030204" charset="0"/>
                <a:ea typeface="宋体" panose="02010600030101010101" pitchFamily="2" charset="-122"/>
                <a:cs typeface="+mn-ea"/>
              </a:defRPr>
            </a:lvl8pPr>
            <a:lvl9pPr marL="3657600" algn="l" defTabSz="914400" rtl="0" eaLnBrk="1" latinLnBrk="0" hangingPunct="1">
              <a:defRPr kern="1200">
                <a:solidFill>
                  <a:sysClr val="windowText" lastClr="000000"/>
                </a:solidFill>
                <a:latin typeface="Calibri" panose="020F0502020204030204" charset="0"/>
                <a:ea typeface="宋体" panose="02010600030101010101" pitchFamily="2" charset="-122"/>
                <a:cs typeface="+mn-ea"/>
              </a:defRPr>
            </a:lvl9pPr>
          </a:lstStyle>
          <a:p>
            <a:endParaRPr lang="zh-CN" altLang="en-US">
              <a:latin typeface="等线" panose="02010600030101010101" charset="-122"/>
              <a:ea typeface="等线" panose="02010600030101010101" charset="-122"/>
            </a:endParaRPr>
          </a:p>
        </p:txBody>
      </p:sp>
      <p:sp>
        <p:nvSpPr>
          <p:cNvPr id="43" name="文本框 42"/>
          <p:cNvSpPr txBox="1"/>
          <p:nvPr>
            <p:custDataLst>
              <p:tags r:id="rId2"/>
            </p:custDataLst>
          </p:nvPr>
        </p:nvSpPr>
        <p:spPr>
          <a:xfrm>
            <a:off x="1969169" y="1642366"/>
            <a:ext cx="2021861" cy="368300"/>
          </a:xfrm>
          <a:prstGeom prst="rect">
            <a:avLst/>
          </a:prstGeom>
          <a:noFill/>
        </p:spPr>
        <p:txBody>
          <a:bodyPr wrap="square" rtlCol="0">
            <a:spAutoFit/>
          </a:bodyPr>
          <a:lstStyle/>
          <a:p>
            <a:pPr algn="ctr">
              <a:buClrTx/>
              <a:buSzTx/>
              <a:buFontTx/>
            </a:pPr>
            <a:r>
              <a:rPr lang="en-US" altLang="zh-CN" b="1" dirty="0">
                <a:solidFill>
                  <a:srgbClr val="FF0000"/>
                </a:solidFill>
                <a:latin typeface="+mn-ea"/>
                <a:cs typeface="+mn-ea"/>
              </a:rPr>
              <a:t>1.</a:t>
            </a:r>
            <a:r>
              <a:rPr lang="zh-CN" altLang="en-US" b="1" dirty="0">
                <a:solidFill>
                  <a:srgbClr val="FF0000"/>
                </a:solidFill>
                <a:latin typeface="+mn-ea"/>
                <a:cs typeface="+mn-ea"/>
              </a:rPr>
              <a:t>人的极端重要性</a:t>
            </a:r>
            <a:endParaRPr lang="zh-CN" altLang="en-US" b="1" dirty="0">
              <a:solidFill>
                <a:srgbClr val="FF0000"/>
              </a:solidFill>
              <a:latin typeface="+mn-ea"/>
              <a:cs typeface="+mn-ea"/>
            </a:endParaRPr>
          </a:p>
        </p:txBody>
      </p:sp>
      <p:sp>
        <p:nvSpPr>
          <p:cNvPr id="47" name="文本框 46"/>
          <p:cNvSpPr txBox="1"/>
          <p:nvPr>
            <p:custDataLst>
              <p:tags r:id="rId3"/>
            </p:custDataLst>
          </p:nvPr>
        </p:nvSpPr>
        <p:spPr>
          <a:xfrm>
            <a:off x="1979964" y="2052272"/>
            <a:ext cx="2021861" cy="2030095"/>
          </a:xfrm>
          <a:prstGeom prst="rect">
            <a:avLst/>
          </a:prstGeom>
          <a:noFill/>
        </p:spPr>
        <p:txBody>
          <a:bodyPr wrap="square" rtlCol="0">
            <a:spAutoFit/>
          </a:bodyPr>
          <a:lstStyle/>
          <a:p>
            <a:pPr algn="l"/>
            <a:r>
              <a:rPr lang="zh-CN" altLang="en-US" b="1" dirty="0"/>
              <a:t>人与制度具有建构关系；古今中外对人才的高度重视。</a:t>
            </a:r>
            <a:endParaRPr lang="zh-CN" altLang="en-US" b="1" dirty="0"/>
          </a:p>
          <a:p>
            <a:pPr algn="l"/>
            <a:r>
              <a:rPr lang="zh-CN" altLang="en-US" b="1" dirty="0">
                <a:solidFill>
                  <a:srgbClr val="0070C0"/>
                </a:solidFill>
              </a:rPr>
              <a:t>从汉代到当下，人才重要性的本质是如何实现人才的解放与发展</a:t>
            </a:r>
            <a:endParaRPr lang="zh-CN" altLang="en-US" b="1" dirty="0">
              <a:solidFill>
                <a:srgbClr val="0070C0"/>
              </a:solidFill>
            </a:endParaRPr>
          </a:p>
        </p:txBody>
      </p:sp>
      <p:sp>
        <p:nvSpPr>
          <p:cNvPr id="56" name="文本框 55"/>
          <p:cNvSpPr txBox="1"/>
          <p:nvPr>
            <p:custDataLst>
              <p:tags r:id="rId4"/>
            </p:custDataLst>
          </p:nvPr>
        </p:nvSpPr>
        <p:spPr>
          <a:xfrm>
            <a:off x="1979964" y="4591058"/>
            <a:ext cx="2021861" cy="368300"/>
          </a:xfrm>
          <a:prstGeom prst="rect">
            <a:avLst/>
          </a:prstGeom>
          <a:noFill/>
        </p:spPr>
        <p:txBody>
          <a:bodyPr wrap="square" rtlCol="0">
            <a:spAutoFit/>
          </a:bodyPr>
          <a:lstStyle/>
          <a:p>
            <a:pPr algn="ctr">
              <a:buClrTx/>
              <a:buSzTx/>
              <a:buFontTx/>
            </a:pPr>
            <a:r>
              <a:rPr lang="en-US" altLang="zh-CN" b="1" dirty="0">
                <a:solidFill>
                  <a:srgbClr val="FF0000"/>
                </a:solidFill>
                <a:latin typeface="+mn-ea"/>
                <a:cs typeface="+mn-ea"/>
              </a:rPr>
              <a:t>4.</a:t>
            </a:r>
            <a:r>
              <a:rPr lang="zh-CN" altLang="en-US" b="1" dirty="0">
                <a:solidFill>
                  <a:srgbClr val="FF0000"/>
                </a:solidFill>
                <a:latin typeface="+mn-ea"/>
                <a:cs typeface="+mn-ea"/>
              </a:rPr>
              <a:t>急需企业家精神</a:t>
            </a:r>
            <a:endParaRPr lang="zh-CN" altLang="en-US" b="1" dirty="0">
              <a:solidFill>
                <a:srgbClr val="FF0000"/>
              </a:solidFill>
              <a:latin typeface="+mn-ea"/>
              <a:cs typeface="+mn-ea"/>
            </a:endParaRPr>
          </a:p>
        </p:txBody>
      </p:sp>
      <p:sp>
        <p:nvSpPr>
          <p:cNvPr id="57" name="文本框 56"/>
          <p:cNvSpPr txBox="1"/>
          <p:nvPr>
            <p:custDataLst>
              <p:tags r:id="rId5"/>
            </p:custDataLst>
          </p:nvPr>
        </p:nvSpPr>
        <p:spPr>
          <a:xfrm>
            <a:off x="1979964" y="5000964"/>
            <a:ext cx="2021861" cy="1198880"/>
          </a:xfrm>
          <a:prstGeom prst="rect">
            <a:avLst/>
          </a:prstGeom>
          <a:noFill/>
        </p:spPr>
        <p:txBody>
          <a:bodyPr wrap="square" rtlCol="0">
            <a:spAutoFit/>
          </a:bodyPr>
          <a:lstStyle/>
          <a:p>
            <a:pPr algn="ctr"/>
            <a:r>
              <a:rPr lang="zh-CN" altLang="en-US" b="1" dirty="0"/>
              <a:t>城市的复兴依赖于企业家精神的弘扬</a:t>
            </a:r>
            <a:endParaRPr lang="zh-CN" altLang="en-US" b="1" dirty="0"/>
          </a:p>
          <a:p>
            <a:pPr algn="l"/>
            <a:r>
              <a:rPr lang="zh-CN" altLang="en-US" b="1" dirty="0">
                <a:solidFill>
                  <a:srgbClr val="0070C0"/>
                </a:solidFill>
              </a:rPr>
              <a:t>传承天津近代企业家精神。</a:t>
            </a:r>
            <a:endParaRPr lang="zh-CN" altLang="en-US" b="1" dirty="0">
              <a:solidFill>
                <a:srgbClr val="0070C0"/>
              </a:solidFill>
            </a:endParaRPr>
          </a:p>
        </p:txBody>
      </p:sp>
      <p:sp>
        <p:nvSpPr>
          <p:cNvPr id="60" name="文本框 59"/>
          <p:cNvSpPr txBox="1"/>
          <p:nvPr>
            <p:custDataLst>
              <p:tags r:id="rId6"/>
            </p:custDataLst>
          </p:nvPr>
        </p:nvSpPr>
        <p:spPr>
          <a:xfrm>
            <a:off x="8128974" y="1642366"/>
            <a:ext cx="2083064" cy="368300"/>
          </a:xfrm>
          <a:prstGeom prst="rect">
            <a:avLst/>
          </a:prstGeom>
          <a:noFill/>
        </p:spPr>
        <p:txBody>
          <a:bodyPr wrap="square" rtlCol="0">
            <a:spAutoFit/>
          </a:bodyPr>
          <a:lstStyle/>
          <a:p>
            <a:pPr algn="ctr">
              <a:buClrTx/>
              <a:buSzTx/>
              <a:buFontTx/>
            </a:pPr>
            <a:r>
              <a:rPr lang="en-US" altLang="zh-CN" b="1" dirty="0">
                <a:solidFill>
                  <a:srgbClr val="FF0000"/>
                </a:solidFill>
                <a:latin typeface="+mn-ea"/>
                <a:cs typeface="+mn-ea"/>
              </a:rPr>
              <a:t>2.</a:t>
            </a:r>
            <a:r>
              <a:rPr lang="zh-CN" altLang="en-US" b="1" dirty="0">
                <a:solidFill>
                  <a:srgbClr val="FF0000"/>
                </a:solidFill>
                <a:latin typeface="+mn-ea"/>
                <a:cs typeface="+mn-ea"/>
              </a:rPr>
              <a:t>文化对人的影响</a:t>
            </a:r>
            <a:endParaRPr lang="zh-CN" altLang="en-US" b="1" dirty="0">
              <a:solidFill>
                <a:srgbClr val="FF0000"/>
              </a:solidFill>
              <a:latin typeface="+mn-ea"/>
              <a:cs typeface="+mn-ea"/>
            </a:endParaRPr>
          </a:p>
        </p:txBody>
      </p:sp>
      <p:sp>
        <p:nvSpPr>
          <p:cNvPr id="61" name="文本框 60"/>
          <p:cNvSpPr txBox="1"/>
          <p:nvPr>
            <p:custDataLst>
              <p:tags r:id="rId7"/>
            </p:custDataLst>
          </p:nvPr>
        </p:nvSpPr>
        <p:spPr>
          <a:xfrm>
            <a:off x="8147847" y="2052272"/>
            <a:ext cx="2064190" cy="2306955"/>
          </a:xfrm>
          <a:prstGeom prst="rect">
            <a:avLst/>
          </a:prstGeom>
          <a:noFill/>
        </p:spPr>
        <p:txBody>
          <a:bodyPr wrap="square" rtlCol="0">
            <a:spAutoFit/>
          </a:bodyPr>
          <a:lstStyle/>
          <a:p>
            <a:pPr algn="l"/>
            <a:r>
              <a:rPr lang="zh-CN" altLang="en-US" b="1" dirty="0"/>
              <a:t>德鲁克：21世纪，真正占主导地位的资源以及具有决定意义的生产要素，既不是资本，也不是土地和劳动，而是文化。</a:t>
            </a:r>
            <a:endParaRPr lang="zh-CN" altLang="en-US" b="1" dirty="0"/>
          </a:p>
          <a:p>
            <a:pPr algn="l"/>
            <a:r>
              <a:rPr lang="zh-CN" altLang="en-US" b="1" dirty="0">
                <a:solidFill>
                  <a:srgbClr val="0070C0"/>
                </a:solidFill>
              </a:rPr>
              <a:t>资本的发展。</a:t>
            </a:r>
            <a:endParaRPr lang="en-US" altLang="zh-CN" b="1" dirty="0">
              <a:solidFill>
                <a:srgbClr val="0070C0"/>
              </a:solidFill>
            </a:endParaRPr>
          </a:p>
        </p:txBody>
      </p:sp>
      <p:sp>
        <p:nvSpPr>
          <p:cNvPr id="74" name="文本框 73"/>
          <p:cNvSpPr txBox="1"/>
          <p:nvPr>
            <p:custDataLst>
              <p:tags r:id="rId8"/>
            </p:custDataLst>
          </p:nvPr>
        </p:nvSpPr>
        <p:spPr>
          <a:xfrm>
            <a:off x="8147848" y="4591058"/>
            <a:ext cx="2064190" cy="368300"/>
          </a:xfrm>
          <a:prstGeom prst="rect">
            <a:avLst/>
          </a:prstGeom>
          <a:noFill/>
        </p:spPr>
        <p:txBody>
          <a:bodyPr wrap="square" rtlCol="0">
            <a:spAutoFit/>
          </a:bodyPr>
          <a:lstStyle/>
          <a:p>
            <a:pPr algn="ctr"/>
            <a:r>
              <a:rPr lang="en-US" altLang="zh-CN" b="1" dirty="0">
                <a:solidFill>
                  <a:srgbClr val="FF0000"/>
                </a:solidFill>
                <a:latin typeface="+mn-ea"/>
                <a:cs typeface="+mn-ea"/>
              </a:rPr>
              <a:t>3.</a:t>
            </a:r>
            <a:r>
              <a:rPr lang="zh-CN" altLang="en-US" b="1" dirty="0">
                <a:solidFill>
                  <a:srgbClr val="FF0000"/>
                </a:solidFill>
                <a:latin typeface="+mn-ea"/>
                <a:cs typeface="+mn-ea"/>
              </a:rPr>
              <a:t>商业文化悠久</a:t>
            </a:r>
            <a:endParaRPr lang="zh-CN" altLang="en-US" b="1" dirty="0">
              <a:solidFill>
                <a:srgbClr val="FF0000"/>
              </a:solidFill>
              <a:latin typeface="+mn-ea"/>
              <a:cs typeface="+mn-ea"/>
            </a:endParaRPr>
          </a:p>
        </p:txBody>
      </p:sp>
      <p:sp>
        <p:nvSpPr>
          <p:cNvPr id="75" name="文本框 74"/>
          <p:cNvSpPr txBox="1"/>
          <p:nvPr>
            <p:custDataLst>
              <p:tags r:id="rId9"/>
            </p:custDataLst>
          </p:nvPr>
        </p:nvSpPr>
        <p:spPr>
          <a:xfrm>
            <a:off x="8147847" y="5000964"/>
            <a:ext cx="2064190" cy="119888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lang="zh-CN" altLang="en-US" b="1" dirty="0">
                <a:solidFill>
                  <a:schemeClr val="accent4"/>
                </a:solidFill>
                <a:effectLst/>
              </a:rPr>
              <a:t>先中国后天津。</a:t>
            </a:r>
            <a:endParaRPr lang="zh-CN" altLang="en-US" b="1" dirty="0">
              <a:solidFill>
                <a:schemeClr val="accent4"/>
              </a:solidFill>
              <a:effectLst/>
            </a:endParaRPr>
          </a:p>
          <a:p>
            <a:pPr algn="l"/>
            <a:r>
              <a:rPr lang="zh-CN" altLang="en-US" b="1" dirty="0">
                <a:solidFill>
                  <a:schemeClr val="tx1"/>
                </a:solidFill>
              </a:rPr>
              <a:t>天津因水而兴，因商而富。</a:t>
            </a:r>
            <a:endParaRPr lang="zh-CN" altLang="en-US" b="1" dirty="0">
              <a:solidFill>
                <a:schemeClr val="tx1"/>
              </a:solidFill>
            </a:endParaRPr>
          </a:p>
          <a:p>
            <a:pPr algn="l">
              <a:buClrTx/>
              <a:buSzTx/>
              <a:buFontTx/>
            </a:pPr>
            <a:r>
              <a:rPr lang="zh-CN" altLang="en-US" b="1" dirty="0">
                <a:solidFill>
                  <a:srgbClr val="0070C0"/>
                </a:solidFill>
              </a:rPr>
              <a:t>从金元到当代。</a:t>
            </a:r>
            <a:endParaRPr lang="zh-CN" altLang="en-US" b="1" dirty="0">
              <a:solidFill>
                <a:srgbClr val="0070C0"/>
              </a:solidFill>
            </a:endParaRPr>
          </a:p>
        </p:txBody>
      </p:sp>
      <p:sp>
        <p:nvSpPr>
          <p:cNvPr id="76" name="KSO_Shape"/>
          <p:cNvSpPr/>
          <p:nvPr>
            <p:custDataLst>
              <p:tags r:id="rId10"/>
            </p:custDataLst>
          </p:nvPr>
        </p:nvSpPr>
        <p:spPr bwMode="auto">
          <a:xfrm rot="19035583">
            <a:off x="5872500" y="3775647"/>
            <a:ext cx="1905000" cy="1781175"/>
          </a:xfrm>
          <a:custGeom>
            <a:avLst/>
            <a:gdLst>
              <a:gd name="T0" fmla="*/ 367132721 w 8296"/>
              <a:gd name="T1" fmla="*/ 366790366 h 7764"/>
              <a:gd name="T2" fmla="*/ 367132721 w 8296"/>
              <a:gd name="T3" fmla="*/ 366790366 h 7764"/>
              <a:gd name="T4" fmla="*/ 367132721 w 8296"/>
              <a:gd name="T5" fmla="*/ 366790366 h 7764"/>
              <a:gd name="T6" fmla="*/ 367132721 w 8296"/>
              <a:gd name="T7" fmla="*/ 366790366 h 7764"/>
              <a:gd name="T8" fmla="*/ 367132721 w 8296"/>
              <a:gd name="T9" fmla="*/ 366790366 h 7764"/>
              <a:gd name="T10" fmla="*/ 367132721 w 8296"/>
              <a:gd name="T11" fmla="*/ 366790366 h 7764"/>
              <a:gd name="T12" fmla="*/ 367132721 w 8296"/>
              <a:gd name="T13" fmla="*/ 366790366 h 7764"/>
              <a:gd name="T14" fmla="*/ 367132721 w 8296"/>
              <a:gd name="T15" fmla="*/ 366790366 h 7764"/>
              <a:gd name="T16" fmla="*/ 367132721 w 8296"/>
              <a:gd name="T17" fmla="*/ 366790366 h 7764"/>
              <a:gd name="T18" fmla="*/ 367132721 w 8296"/>
              <a:gd name="T19" fmla="*/ 366790366 h 7764"/>
              <a:gd name="T20" fmla="*/ 367132721 w 8296"/>
              <a:gd name="T21" fmla="*/ 366790366 h 7764"/>
              <a:gd name="T22" fmla="*/ 367132721 w 8296"/>
              <a:gd name="T23" fmla="*/ 366790366 h 7764"/>
              <a:gd name="T24" fmla="*/ 367132721 w 8296"/>
              <a:gd name="T25" fmla="*/ 366790366 h 7764"/>
              <a:gd name="T26" fmla="*/ 367132721 w 8296"/>
              <a:gd name="T27" fmla="*/ 366790366 h 7764"/>
              <a:gd name="T28" fmla="*/ 367132721 w 8296"/>
              <a:gd name="T29" fmla="*/ 366790366 h 7764"/>
              <a:gd name="T30" fmla="*/ 367132721 w 8296"/>
              <a:gd name="T31" fmla="*/ 366790366 h 7764"/>
              <a:gd name="T32" fmla="*/ 367132721 w 8296"/>
              <a:gd name="T33" fmla="*/ 366790366 h 7764"/>
              <a:gd name="T34" fmla="*/ 367132721 w 8296"/>
              <a:gd name="T35" fmla="*/ 366790366 h 7764"/>
              <a:gd name="T36" fmla="*/ 367132721 w 8296"/>
              <a:gd name="T37" fmla="*/ 366790366 h 7764"/>
              <a:gd name="T38" fmla="*/ 367132721 w 8296"/>
              <a:gd name="T39" fmla="*/ 366790366 h 7764"/>
              <a:gd name="T40" fmla="*/ 367132721 w 8296"/>
              <a:gd name="T41" fmla="*/ 366790366 h 7764"/>
              <a:gd name="T42" fmla="*/ 367132721 w 8296"/>
              <a:gd name="T43" fmla="*/ 366790366 h 7764"/>
              <a:gd name="T44" fmla="*/ 367132721 w 8296"/>
              <a:gd name="T45" fmla="*/ 366790366 h 7764"/>
              <a:gd name="T46" fmla="*/ 367132721 w 8296"/>
              <a:gd name="T47" fmla="*/ 366790366 h 7764"/>
              <a:gd name="T48" fmla="*/ 367132721 w 8296"/>
              <a:gd name="T49" fmla="*/ 366790366 h 7764"/>
              <a:gd name="T50" fmla="*/ 367132721 w 8296"/>
              <a:gd name="T51" fmla="*/ 366790366 h 7764"/>
              <a:gd name="T52" fmla="*/ 367132721 w 8296"/>
              <a:gd name="T53" fmla="*/ 366790366 h 7764"/>
              <a:gd name="T54" fmla="*/ 367132721 w 8296"/>
              <a:gd name="T55" fmla="*/ 366790366 h 7764"/>
              <a:gd name="T56" fmla="*/ 367132721 w 8296"/>
              <a:gd name="T57" fmla="*/ 366790366 h 7764"/>
              <a:gd name="T58" fmla="*/ 367132721 w 8296"/>
              <a:gd name="T59" fmla="*/ 366790366 h 7764"/>
              <a:gd name="T60" fmla="*/ 367132721 w 8296"/>
              <a:gd name="T61" fmla="*/ 366790366 h 7764"/>
              <a:gd name="T62" fmla="*/ 367132721 w 8296"/>
              <a:gd name="T63" fmla="*/ 366790366 h 7764"/>
              <a:gd name="T64" fmla="*/ 367132721 w 8296"/>
              <a:gd name="T65" fmla="*/ 366790366 h 7764"/>
              <a:gd name="T66" fmla="*/ 367132721 w 8296"/>
              <a:gd name="T67" fmla="*/ 366790366 h 7764"/>
              <a:gd name="T68" fmla="*/ 367132721 w 8296"/>
              <a:gd name="T69" fmla="*/ 366790366 h 7764"/>
              <a:gd name="T70" fmla="*/ 367132721 w 8296"/>
              <a:gd name="T71" fmla="*/ 366790366 h 7764"/>
              <a:gd name="T72" fmla="*/ 367132721 w 8296"/>
              <a:gd name="T73" fmla="*/ 366790366 h 7764"/>
              <a:gd name="T74" fmla="*/ 367132721 w 8296"/>
              <a:gd name="T75" fmla="*/ 366790366 h 7764"/>
              <a:gd name="T76" fmla="*/ 367132721 w 8296"/>
              <a:gd name="T77" fmla="*/ 366790366 h 7764"/>
              <a:gd name="T78" fmla="*/ 367132721 w 8296"/>
              <a:gd name="T79" fmla="*/ 366790366 h 7764"/>
              <a:gd name="T80" fmla="*/ 367132721 w 8296"/>
              <a:gd name="T81" fmla="*/ 366790366 h 7764"/>
              <a:gd name="T82" fmla="*/ 367132721 w 8296"/>
              <a:gd name="T83" fmla="*/ 366790366 h 7764"/>
              <a:gd name="T84" fmla="*/ 367132721 w 8296"/>
              <a:gd name="T85" fmla="*/ 366790366 h 7764"/>
              <a:gd name="T86" fmla="*/ 367132721 w 8296"/>
              <a:gd name="T87" fmla="*/ 366790366 h 7764"/>
              <a:gd name="T88" fmla="*/ 367132721 w 8296"/>
              <a:gd name="T89" fmla="*/ 366790366 h 7764"/>
              <a:gd name="T90" fmla="*/ 367132721 w 8296"/>
              <a:gd name="T91" fmla="*/ 366790366 h 7764"/>
              <a:gd name="T92" fmla="*/ 367132721 w 8296"/>
              <a:gd name="T93" fmla="*/ 366790366 h 7764"/>
              <a:gd name="T94" fmla="*/ 367132721 w 8296"/>
              <a:gd name="T95" fmla="*/ 366790366 h 7764"/>
              <a:gd name="T96" fmla="*/ 367132721 w 8296"/>
              <a:gd name="T97" fmla="*/ 366790366 h 7764"/>
              <a:gd name="T98" fmla="*/ 367132721 w 8296"/>
              <a:gd name="T99" fmla="*/ 366790366 h 7764"/>
              <a:gd name="T100" fmla="*/ 367132721 w 8296"/>
              <a:gd name="T101" fmla="*/ 366790366 h 7764"/>
              <a:gd name="T102" fmla="*/ 367132721 w 8296"/>
              <a:gd name="T103" fmla="*/ 366790366 h 7764"/>
              <a:gd name="T104" fmla="*/ 367132721 w 8296"/>
              <a:gd name="T105" fmla="*/ 366790366 h 7764"/>
              <a:gd name="T106" fmla="*/ 367132721 w 8296"/>
              <a:gd name="T107" fmla="*/ 366790366 h 7764"/>
              <a:gd name="T108" fmla="*/ 367132721 w 8296"/>
              <a:gd name="T109" fmla="*/ 366790366 h 7764"/>
              <a:gd name="T110" fmla="*/ 367132721 w 8296"/>
              <a:gd name="T111" fmla="*/ 366790366 h 7764"/>
              <a:gd name="T112" fmla="*/ 367132721 w 8296"/>
              <a:gd name="T113" fmla="*/ 366790366 h 7764"/>
              <a:gd name="T114" fmla="*/ 367132721 w 8296"/>
              <a:gd name="T115" fmla="*/ 366790366 h 7764"/>
              <a:gd name="T116" fmla="*/ 367132721 w 8296"/>
              <a:gd name="T117" fmla="*/ 366790366 h 7764"/>
              <a:gd name="T118" fmla="*/ 367132721 w 8296"/>
              <a:gd name="T119" fmla="*/ 366790366 h 7764"/>
              <a:gd name="T120" fmla="*/ 367132721 w 8296"/>
              <a:gd name="T121" fmla="*/ 366790366 h 7764"/>
              <a:gd name="T122" fmla="*/ 367132721 w 8296"/>
              <a:gd name="T123" fmla="*/ 366790366 h 77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296" h="7764">
                <a:moveTo>
                  <a:pt x="6734" y="887"/>
                </a:moveTo>
                <a:lnTo>
                  <a:pt x="6734" y="887"/>
                </a:lnTo>
                <a:lnTo>
                  <a:pt x="6782" y="929"/>
                </a:lnTo>
                <a:lnTo>
                  <a:pt x="6829" y="972"/>
                </a:lnTo>
                <a:lnTo>
                  <a:pt x="6876" y="1017"/>
                </a:lnTo>
                <a:lnTo>
                  <a:pt x="6920" y="1061"/>
                </a:lnTo>
                <a:lnTo>
                  <a:pt x="6964" y="1107"/>
                </a:lnTo>
                <a:lnTo>
                  <a:pt x="7008" y="1154"/>
                </a:lnTo>
                <a:lnTo>
                  <a:pt x="7050" y="1200"/>
                </a:lnTo>
                <a:lnTo>
                  <a:pt x="7090" y="1248"/>
                </a:lnTo>
                <a:lnTo>
                  <a:pt x="7131" y="1296"/>
                </a:lnTo>
                <a:lnTo>
                  <a:pt x="7171" y="1346"/>
                </a:lnTo>
                <a:lnTo>
                  <a:pt x="7209" y="1396"/>
                </a:lnTo>
                <a:lnTo>
                  <a:pt x="7246" y="1446"/>
                </a:lnTo>
                <a:lnTo>
                  <a:pt x="7282" y="1497"/>
                </a:lnTo>
                <a:lnTo>
                  <a:pt x="7318" y="1548"/>
                </a:lnTo>
                <a:lnTo>
                  <a:pt x="7352" y="1601"/>
                </a:lnTo>
                <a:lnTo>
                  <a:pt x="7386" y="1653"/>
                </a:lnTo>
                <a:lnTo>
                  <a:pt x="7418" y="1707"/>
                </a:lnTo>
                <a:lnTo>
                  <a:pt x="7451" y="1760"/>
                </a:lnTo>
                <a:lnTo>
                  <a:pt x="7481" y="1815"/>
                </a:lnTo>
                <a:lnTo>
                  <a:pt x="7511" y="1869"/>
                </a:lnTo>
                <a:lnTo>
                  <a:pt x="7538" y="1924"/>
                </a:lnTo>
                <a:lnTo>
                  <a:pt x="7566" y="1979"/>
                </a:lnTo>
                <a:lnTo>
                  <a:pt x="7592" y="2036"/>
                </a:lnTo>
                <a:lnTo>
                  <a:pt x="7617" y="2092"/>
                </a:lnTo>
                <a:lnTo>
                  <a:pt x="7643" y="2148"/>
                </a:lnTo>
                <a:lnTo>
                  <a:pt x="7665" y="2206"/>
                </a:lnTo>
                <a:lnTo>
                  <a:pt x="7688" y="2264"/>
                </a:lnTo>
                <a:lnTo>
                  <a:pt x="7710" y="2321"/>
                </a:lnTo>
                <a:lnTo>
                  <a:pt x="7730" y="2379"/>
                </a:lnTo>
                <a:lnTo>
                  <a:pt x="7749" y="2438"/>
                </a:lnTo>
                <a:lnTo>
                  <a:pt x="7767" y="2496"/>
                </a:lnTo>
                <a:lnTo>
                  <a:pt x="7784" y="2555"/>
                </a:lnTo>
                <a:lnTo>
                  <a:pt x="7801" y="2614"/>
                </a:lnTo>
                <a:lnTo>
                  <a:pt x="7817" y="2673"/>
                </a:lnTo>
                <a:lnTo>
                  <a:pt x="7830" y="2733"/>
                </a:lnTo>
                <a:lnTo>
                  <a:pt x="7843" y="2793"/>
                </a:lnTo>
                <a:lnTo>
                  <a:pt x="7855" y="2853"/>
                </a:lnTo>
                <a:lnTo>
                  <a:pt x="7866" y="2912"/>
                </a:lnTo>
                <a:lnTo>
                  <a:pt x="7877" y="2973"/>
                </a:lnTo>
                <a:lnTo>
                  <a:pt x="7885" y="3033"/>
                </a:lnTo>
                <a:lnTo>
                  <a:pt x="7893" y="3093"/>
                </a:lnTo>
                <a:lnTo>
                  <a:pt x="7899" y="3153"/>
                </a:lnTo>
                <a:lnTo>
                  <a:pt x="7905" y="3214"/>
                </a:lnTo>
                <a:lnTo>
                  <a:pt x="7910" y="3274"/>
                </a:lnTo>
                <a:lnTo>
                  <a:pt x="7914" y="3334"/>
                </a:lnTo>
                <a:lnTo>
                  <a:pt x="7916" y="3395"/>
                </a:lnTo>
                <a:lnTo>
                  <a:pt x="7917" y="3455"/>
                </a:lnTo>
                <a:lnTo>
                  <a:pt x="7917" y="3515"/>
                </a:lnTo>
                <a:lnTo>
                  <a:pt x="7916" y="3575"/>
                </a:lnTo>
                <a:lnTo>
                  <a:pt x="7915" y="3635"/>
                </a:lnTo>
                <a:lnTo>
                  <a:pt x="7911" y="3695"/>
                </a:lnTo>
                <a:lnTo>
                  <a:pt x="7908" y="3755"/>
                </a:lnTo>
                <a:lnTo>
                  <a:pt x="7902" y="3815"/>
                </a:lnTo>
                <a:lnTo>
                  <a:pt x="7896" y="3875"/>
                </a:lnTo>
                <a:lnTo>
                  <a:pt x="7889" y="3934"/>
                </a:lnTo>
                <a:lnTo>
                  <a:pt x="7880" y="3994"/>
                </a:lnTo>
                <a:lnTo>
                  <a:pt x="7871" y="4053"/>
                </a:lnTo>
                <a:lnTo>
                  <a:pt x="7860" y="4112"/>
                </a:lnTo>
                <a:lnTo>
                  <a:pt x="7848" y="4171"/>
                </a:lnTo>
                <a:lnTo>
                  <a:pt x="7835" y="4228"/>
                </a:lnTo>
                <a:lnTo>
                  <a:pt x="7821" y="4287"/>
                </a:lnTo>
                <a:lnTo>
                  <a:pt x="7806" y="4345"/>
                </a:lnTo>
                <a:lnTo>
                  <a:pt x="7789" y="4402"/>
                </a:lnTo>
                <a:lnTo>
                  <a:pt x="7772" y="4459"/>
                </a:lnTo>
                <a:lnTo>
                  <a:pt x="7754" y="4516"/>
                </a:lnTo>
                <a:lnTo>
                  <a:pt x="7736" y="4573"/>
                </a:lnTo>
                <a:lnTo>
                  <a:pt x="7717" y="4628"/>
                </a:lnTo>
                <a:lnTo>
                  <a:pt x="7695" y="4684"/>
                </a:lnTo>
                <a:lnTo>
                  <a:pt x="7675" y="4740"/>
                </a:lnTo>
                <a:lnTo>
                  <a:pt x="7652" y="4794"/>
                </a:lnTo>
                <a:lnTo>
                  <a:pt x="7628" y="4848"/>
                </a:lnTo>
                <a:lnTo>
                  <a:pt x="7604" y="4902"/>
                </a:lnTo>
                <a:lnTo>
                  <a:pt x="7578" y="4954"/>
                </a:lnTo>
                <a:lnTo>
                  <a:pt x="7551" y="5006"/>
                </a:lnTo>
                <a:lnTo>
                  <a:pt x="7525" y="5058"/>
                </a:lnTo>
                <a:lnTo>
                  <a:pt x="7496" y="5109"/>
                </a:lnTo>
                <a:lnTo>
                  <a:pt x="7467" y="5160"/>
                </a:lnTo>
                <a:lnTo>
                  <a:pt x="7436" y="5210"/>
                </a:lnTo>
                <a:lnTo>
                  <a:pt x="7406" y="5259"/>
                </a:lnTo>
                <a:lnTo>
                  <a:pt x="7374" y="5307"/>
                </a:lnTo>
                <a:lnTo>
                  <a:pt x="7341" y="5355"/>
                </a:lnTo>
                <a:lnTo>
                  <a:pt x="7308" y="5403"/>
                </a:lnTo>
                <a:lnTo>
                  <a:pt x="7273" y="5450"/>
                </a:lnTo>
                <a:lnTo>
                  <a:pt x="7238" y="5496"/>
                </a:lnTo>
                <a:lnTo>
                  <a:pt x="7202" y="5541"/>
                </a:lnTo>
                <a:lnTo>
                  <a:pt x="7166" y="5586"/>
                </a:lnTo>
                <a:lnTo>
                  <a:pt x="7129" y="5630"/>
                </a:lnTo>
                <a:lnTo>
                  <a:pt x="7090" y="5673"/>
                </a:lnTo>
                <a:lnTo>
                  <a:pt x="7051" y="5715"/>
                </a:lnTo>
                <a:lnTo>
                  <a:pt x="7012" y="5757"/>
                </a:lnTo>
                <a:lnTo>
                  <a:pt x="6972" y="5799"/>
                </a:lnTo>
                <a:lnTo>
                  <a:pt x="6931" y="5839"/>
                </a:lnTo>
                <a:lnTo>
                  <a:pt x="6889" y="5878"/>
                </a:lnTo>
                <a:lnTo>
                  <a:pt x="6847" y="5918"/>
                </a:lnTo>
                <a:lnTo>
                  <a:pt x="6804" y="5955"/>
                </a:lnTo>
                <a:lnTo>
                  <a:pt x="6760" y="5992"/>
                </a:lnTo>
                <a:lnTo>
                  <a:pt x="6717" y="6030"/>
                </a:lnTo>
                <a:lnTo>
                  <a:pt x="6671" y="6064"/>
                </a:lnTo>
                <a:lnTo>
                  <a:pt x="6627" y="6099"/>
                </a:lnTo>
                <a:lnTo>
                  <a:pt x="6581" y="6134"/>
                </a:lnTo>
                <a:lnTo>
                  <a:pt x="6535" y="6166"/>
                </a:lnTo>
                <a:lnTo>
                  <a:pt x="6488" y="6199"/>
                </a:lnTo>
                <a:lnTo>
                  <a:pt x="6441" y="6231"/>
                </a:lnTo>
                <a:lnTo>
                  <a:pt x="6393" y="6261"/>
                </a:lnTo>
                <a:lnTo>
                  <a:pt x="6345" y="6291"/>
                </a:lnTo>
                <a:lnTo>
                  <a:pt x="6296" y="6320"/>
                </a:lnTo>
                <a:lnTo>
                  <a:pt x="6247" y="6348"/>
                </a:lnTo>
                <a:lnTo>
                  <a:pt x="6197" y="6375"/>
                </a:lnTo>
                <a:lnTo>
                  <a:pt x="6148" y="6402"/>
                </a:lnTo>
                <a:lnTo>
                  <a:pt x="6098" y="6427"/>
                </a:lnTo>
                <a:lnTo>
                  <a:pt x="6046" y="6451"/>
                </a:lnTo>
                <a:lnTo>
                  <a:pt x="5996" y="6474"/>
                </a:lnTo>
                <a:lnTo>
                  <a:pt x="5944" y="6497"/>
                </a:lnTo>
                <a:lnTo>
                  <a:pt x="5892" y="6518"/>
                </a:lnTo>
                <a:lnTo>
                  <a:pt x="5841" y="6539"/>
                </a:lnTo>
                <a:lnTo>
                  <a:pt x="5788" y="6558"/>
                </a:lnTo>
                <a:lnTo>
                  <a:pt x="5735" y="6577"/>
                </a:lnTo>
                <a:lnTo>
                  <a:pt x="5682" y="6594"/>
                </a:lnTo>
                <a:lnTo>
                  <a:pt x="5630" y="6611"/>
                </a:lnTo>
                <a:lnTo>
                  <a:pt x="5576" y="6626"/>
                </a:lnTo>
                <a:lnTo>
                  <a:pt x="5522" y="6641"/>
                </a:lnTo>
                <a:lnTo>
                  <a:pt x="5469" y="6654"/>
                </a:lnTo>
                <a:lnTo>
                  <a:pt x="5415" y="6666"/>
                </a:lnTo>
                <a:lnTo>
                  <a:pt x="5360" y="6677"/>
                </a:lnTo>
                <a:lnTo>
                  <a:pt x="5305" y="6687"/>
                </a:lnTo>
                <a:lnTo>
                  <a:pt x="5251" y="6696"/>
                </a:lnTo>
                <a:lnTo>
                  <a:pt x="5196" y="6704"/>
                </a:lnTo>
                <a:lnTo>
                  <a:pt x="5142" y="6711"/>
                </a:lnTo>
                <a:lnTo>
                  <a:pt x="5087" y="6717"/>
                </a:lnTo>
                <a:lnTo>
                  <a:pt x="5032" y="6723"/>
                </a:lnTo>
                <a:lnTo>
                  <a:pt x="4977" y="6728"/>
                </a:lnTo>
                <a:lnTo>
                  <a:pt x="4921" y="6732"/>
                </a:lnTo>
                <a:lnTo>
                  <a:pt x="4866" y="6735"/>
                </a:lnTo>
                <a:lnTo>
                  <a:pt x="4811" y="6737"/>
                </a:lnTo>
                <a:lnTo>
                  <a:pt x="4756" y="6737"/>
                </a:lnTo>
                <a:lnTo>
                  <a:pt x="4702" y="6737"/>
                </a:lnTo>
                <a:lnTo>
                  <a:pt x="4647" y="6735"/>
                </a:lnTo>
                <a:lnTo>
                  <a:pt x="4592" y="6733"/>
                </a:lnTo>
                <a:lnTo>
                  <a:pt x="4538" y="6729"/>
                </a:lnTo>
                <a:lnTo>
                  <a:pt x="4484" y="6725"/>
                </a:lnTo>
                <a:lnTo>
                  <a:pt x="4430" y="6719"/>
                </a:lnTo>
                <a:lnTo>
                  <a:pt x="4376" y="6713"/>
                </a:lnTo>
                <a:lnTo>
                  <a:pt x="4322" y="6705"/>
                </a:lnTo>
                <a:lnTo>
                  <a:pt x="4270" y="6697"/>
                </a:lnTo>
                <a:lnTo>
                  <a:pt x="4217" y="6687"/>
                </a:lnTo>
                <a:lnTo>
                  <a:pt x="4164" y="6677"/>
                </a:lnTo>
                <a:lnTo>
                  <a:pt x="4111" y="6666"/>
                </a:lnTo>
                <a:lnTo>
                  <a:pt x="4058" y="6654"/>
                </a:lnTo>
                <a:lnTo>
                  <a:pt x="4007" y="6641"/>
                </a:lnTo>
                <a:lnTo>
                  <a:pt x="3955" y="6626"/>
                </a:lnTo>
                <a:lnTo>
                  <a:pt x="3903" y="6612"/>
                </a:lnTo>
                <a:lnTo>
                  <a:pt x="3853" y="6595"/>
                </a:lnTo>
                <a:lnTo>
                  <a:pt x="3801" y="6579"/>
                </a:lnTo>
                <a:lnTo>
                  <a:pt x="3752" y="6561"/>
                </a:lnTo>
                <a:lnTo>
                  <a:pt x="3702" y="6543"/>
                </a:lnTo>
                <a:lnTo>
                  <a:pt x="3653" y="6524"/>
                </a:lnTo>
                <a:lnTo>
                  <a:pt x="3603" y="6504"/>
                </a:lnTo>
                <a:lnTo>
                  <a:pt x="3554" y="6483"/>
                </a:lnTo>
                <a:lnTo>
                  <a:pt x="3506" y="6461"/>
                </a:lnTo>
                <a:lnTo>
                  <a:pt x="3458" y="6439"/>
                </a:lnTo>
                <a:lnTo>
                  <a:pt x="3410" y="6415"/>
                </a:lnTo>
                <a:lnTo>
                  <a:pt x="3363" y="6391"/>
                </a:lnTo>
                <a:lnTo>
                  <a:pt x="3317" y="6366"/>
                </a:lnTo>
                <a:lnTo>
                  <a:pt x="3271" y="6341"/>
                </a:lnTo>
                <a:lnTo>
                  <a:pt x="3225" y="6314"/>
                </a:lnTo>
                <a:lnTo>
                  <a:pt x="3181" y="6287"/>
                </a:lnTo>
                <a:lnTo>
                  <a:pt x="3136" y="6259"/>
                </a:lnTo>
                <a:lnTo>
                  <a:pt x="3092" y="6230"/>
                </a:lnTo>
                <a:lnTo>
                  <a:pt x="3049" y="6200"/>
                </a:lnTo>
                <a:lnTo>
                  <a:pt x="3007" y="6170"/>
                </a:lnTo>
                <a:lnTo>
                  <a:pt x="2964" y="6140"/>
                </a:lnTo>
                <a:lnTo>
                  <a:pt x="2923" y="6108"/>
                </a:lnTo>
                <a:lnTo>
                  <a:pt x="2882" y="6075"/>
                </a:lnTo>
                <a:lnTo>
                  <a:pt x="2841" y="6043"/>
                </a:lnTo>
                <a:lnTo>
                  <a:pt x="2802" y="6009"/>
                </a:lnTo>
                <a:lnTo>
                  <a:pt x="2763" y="5974"/>
                </a:lnTo>
                <a:lnTo>
                  <a:pt x="2725" y="5940"/>
                </a:lnTo>
                <a:lnTo>
                  <a:pt x="2686" y="5905"/>
                </a:lnTo>
                <a:lnTo>
                  <a:pt x="2650" y="5868"/>
                </a:lnTo>
                <a:lnTo>
                  <a:pt x="2613" y="5832"/>
                </a:lnTo>
                <a:lnTo>
                  <a:pt x="2578" y="5793"/>
                </a:lnTo>
                <a:lnTo>
                  <a:pt x="2543" y="5756"/>
                </a:lnTo>
                <a:lnTo>
                  <a:pt x="2509" y="5716"/>
                </a:lnTo>
                <a:lnTo>
                  <a:pt x="2476" y="5678"/>
                </a:lnTo>
                <a:lnTo>
                  <a:pt x="2444" y="5637"/>
                </a:lnTo>
                <a:lnTo>
                  <a:pt x="2411" y="5598"/>
                </a:lnTo>
                <a:lnTo>
                  <a:pt x="2381" y="5557"/>
                </a:lnTo>
                <a:lnTo>
                  <a:pt x="2351" y="5515"/>
                </a:lnTo>
                <a:lnTo>
                  <a:pt x="2321" y="5473"/>
                </a:lnTo>
                <a:lnTo>
                  <a:pt x="2294" y="5430"/>
                </a:lnTo>
                <a:lnTo>
                  <a:pt x="2266" y="5386"/>
                </a:lnTo>
                <a:lnTo>
                  <a:pt x="2240" y="5343"/>
                </a:lnTo>
                <a:lnTo>
                  <a:pt x="2217" y="5306"/>
                </a:lnTo>
                <a:lnTo>
                  <a:pt x="2194" y="5269"/>
                </a:lnTo>
                <a:lnTo>
                  <a:pt x="2173" y="5232"/>
                </a:lnTo>
                <a:lnTo>
                  <a:pt x="2152" y="5193"/>
                </a:lnTo>
                <a:lnTo>
                  <a:pt x="2113" y="5118"/>
                </a:lnTo>
                <a:lnTo>
                  <a:pt x="2075" y="5040"/>
                </a:lnTo>
                <a:lnTo>
                  <a:pt x="2042" y="4962"/>
                </a:lnTo>
                <a:lnTo>
                  <a:pt x="2009" y="4882"/>
                </a:lnTo>
                <a:lnTo>
                  <a:pt x="1981" y="4803"/>
                </a:lnTo>
                <a:lnTo>
                  <a:pt x="1955" y="4723"/>
                </a:lnTo>
                <a:lnTo>
                  <a:pt x="1931" y="4641"/>
                </a:lnTo>
                <a:lnTo>
                  <a:pt x="1910" y="4560"/>
                </a:lnTo>
                <a:lnTo>
                  <a:pt x="1892" y="4478"/>
                </a:lnTo>
                <a:lnTo>
                  <a:pt x="1876" y="4395"/>
                </a:lnTo>
                <a:lnTo>
                  <a:pt x="1862" y="4312"/>
                </a:lnTo>
                <a:lnTo>
                  <a:pt x="1851" y="4229"/>
                </a:lnTo>
                <a:lnTo>
                  <a:pt x="1842" y="4147"/>
                </a:lnTo>
                <a:lnTo>
                  <a:pt x="1838" y="4064"/>
                </a:lnTo>
                <a:lnTo>
                  <a:pt x="1834" y="3981"/>
                </a:lnTo>
                <a:lnTo>
                  <a:pt x="1833" y="3898"/>
                </a:lnTo>
                <a:lnTo>
                  <a:pt x="1834" y="3815"/>
                </a:lnTo>
                <a:lnTo>
                  <a:pt x="1838" y="3733"/>
                </a:lnTo>
                <a:lnTo>
                  <a:pt x="1845" y="3651"/>
                </a:lnTo>
                <a:lnTo>
                  <a:pt x="1853" y="3568"/>
                </a:lnTo>
                <a:lnTo>
                  <a:pt x="1864" y="3488"/>
                </a:lnTo>
                <a:lnTo>
                  <a:pt x="1877" y="3406"/>
                </a:lnTo>
                <a:lnTo>
                  <a:pt x="1893" y="3326"/>
                </a:lnTo>
                <a:lnTo>
                  <a:pt x="1911" y="3247"/>
                </a:lnTo>
                <a:lnTo>
                  <a:pt x="1931" y="3169"/>
                </a:lnTo>
                <a:lnTo>
                  <a:pt x="1954" y="3091"/>
                </a:lnTo>
                <a:lnTo>
                  <a:pt x="1979" y="3014"/>
                </a:lnTo>
                <a:lnTo>
                  <a:pt x="2006" y="2937"/>
                </a:lnTo>
                <a:lnTo>
                  <a:pt x="2036" y="2863"/>
                </a:lnTo>
                <a:lnTo>
                  <a:pt x="2067" y="2788"/>
                </a:lnTo>
                <a:lnTo>
                  <a:pt x="2662" y="3323"/>
                </a:lnTo>
                <a:lnTo>
                  <a:pt x="3245" y="0"/>
                </a:lnTo>
                <a:lnTo>
                  <a:pt x="0" y="928"/>
                </a:lnTo>
                <a:lnTo>
                  <a:pt x="623" y="1488"/>
                </a:lnTo>
                <a:lnTo>
                  <a:pt x="588" y="1560"/>
                </a:lnTo>
                <a:lnTo>
                  <a:pt x="553" y="1634"/>
                </a:lnTo>
                <a:lnTo>
                  <a:pt x="521" y="1707"/>
                </a:lnTo>
                <a:lnTo>
                  <a:pt x="490" y="1780"/>
                </a:lnTo>
                <a:lnTo>
                  <a:pt x="460" y="1853"/>
                </a:lnTo>
                <a:lnTo>
                  <a:pt x="432" y="1928"/>
                </a:lnTo>
                <a:lnTo>
                  <a:pt x="404" y="2002"/>
                </a:lnTo>
                <a:lnTo>
                  <a:pt x="379" y="2078"/>
                </a:lnTo>
                <a:lnTo>
                  <a:pt x="355" y="2153"/>
                </a:lnTo>
                <a:lnTo>
                  <a:pt x="332" y="2229"/>
                </a:lnTo>
                <a:lnTo>
                  <a:pt x="311" y="2304"/>
                </a:lnTo>
                <a:lnTo>
                  <a:pt x="292" y="2381"/>
                </a:lnTo>
                <a:lnTo>
                  <a:pt x="272" y="2458"/>
                </a:lnTo>
                <a:lnTo>
                  <a:pt x="256" y="2535"/>
                </a:lnTo>
                <a:lnTo>
                  <a:pt x="240" y="2612"/>
                </a:lnTo>
                <a:lnTo>
                  <a:pt x="226" y="2689"/>
                </a:lnTo>
                <a:lnTo>
                  <a:pt x="212" y="2767"/>
                </a:lnTo>
                <a:lnTo>
                  <a:pt x="200" y="2843"/>
                </a:lnTo>
                <a:lnTo>
                  <a:pt x="190" y="2921"/>
                </a:lnTo>
                <a:lnTo>
                  <a:pt x="181" y="2999"/>
                </a:lnTo>
                <a:lnTo>
                  <a:pt x="174" y="3077"/>
                </a:lnTo>
                <a:lnTo>
                  <a:pt x="168" y="3155"/>
                </a:lnTo>
                <a:lnTo>
                  <a:pt x="163" y="3233"/>
                </a:lnTo>
                <a:lnTo>
                  <a:pt x="160" y="3311"/>
                </a:lnTo>
                <a:lnTo>
                  <a:pt x="157" y="3389"/>
                </a:lnTo>
                <a:lnTo>
                  <a:pt x="156" y="3467"/>
                </a:lnTo>
                <a:lnTo>
                  <a:pt x="157" y="3544"/>
                </a:lnTo>
                <a:lnTo>
                  <a:pt x="158" y="3622"/>
                </a:lnTo>
                <a:lnTo>
                  <a:pt x="162" y="3700"/>
                </a:lnTo>
                <a:lnTo>
                  <a:pt x="167" y="3778"/>
                </a:lnTo>
                <a:lnTo>
                  <a:pt x="172" y="3855"/>
                </a:lnTo>
                <a:lnTo>
                  <a:pt x="179" y="3932"/>
                </a:lnTo>
                <a:lnTo>
                  <a:pt x="188" y="4010"/>
                </a:lnTo>
                <a:lnTo>
                  <a:pt x="198" y="4085"/>
                </a:lnTo>
                <a:lnTo>
                  <a:pt x="209" y="4162"/>
                </a:lnTo>
                <a:lnTo>
                  <a:pt x="221" y="4239"/>
                </a:lnTo>
                <a:lnTo>
                  <a:pt x="235" y="4315"/>
                </a:lnTo>
                <a:lnTo>
                  <a:pt x="250" y="4390"/>
                </a:lnTo>
                <a:lnTo>
                  <a:pt x="266" y="4466"/>
                </a:lnTo>
                <a:lnTo>
                  <a:pt x="284" y="4540"/>
                </a:lnTo>
                <a:lnTo>
                  <a:pt x="302" y="4615"/>
                </a:lnTo>
                <a:lnTo>
                  <a:pt x="323" y="4689"/>
                </a:lnTo>
                <a:lnTo>
                  <a:pt x="344" y="4764"/>
                </a:lnTo>
                <a:lnTo>
                  <a:pt x="367" y="4837"/>
                </a:lnTo>
                <a:lnTo>
                  <a:pt x="391" y="4909"/>
                </a:lnTo>
                <a:lnTo>
                  <a:pt x="416" y="4982"/>
                </a:lnTo>
                <a:lnTo>
                  <a:pt x="443" y="5054"/>
                </a:lnTo>
                <a:lnTo>
                  <a:pt x="470" y="5125"/>
                </a:lnTo>
                <a:lnTo>
                  <a:pt x="499" y="5196"/>
                </a:lnTo>
                <a:lnTo>
                  <a:pt x="531" y="5265"/>
                </a:lnTo>
                <a:lnTo>
                  <a:pt x="562" y="5335"/>
                </a:lnTo>
                <a:lnTo>
                  <a:pt x="594" y="5403"/>
                </a:lnTo>
                <a:lnTo>
                  <a:pt x="629" y="5472"/>
                </a:lnTo>
                <a:lnTo>
                  <a:pt x="664" y="5540"/>
                </a:lnTo>
                <a:lnTo>
                  <a:pt x="700" y="5606"/>
                </a:lnTo>
                <a:lnTo>
                  <a:pt x="738" y="5672"/>
                </a:lnTo>
                <a:lnTo>
                  <a:pt x="777" y="5738"/>
                </a:lnTo>
                <a:lnTo>
                  <a:pt x="817" y="5802"/>
                </a:lnTo>
                <a:lnTo>
                  <a:pt x="858" y="5866"/>
                </a:lnTo>
                <a:lnTo>
                  <a:pt x="901" y="5929"/>
                </a:lnTo>
                <a:lnTo>
                  <a:pt x="945" y="5991"/>
                </a:lnTo>
                <a:lnTo>
                  <a:pt x="990" y="6052"/>
                </a:lnTo>
                <a:lnTo>
                  <a:pt x="1036" y="6112"/>
                </a:lnTo>
                <a:lnTo>
                  <a:pt x="1084" y="6171"/>
                </a:lnTo>
                <a:lnTo>
                  <a:pt x="1132" y="6231"/>
                </a:lnTo>
                <a:lnTo>
                  <a:pt x="1180" y="6291"/>
                </a:lnTo>
                <a:lnTo>
                  <a:pt x="1229" y="6349"/>
                </a:lnTo>
                <a:lnTo>
                  <a:pt x="1281" y="6405"/>
                </a:lnTo>
                <a:lnTo>
                  <a:pt x="1332" y="6462"/>
                </a:lnTo>
                <a:lnTo>
                  <a:pt x="1384" y="6516"/>
                </a:lnTo>
                <a:lnTo>
                  <a:pt x="1438" y="6570"/>
                </a:lnTo>
                <a:lnTo>
                  <a:pt x="1492" y="6623"/>
                </a:lnTo>
                <a:lnTo>
                  <a:pt x="1548" y="6673"/>
                </a:lnTo>
                <a:lnTo>
                  <a:pt x="1604" y="6723"/>
                </a:lnTo>
                <a:lnTo>
                  <a:pt x="1661" y="6773"/>
                </a:lnTo>
                <a:lnTo>
                  <a:pt x="1719" y="6821"/>
                </a:lnTo>
                <a:lnTo>
                  <a:pt x="1778" y="6867"/>
                </a:lnTo>
                <a:lnTo>
                  <a:pt x="1838" y="6914"/>
                </a:lnTo>
                <a:lnTo>
                  <a:pt x="1898" y="6959"/>
                </a:lnTo>
                <a:lnTo>
                  <a:pt x="1959" y="7002"/>
                </a:lnTo>
                <a:lnTo>
                  <a:pt x="2021" y="7044"/>
                </a:lnTo>
                <a:lnTo>
                  <a:pt x="2084" y="7086"/>
                </a:lnTo>
                <a:lnTo>
                  <a:pt x="2146" y="7125"/>
                </a:lnTo>
                <a:lnTo>
                  <a:pt x="2211" y="7165"/>
                </a:lnTo>
                <a:lnTo>
                  <a:pt x="2275" y="7202"/>
                </a:lnTo>
                <a:lnTo>
                  <a:pt x="2341" y="7238"/>
                </a:lnTo>
                <a:lnTo>
                  <a:pt x="2405" y="7274"/>
                </a:lnTo>
                <a:lnTo>
                  <a:pt x="2473" y="7308"/>
                </a:lnTo>
                <a:lnTo>
                  <a:pt x="2539" y="7341"/>
                </a:lnTo>
                <a:lnTo>
                  <a:pt x="2606" y="7373"/>
                </a:lnTo>
                <a:lnTo>
                  <a:pt x="2674" y="7404"/>
                </a:lnTo>
                <a:lnTo>
                  <a:pt x="2743" y="7433"/>
                </a:lnTo>
                <a:lnTo>
                  <a:pt x="2811" y="7461"/>
                </a:lnTo>
                <a:lnTo>
                  <a:pt x="2881" y="7488"/>
                </a:lnTo>
                <a:lnTo>
                  <a:pt x="2950" y="7514"/>
                </a:lnTo>
                <a:lnTo>
                  <a:pt x="3020" y="7538"/>
                </a:lnTo>
                <a:lnTo>
                  <a:pt x="3091" y="7562"/>
                </a:lnTo>
                <a:lnTo>
                  <a:pt x="3160" y="7584"/>
                </a:lnTo>
                <a:lnTo>
                  <a:pt x="3232" y="7604"/>
                </a:lnTo>
                <a:lnTo>
                  <a:pt x="3303" y="7625"/>
                </a:lnTo>
                <a:lnTo>
                  <a:pt x="3374" y="7643"/>
                </a:lnTo>
                <a:lnTo>
                  <a:pt x="3446" y="7659"/>
                </a:lnTo>
                <a:lnTo>
                  <a:pt x="3518" y="7675"/>
                </a:lnTo>
                <a:lnTo>
                  <a:pt x="3590" y="7689"/>
                </a:lnTo>
                <a:lnTo>
                  <a:pt x="3663" y="7703"/>
                </a:lnTo>
                <a:lnTo>
                  <a:pt x="3735" y="7715"/>
                </a:lnTo>
                <a:lnTo>
                  <a:pt x="3809" y="7725"/>
                </a:lnTo>
                <a:lnTo>
                  <a:pt x="3881" y="7735"/>
                </a:lnTo>
                <a:lnTo>
                  <a:pt x="3954" y="7743"/>
                </a:lnTo>
                <a:lnTo>
                  <a:pt x="4027" y="7749"/>
                </a:lnTo>
                <a:lnTo>
                  <a:pt x="4099" y="7755"/>
                </a:lnTo>
                <a:lnTo>
                  <a:pt x="4172" y="7759"/>
                </a:lnTo>
                <a:lnTo>
                  <a:pt x="4246" y="7761"/>
                </a:lnTo>
                <a:lnTo>
                  <a:pt x="4319" y="7764"/>
                </a:lnTo>
                <a:lnTo>
                  <a:pt x="4391" y="7764"/>
                </a:lnTo>
                <a:lnTo>
                  <a:pt x="4464" y="7763"/>
                </a:lnTo>
                <a:lnTo>
                  <a:pt x="4536" y="7760"/>
                </a:lnTo>
                <a:lnTo>
                  <a:pt x="4609" y="7755"/>
                </a:lnTo>
                <a:lnTo>
                  <a:pt x="4681" y="7751"/>
                </a:lnTo>
                <a:lnTo>
                  <a:pt x="4753" y="7743"/>
                </a:lnTo>
                <a:lnTo>
                  <a:pt x="4825" y="7736"/>
                </a:lnTo>
                <a:lnTo>
                  <a:pt x="4897" y="7727"/>
                </a:lnTo>
                <a:lnTo>
                  <a:pt x="4969" y="7716"/>
                </a:lnTo>
                <a:lnTo>
                  <a:pt x="5040" y="7704"/>
                </a:lnTo>
                <a:lnTo>
                  <a:pt x="5112" y="7689"/>
                </a:lnTo>
                <a:lnTo>
                  <a:pt x="5182" y="7675"/>
                </a:lnTo>
                <a:lnTo>
                  <a:pt x="5253" y="7658"/>
                </a:lnTo>
                <a:lnTo>
                  <a:pt x="5324" y="7641"/>
                </a:lnTo>
                <a:lnTo>
                  <a:pt x="5393" y="7623"/>
                </a:lnTo>
                <a:lnTo>
                  <a:pt x="5463" y="7604"/>
                </a:lnTo>
                <a:lnTo>
                  <a:pt x="5532" y="7584"/>
                </a:lnTo>
                <a:lnTo>
                  <a:pt x="5601" y="7562"/>
                </a:lnTo>
                <a:lnTo>
                  <a:pt x="5669" y="7539"/>
                </a:lnTo>
                <a:lnTo>
                  <a:pt x="5738" y="7515"/>
                </a:lnTo>
                <a:lnTo>
                  <a:pt x="5804" y="7490"/>
                </a:lnTo>
                <a:lnTo>
                  <a:pt x="5871" y="7464"/>
                </a:lnTo>
                <a:lnTo>
                  <a:pt x="5937" y="7436"/>
                </a:lnTo>
                <a:lnTo>
                  <a:pt x="6002" y="7407"/>
                </a:lnTo>
                <a:lnTo>
                  <a:pt x="6067" y="7377"/>
                </a:lnTo>
                <a:lnTo>
                  <a:pt x="6130" y="7345"/>
                </a:lnTo>
                <a:lnTo>
                  <a:pt x="6194" y="7313"/>
                </a:lnTo>
                <a:lnTo>
                  <a:pt x="6256" y="7280"/>
                </a:lnTo>
                <a:lnTo>
                  <a:pt x="6317" y="7245"/>
                </a:lnTo>
                <a:lnTo>
                  <a:pt x="6379" y="7209"/>
                </a:lnTo>
                <a:lnTo>
                  <a:pt x="6440" y="7172"/>
                </a:lnTo>
                <a:lnTo>
                  <a:pt x="6500" y="7135"/>
                </a:lnTo>
                <a:lnTo>
                  <a:pt x="6559" y="7097"/>
                </a:lnTo>
                <a:lnTo>
                  <a:pt x="6616" y="7056"/>
                </a:lnTo>
                <a:lnTo>
                  <a:pt x="6674" y="7015"/>
                </a:lnTo>
                <a:lnTo>
                  <a:pt x="6732" y="6974"/>
                </a:lnTo>
                <a:lnTo>
                  <a:pt x="6787" y="6931"/>
                </a:lnTo>
                <a:lnTo>
                  <a:pt x="6842" y="6888"/>
                </a:lnTo>
                <a:lnTo>
                  <a:pt x="6896" y="6842"/>
                </a:lnTo>
                <a:lnTo>
                  <a:pt x="6950" y="6797"/>
                </a:lnTo>
                <a:lnTo>
                  <a:pt x="7003" y="6751"/>
                </a:lnTo>
                <a:lnTo>
                  <a:pt x="7054" y="6703"/>
                </a:lnTo>
                <a:lnTo>
                  <a:pt x="7105" y="6655"/>
                </a:lnTo>
                <a:lnTo>
                  <a:pt x="7155" y="6607"/>
                </a:lnTo>
                <a:lnTo>
                  <a:pt x="7204" y="6557"/>
                </a:lnTo>
                <a:lnTo>
                  <a:pt x="7252" y="6506"/>
                </a:lnTo>
                <a:lnTo>
                  <a:pt x="7299" y="6455"/>
                </a:lnTo>
                <a:lnTo>
                  <a:pt x="7346" y="6403"/>
                </a:lnTo>
                <a:lnTo>
                  <a:pt x="7392" y="6350"/>
                </a:lnTo>
                <a:lnTo>
                  <a:pt x="7436" y="6296"/>
                </a:lnTo>
                <a:lnTo>
                  <a:pt x="7479" y="6242"/>
                </a:lnTo>
                <a:lnTo>
                  <a:pt x="7521" y="6187"/>
                </a:lnTo>
                <a:lnTo>
                  <a:pt x="7563" y="6130"/>
                </a:lnTo>
                <a:lnTo>
                  <a:pt x="7603" y="6075"/>
                </a:lnTo>
                <a:lnTo>
                  <a:pt x="7643" y="6018"/>
                </a:lnTo>
                <a:lnTo>
                  <a:pt x="7681" y="5960"/>
                </a:lnTo>
                <a:lnTo>
                  <a:pt x="7718" y="5901"/>
                </a:lnTo>
                <a:lnTo>
                  <a:pt x="7754" y="5842"/>
                </a:lnTo>
                <a:lnTo>
                  <a:pt x="7789" y="5784"/>
                </a:lnTo>
                <a:lnTo>
                  <a:pt x="7824" y="5724"/>
                </a:lnTo>
                <a:lnTo>
                  <a:pt x="7856" y="5664"/>
                </a:lnTo>
                <a:lnTo>
                  <a:pt x="7889" y="5602"/>
                </a:lnTo>
                <a:lnTo>
                  <a:pt x="7919" y="5540"/>
                </a:lnTo>
                <a:lnTo>
                  <a:pt x="7949" y="5479"/>
                </a:lnTo>
                <a:lnTo>
                  <a:pt x="7976" y="5416"/>
                </a:lnTo>
                <a:lnTo>
                  <a:pt x="8004" y="5353"/>
                </a:lnTo>
                <a:lnTo>
                  <a:pt x="8029" y="5290"/>
                </a:lnTo>
                <a:lnTo>
                  <a:pt x="8054" y="5226"/>
                </a:lnTo>
                <a:lnTo>
                  <a:pt x="8078" y="5162"/>
                </a:lnTo>
                <a:lnTo>
                  <a:pt x="8100" y="5097"/>
                </a:lnTo>
                <a:lnTo>
                  <a:pt x="8122" y="5032"/>
                </a:lnTo>
                <a:lnTo>
                  <a:pt x="8141" y="4968"/>
                </a:lnTo>
                <a:lnTo>
                  <a:pt x="8160" y="4902"/>
                </a:lnTo>
                <a:lnTo>
                  <a:pt x="8177" y="4836"/>
                </a:lnTo>
                <a:lnTo>
                  <a:pt x="8192" y="4770"/>
                </a:lnTo>
                <a:lnTo>
                  <a:pt x="8208" y="4702"/>
                </a:lnTo>
                <a:lnTo>
                  <a:pt x="8221" y="4636"/>
                </a:lnTo>
                <a:lnTo>
                  <a:pt x="8233" y="4569"/>
                </a:lnTo>
                <a:lnTo>
                  <a:pt x="8245" y="4502"/>
                </a:lnTo>
                <a:lnTo>
                  <a:pt x="8256" y="4435"/>
                </a:lnTo>
                <a:lnTo>
                  <a:pt x="8266" y="4367"/>
                </a:lnTo>
                <a:lnTo>
                  <a:pt x="8273" y="4300"/>
                </a:lnTo>
                <a:lnTo>
                  <a:pt x="8280" y="4233"/>
                </a:lnTo>
                <a:lnTo>
                  <a:pt x="8286" y="4165"/>
                </a:lnTo>
                <a:lnTo>
                  <a:pt x="8290" y="4097"/>
                </a:lnTo>
                <a:lnTo>
                  <a:pt x="8293" y="4030"/>
                </a:lnTo>
                <a:lnTo>
                  <a:pt x="8294" y="3963"/>
                </a:lnTo>
                <a:lnTo>
                  <a:pt x="8296" y="3897"/>
                </a:lnTo>
                <a:lnTo>
                  <a:pt x="8294" y="3830"/>
                </a:lnTo>
                <a:lnTo>
                  <a:pt x="8292" y="3763"/>
                </a:lnTo>
                <a:lnTo>
                  <a:pt x="8290" y="3695"/>
                </a:lnTo>
                <a:lnTo>
                  <a:pt x="8285" y="3629"/>
                </a:lnTo>
                <a:lnTo>
                  <a:pt x="8279" y="3563"/>
                </a:lnTo>
                <a:lnTo>
                  <a:pt x="8273" y="3496"/>
                </a:lnTo>
                <a:lnTo>
                  <a:pt x="8264" y="3430"/>
                </a:lnTo>
                <a:lnTo>
                  <a:pt x="8255" y="3365"/>
                </a:lnTo>
                <a:lnTo>
                  <a:pt x="8245" y="3299"/>
                </a:lnTo>
                <a:lnTo>
                  <a:pt x="8233" y="3235"/>
                </a:lnTo>
                <a:lnTo>
                  <a:pt x="8220" y="3169"/>
                </a:lnTo>
                <a:lnTo>
                  <a:pt x="8207" y="3105"/>
                </a:lnTo>
                <a:lnTo>
                  <a:pt x="8192" y="3040"/>
                </a:lnTo>
                <a:lnTo>
                  <a:pt x="8176" y="2975"/>
                </a:lnTo>
                <a:lnTo>
                  <a:pt x="8159" y="2912"/>
                </a:lnTo>
                <a:lnTo>
                  <a:pt x="8141" y="2849"/>
                </a:lnTo>
                <a:lnTo>
                  <a:pt x="8122" y="2786"/>
                </a:lnTo>
                <a:lnTo>
                  <a:pt x="8101" y="2723"/>
                </a:lnTo>
                <a:lnTo>
                  <a:pt x="8080" y="2661"/>
                </a:lnTo>
                <a:lnTo>
                  <a:pt x="8057" y="2600"/>
                </a:lnTo>
                <a:lnTo>
                  <a:pt x="8033" y="2538"/>
                </a:lnTo>
                <a:lnTo>
                  <a:pt x="8009" y="2477"/>
                </a:lnTo>
                <a:lnTo>
                  <a:pt x="7983" y="2417"/>
                </a:lnTo>
                <a:lnTo>
                  <a:pt x="7956" y="2357"/>
                </a:lnTo>
                <a:lnTo>
                  <a:pt x="7928" y="2298"/>
                </a:lnTo>
                <a:lnTo>
                  <a:pt x="7901" y="2240"/>
                </a:lnTo>
                <a:lnTo>
                  <a:pt x="7871" y="2181"/>
                </a:lnTo>
                <a:lnTo>
                  <a:pt x="7839" y="2123"/>
                </a:lnTo>
                <a:lnTo>
                  <a:pt x="7808" y="2067"/>
                </a:lnTo>
                <a:lnTo>
                  <a:pt x="7776" y="2010"/>
                </a:lnTo>
                <a:lnTo>
                  <a:pt x="7742" y="1954"/>
                </a:lnTo>
                <a:lnTo>
                  <a:pt x="7707" y="1899"/>
                </a:lnTo>
                <a:lnTo>
                  <a:pt x="7673" y="1845"/>
                </a:lnTo>
                <a:lnTo>
                  <a:pt x="7637" y="1791"/>
                </a:lnTo>
                <a:lnTo>
                  <a:pt x="7599" y="1738"/>
                </a:lnTo>
                <a:lnTo>
                  <a:pt x="7561" y="1686"/>
                </a:lnTo>
                <a:lnTo>
                  <a:pt x="7523" y="1635"/>
                </a:lnTo>
                <a:lnTo>
                  <a:pt x="7483" y="1583"/>
                </a:lnTo>
                <a:lnTo>
                  <a:pt x="7442" y="1533"/>
                </a:lnTo>
                <a:lnTo>
                  <a:pt x="7400" y="1484"/>
                </a:lnTo>
                <a:lnTo>
                  <a:pt x="7358" y="1436"/>
                </a:lnTo>
                <a:lnTo>
                  <a:pt x="7315" y="1388"/>
                </a:lnTo>
                <a:lnTo>
                  <a:pt x="7270" y="1341"/>
                </a:lnTo>
                <a:lnTo>
                  <a:pt x="7226" y="1295"/>
                </a:lnTo>
                <a:lnTo>
                  <a:pt x="7180" y="1250"/>
                </a:lnTo>
                <a:lnTo>
                  <a:pt x="7134" y="1206"/>
                </a:lnTo>
                <a:lnTo>
                  <a:pt x="7086" y="1163"/>
                </a:lnTo>
                <a:lnTo>
                  <a:pt x="7038" y="1120"/>
                </a:lnTo>
                <a:lnTo>
                  <a:pt x="6990" y="1079"/>
                </a:lnTo>
                <a:lnTo>
                  <a:pt x="6939" y="1038"/>
                </a:lnTo>
                <a:lnTo>
                  <a:pt x="6889" y="999"/>
                </a:lnTo>
                <a:lnTo>
                  <a:pt x="6838" y="960"/>
                </a:lnTo>
                <a:lnTo>
                  <a:pt x="6787" y="923"/>
                </a:lnTo>
                <a:lnTo>
                  <a:pt x="6734" y="887"/>
                </a:lnTo>
                <a:close/>
              </a:path>
            </a:pathLst>
          </a:custGeom>
          <a:solidFill>
            <a:srgbClr val="FFC000"/>
          </a:solidFill>
          <a:ln>
            <a:noFill/>
          </a:ln>
        </p:spPr>
        <p:txBody>
          <a:bodyPr anchor="ctr"/>
          <a:lstStyle>
            <a:defPPr>
              <a:defRPr lang="zh-CN"/>
            </a:defPPr>
            <a:lvl1pPr algn="l" rtl="0" eaLnBrk="0" fontAlgn="base" hangingPunct="0">
              <a:spcBef>
                <a:spcPct val="0"/>
              </a:spcBef>
              <a:spcAft>
                <a:spcPct val="0"/>
              </a:spcAft>
              <a:defRPr kern="1200">
                <a:solidFill>
                  <a:sysClr val="windowText" lastClr="000000"/>
                </a:solidFill>
                <a:latin typeface="Calibri" panose="020F0502020204030204" charset="0"/>
                <a:ea typeface="宋体" panose="02010600030101010101" pitchFamily="2" charset="-122"/>
                <a:cs typeface="+mn-ea"/>
              </a:defRPr>
            </a:lvl1pPr>
            <a:lvl2pPr marL="457200" algn="l" rtl="0" eaLnBrk="0" fontAlgn="base" hangingPunct="0">
              <a:spcBef>
                <a:spcPct val="0"/>
              </a:spcBef>
              <a:spcAft>
                <a:spcPct val="0"/>
              </a:spcAft>
              <a:defRPr kern="1200">
                <a:solidFill>
                  <a:sysClr val="windowText" lastClr="000000"/>
                </a:solidFill>
                <a:latin typeface="Calibri" panose="020F0502020204030204" charset="0"/>
                <a:ea typeface="宋体" panose="02010600030101010101" pitchFamily="2" charset="-122"/>
                <a:cs typeface="+mn-ea"/>
              </a:defRPr>
            </a:lvl2pPr>
            <a:lvl3pPr marL="914400" algn="l" rtl="0" eaLnBrk="0" fontAlgn="base" hangingPunct="0">
              <a:spcBef>
                <a:spcPct val="0"/>
              </a:spcBef>
              <a:spcAft>
                <a:spcPct val="0"/>
              </a:spcAft>
              <a:defRPr kern="1200">
                <a:solidFill>
                  <a:sysClr val="windowText" lastClr="000000"/>
                </a:solidFill>
                <a:latin typeface="Calibri" panose="020F0502020204030204" charset="0"/>
                <a:ea typeface="宋体" panose="02010600030101010101" pitchFamily="2" charset="-122"/>
                <a:cs typeface="+mn-ea"/>
              </a:defRPr>
            </a:lvl3pPr>
            <a:lvl4pPr marL="1371600" algn="l" rtl="0" eaLnBrk="0" fontAlgn="base" hangingPunct="0">
              <a:spcBef>
                <a:spcPct val="0"/>
              </a:spcBef>
              <a:spcAft>
                <a:spcPct val="0"/>
              </a:spcAft>
              <a:defRPr kern="1200">
                <a:solidFill>
                  <a:sysClr val="windowText" lastClr="000000"/>
                </a:solidFill>
                <a:latin typeface="Calibri" panose="020F0502020204030204" charset="0"/>
                <a:ea typeface="宋体" panose="02010600030101010101" pitchFamily="2" charset="-122"/>
                <a:cs typeface="+mn-ea"/>
              </a:defRPr>
            </a:lvl4pPr>
            <a:lvl5pPr marL="1828800" algn="l" rtl="0" eaLnBrk="0" fontAlgn="base" hangingPunct="0">
              <a:spcBef>
                <a:spcPct val="0"/>
              </a:spcBef>
              <a:spcAft>
                <a:spcPct val="0"/>
              </a:spcAft>
              <a:defRPr kern="1200">
                <a:solidFill>
                  <a:sysClr val="windowText" lastClr="000000"/>
                </a:solidFill>
                <a:latin typeface="Calibri" panose="020F0502020204030204" charset="0"/>
                <a:ea typeface="宋体" panose="02010600030101010101" pitchFamily="2" charset="-122"/>
                <a:cs typeface="+mn-ea"/>
              </a:defRPr>
            </a:lvl5pPr>
            <a:lvl6pPr marL="2286000" algn="l" defTabSz="914400" rtl="0" eaLnBrk="1" latinLnBrk="0" hangingPunct="1">
              <a:defRPr kern="1200">
                <a:solidFill>
                  <a:sysClr val="windowText" lastClr="000000"/>
                </a:solidFill>
                <a:latin typeface="Calibri" panose="020F0502020204030204" charset="0"/>
                <a:ea typeface="宋体" panose="02010600030101010101" pitchFamily="2" charset="-122"/>
                <a:cs typeface="+mn-ea"/>
              </a:defRPr>
            </a:lvl6pPr>
            <a:lvl7pPr marL="2743200" algn="l" defTabSz="914400" rtl="0" eaLnBrk="1" latinLnBrk="0" hangingPunct="1">
              <a:defRPr kern="1200">
                <a:solidFill>
                  <a:sysClr val="windowText" lastClr="000000"/>
                </a:solidFill>
                <a:latin typeface="Calibri" panose="020F0502020204030204" charset="0"/>
                <a:ea typeface="宋体" panose="02010600030101010101" pitchFamily="2" charset="-122"/>
                <a:cs typeface="+mn-ea"/>
              </a:defRPr>
            </a:lvl7pPr>
            <a:lvl8pPr marL="3200400" algn="l" defTabSz="914400" rtl="0" eaLnBrk="1" latinLnBrk="0" hangingPunct="1">
              <a:defRPr kern="1200">
                <a:solidFill>
                  <a:sysClr val="windowText" lastClr="000000"/>
                </a:solidFill>
                <a:latin typeface="Calibri" panose="020F0502020204030204" charset="0"/>
                <a:ea typeface="宋体" panose="02010600030101010101" pitchFamily="2" charset="-122"/>
                <a:cs typeface="+mn-ea"/>
              </a:defRPr>
            </a:lvl8pPr>
            <a:lvl9pPr marL="3657600" algn="l" defTabSz="914400" rtl="0" eaLnBrk="1" latinLnBrk="0" hangingPunct="1">
              <a:defRPr kern="1200">
                <a:solidFill>
                  <a:sysClr val="windowText" lastClr="000000"/>
                </a:solidFill>
                <a:latin typeface="Calibri" panose="020F0502020204030204" charset="0"/>
                <a:ea typeface="宋体" panose="02010600030101010101" pitchFamily="2" charset="-122"/>
                <a:cs typeface="+mn-ea"/>
              </a:defRPr>
            </a:lvl9pPr>
          </a:lstStyle>
          <a:p>
            <a:endParaRPr lang="zh-CN" altLang="en-US">
              <a:latin typeface="等线" panose="02010600030101010101" charset="-122"/>
              <a:ea typeface="等线" panose="02010600030101010101" charset="-122"/>
            </a:endParaRPr>
          </a:p>
        </p:txBody>
      </p:sp>
      <p:sp>
        <p:nvSpPr>
          <p:cNvPr id="77" name="KSO_Shape"/>
          <p:cNvSpPr/>
          <p:nvPr>
            <p:custDataLst>
              <p:tags r:id="rId11"/>
            </p:custDataLst>
          </p:nvPr>
        </p:nvSpPr>
        <p:spPr bwMode="auto">
          <a:xfrm rot="14059319">
            <a:off x="5909071" y="2291863"/>
            <a:ext cx="1905000" cy="1781175"/>
          </a:xfrm>
          <a:custGeom>
            <a:avLst/>
            <a:gdLst>
              <a:gd name="T0" fmla="*/ 367132721 w 8296"/>
              <a:gd name="T1" fmla="*/ 366790366 h 7764"/>
              <a:gd name="T2" fmla="*/ 367132721 w 8296"/>
              <a:gd name="T3" fmla="*/ 366790366 h 7764"/>
              <a:gd name="T4" fmla="*/ 367132721 w 8296"/>
              <a:gd name="T5" fmla="*/ 366790366 h 7764"/>
              <a:gd name="T6" fmla="*/ 367132721 w 8296"/>
              <a:gd name="T7" fmla="*/ 366790366 h 7764"/>
              <a:gd name="T8" fmla="*/ 367132721 w 8296"/>
              <a:gd name="T9" fmla="*/ 366790366 h 7764"/>
              <a:gd name="T10" fmla="*/ 367132721 w 8296"/>
              <a:gd name="T11" fmla="*/ 366790366 h 7764"/>
              <a:gd name="T12" fmla="*/ 367132721 w 8296"/>
              <a:gd name="T13" fmla="*/ 366790366 h 7764"/>
              <a:gd name="T14" fmla="*/ 367132721 w 8296"/>
              <a:gd name="T15" fmla="*/ 366790366 h 7764"/>
              <a:gd name="T16" fmla="*/ 367132721 w 8296"/>
              <a:gd name="T17" fmla="*/ 366790366 h 7764"/>
              <a:gd name="T18" fmla="*/ 367132721 w 8296"/>
              <a:gd name="T19" fmla="*/ 366790366 h 7764"/>
              <a:gd name="T20" fmla="*/ 367132721 w 8296"/>
              <a:gd name="T21" fmla="*/ 366790366 h 7764"/>
              <a:gd name="T22" fmla="*/ 367132721 w 8296"/>
              <a:gd name="T23" fmla="*/ 366790366 h 7764"/>
              <a:gd name="T24" fmla="*/ 367132721 w 8296"/>
              <a:gd name="T25" fmla="*/ 366790366 h 7764"/>
              <a:gd name="T26" fmla="*/ 367132721 w 8296"/>
              <a:gd name="T27" fmla="*/ 366790366 h 7764"/>
              <a:gd name="T28" fmla="*/ 367132721 w 8296"/>
              <a:gd name="T29" fmla="*/ 366790366 h 7764"/>
              <a:gd name="T30" fmla="*/ 367132721 w 8296"/>
              <a:gd name="T31" fmla="*/ 366790366 h 7764"/>
              <a:gd name="T32" fmla="*/ 367132721 w 8296"/>
              <a:gd name="T33" fmla="*/ 366790366 h 7764"/>
              <a:gd name="T34" fmla="*/ 367132721 w 8296"/>
              <a:gd name="T35" fmla="*/ 366790366 h 7764"/>
              <a:gd name="T36" fmla="*/ 367132721 w 8296"/>
              <a:gd name="T37" fmla="*/ 366790366 h 7764"/>
              <a:gd name="T38" fmla="*/ 367132721 w 8296"/>
              <a:gd name="T39" fmla="*/ 366790366 h 7764"/>
              <a:gd name="T40" fmla="*/ 367132721 w 8296"/>
              <a:gd name="T41" fmla="*/ 366790366 h 7764"/>
              <a:gd name="T42" fmla="*/ 367132721 w 8296"/>
              <a:gd name="T43" fmla="*/ 366790366 h 7764"/>
              <a:gd name="T44" fmla="*/ 367132721 w 8296"/>
              <a:gd name="T45" fmla="*/ 366790366 h 7764"/>
              <a:gd name="T46" fmla="*/ 367132721 w 8296"/>
              <a:gd name="T47" fmla="*/ 366790366 h 7764"/>
              <a:gd name="T48" fmla="*/ 367132721 w 8296"/>
              <a:gd name="T49" fmla="*/ 366790366 h 7764"/>
              <a:gd name="T50" fmla="*/ 367132721 w 8296"/>
              <a:gd name="T51" fmla="*/ 366790366 h 7764"/>
              <a:gd name="T52" fmla="*/ 367132721 w 8296"/>
              <a:gd name="T53" fmla="*/ 366790366 h 7764"/>
              <a:gd name="T54" fmla="*/ 367132721 w 8296"/>
              <a:gd name="T55" fmla="*/ 366790366 h 7764"/>
              <a:gd name="T56" fmla="*/ 367132721 w 8296"/>
              <a:gd name="T57" fmla="*/ 366790366 h 7764"/>
              <a:gd name="T58" fmla="*/ 367132721 w 8296"/>
              <a:gd name="T59" fmla="*/ 366790366 h 7764"/>
              <a:gd name="T60" fmla="*/ 367132721 w 8296"/>
              <a:gd name="T61" fmla="*/ 366790366 h 7764"/>
              <a:gd name="T62" fmla="*/ 367132721 w 8296"/>
              <a:gd name="T63" fmla="*/ 366790366 h 7764"/>
              <a:gd name="T64" fmla="*/ 367132721 w 8296"/>
              <a:gd name="T65" fmla="*/ 366790366 h 7764"/>
              <a:gd name="T66" fmla="*/ 367132721 w 8296"/>
              <a:gd name="T67" fmla="*/ 366790366 h 7764"/>
              <a:gd name="T68" fmla="*/ 367132721 w 8296"/>
              <a:gd name="T69" fmla="*/ 366790366 h 7764"/>
              <a:gd name="T70" fmla="*/ 367132721 w 8296"/>
              <a:gd name="T71" fmla="*/ 366790366 h 7764"/>
              <a:gd name="T72" fmla="*/ 367132721 w 8296"/>
              <a:gd name="T73" fmla="*/ 366790366 h 7764"/>
              <a:gd name="T74" fmla="*/ 367132721 w 8296"/>
              <a:gd name="T75" fmla="*/ 366790366 h 7764"/>
              <a:gd name="T76" fmla="*/ 367132721 w 8296"/>
              <a:gd name="T77" fmla="*/ 366790366 h 7764"/>
              <a:gd name="T78" fmla="*/ 367132721 w 8296"/>
              <a:gd name="T79" fmla="*/ 366790366 h 7764"/>
              <a:gd name="T80" fmla="*/ 367132721 w 8296"/>
              <a:gd name="T81" fmla="*/ 366790366 h 7764"/>
              <a:gd name="T82" fmla="*/ 367132721 w 8296"/>
              <a:gd name="T83" fmla="*/ 366790366 h 7764"/>
              <a:gd name="T84" fmla="*/ 367132721 w 8296"/>
              <a:gd name="T85" fmla="*/ 366790366 h 7764"/>
              <a:gd name="T86" fmla="*/ 367132721 w 8296"/>
              <a:gd name="T87" fmla="*/ 366790366 h 7764"/>
              <a:gd name="T88" fmla="*/ 367132721 w 8296"/>
              <a:gd name="T89" fmla="*/ 366790366 h 7764"/>
              <a:gd name="T90" fmla="*/ 367132721 w 8296"/>
              <a:gd name="T91" fmla="*/ 366790366 h 7764"/>
              <a:gd name="T92" fmla="*/ 367132721 w 8296"/>
              <a:gd name="T93" fmla="*/ 366790366 h 7764"/>
              <a:gd name="T94" fmla="*/ 367132721 w 8296"/>
              <a:gd name="T95" fmla="*/ 366790366 h 7764"/>
              <a:gd name="T96" fmla="*/ 367132721 w 8296"/>
              <a:gd name="T97" fmla="*/ 366790366 h 7764"/>
              <a:gd name="T98" fmla="*/ 367132721 w 8296"/>
              <a:gd name="T99" fmla="*/ 366790366 h 7764"/>
              <a:gd name="T100" fmla="*/ 367132721 w 8296"/>
              <a:gd name="T101" fmla="*/ 366790366 h 7764"/>
              <a:gd name="T102" fmla="*/ 367132721 w 8296"/>
              <a:gd name="T103" fmla="*/ 366790366 h 7764"/>
              <a:gd name="T104" fmla="*/ 367132721 w 8296"/>
              <a:gd name="T105" fmla="*/ 366790366 h 7764"/>
              <a:gd name="T106" fmla="*/ 367132721 w 8296"/>
              <a:gd name="T107" fmla="*/ 366790366 h 7764"/>
              <a:gd name="T108" fmla="*/ 367132721 w 8296"/>
              <a:gd name="T109" fmla="*/ 366790366 h 7764"/>
              <a:gd name="T110" fmla="*/ 367132721 w 8296"/>
              <a:gd name="T111" fmla="*/ 366790366 h 7764"/>
              <a:gd name="T112" fmla="*/ 367132721 w 8296"/>
              <a:gd name="T113" fmla="*/ 366790366 h 7764"/>
              <a:gd name="T114" fmla="*/ 367132721 w 8296"/>
              <a:gd name="T115" fmla="*/ 366790366 h 7764"/>
              <a:gd name="T116" fmla="*/ 367132721 w 8296"/>
              <a:gd name="T117" fmla="*/ 366790366 h 7764"/>
              <a:gd name="T118" fmla="*/ 367132721 w 8296"/>
              <a:gd name="T119" fmla="*/ 366790366 h 7764"/>
              <a:gd name="T120" fmla="*/ 367132721 w 8296"/>
              <a:gd name="T121" fmla="*/ 366790366 h 7764"/>
              <a:gd name="T122" fmla="*/ 367132721 w 8296"/>
              <a:gd name="T123" fmla="*/ 366790366 h 77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296" h="7764">
                <a:moveTo>
                  <a:pt x="6734" y="887"/>
                </a:moveTo>
                <a:lnTo>
                  <a:pt x="6734" y="887"/>
                </a:lnTo>
                <a:lnTo>
                  <a:pt x="6782" y="929"/>
                </a:lnTo>
                <a:lnTo>
                  <a:pt x="6829" y="972"/>
                </a:lnTo>
                <a:lnTo>
                  <a:pt x="6876" y="1017"/>
                </a:lnTo>
                <a:lnTo>
                  <a:pt x="6920" y="1061"/>
                </a:lnTo>
                <a:lnTo>
                  <a:pt x="6964" y="1107"/>
                </a:lnTo>
                <a:lnTo>
                  <a:pt x="7008" y="1154"/>
                </a:lnTo>
                <a:lnTo>
                  <a:pt x="7050" y="1200"/>
                </a:lnTo>
                <a:lnTo>
                  <a:pt x="7090" y="1248"/>
                </a:lnTo>
                <a:lnTo>
                  <a:pt x="7131" y="1296"/>
                </a:lnTo>
                <a:lnTo>
                  <a:pt x="7171" y="1346"/>
                </a:lnTo>
                <a:lnTo>
                  <a:pt x="7209" y="1396"/>
                </a:lnTo>
                <a:lnTo>
                  <a:pt x="7246" y="1446"/>
                </a:lnTo>
                <a:lnTo>
                  <a:pt x="7282" y="1497"/>
                </a:lnTo>
                <a:lnTo>
                  <a:pt x="7318" y="1548"/>
                </a:lnTo>
                <a:lnTo>
                  <a:pt x="7352" y="1601"/>
                </a:lnTo>
                <a:lnTo>
                  <a:pt x="7386" y="1653"/>
                </a:lnTo>
                <a:lnTo>
                  <a:pt x="7418" y="1707"/>
                </a:lnTo>
                <a:lnTo>
                  <a:pt x="7451" y="1760"/>
                </a:lnTo>
                <a:lnTo>
                  <a:pt x="7481" y="1815"/>
                </a:lnTo>
                <a:lnTo>
                  <a:pt x="7511" y="1869"/>
                </a:lnTo>
                <a:lnTo>
                  <a:pt x="7538" y="1924"/>
                </a:lnTo>
                <a:lnTo>
                  <a:pt x="7566" y="1979"/>
                </a:lnTo>
                <a:lnTo>
                  <a:pt x="7592" y="2036"/>
                </a:lnTo>
                <a:lnTo>
                  <a:pt x="7617" y="2092"/>
                </a:lnTo>
                <a:lnTo>
                  <a:pt x="7643" y="2148"/>
                </a:lnTo>
                <a:lnTo>
                  <a:pt x="7665" y="2206"/>
                </a:lnTo>
                <a:lnTo>
                  <a:pt x="7688" y="2264"/>
                </a:lnTo>
                <a:lnTo>
                  <a:pt x="7710" y="2321"/>
                </a:lnTo>
                <a:lnTo>
                  <a:pt x="7730" y="2379"/>
                </a:lnTo>
                <a:lnTo>
                  <a:pt x="7749" y="2438"/>
                </a:lnTo>
                <a:lnTo>
                  <a:pt x="7767" y="2496"/>
                </a:lnTo>
                <a:lnTo>
                  <a:pt x="7784" y="2555"/>
                </a:lnTo>
                <a:lnTo>
                  <a:pt x="7801" y="2614"/>
                </a:lnTo>
                <a:lnTo>
                  <a:pt x="7817" y="2673"/>
                </a:lnTo>
                <a:lnTo>
                  <a:pt x="7830" y="2733"/>
                </a:lnTo>
                <a:lnTo>
                  <a:pt x="7843" y="2793"/>
                </a:lnTo>
                <a:lnTo>
                  <a:pt x="7855" y="2853"/>
                </a:lnTo>
                <a:lnTo>
                  <a:pt x="7866" y="2912"/>
                </a:lnTo>
                <a:lnTo>
                  <a:pt x="7877" y="2973"/>
                </a:lnTo>
                <a:lnTo>
                  <a:pt x="7885" y="3033"/>
                </a:lnTo>
                <a:lnTo>
                  <a:pt x="7893" y="3093"/>
                </a:lnTo>
                <a:lnTo>
                  <a:pt x="7899" y="3153"/>
                </a:lnTo>
                <a:lnTo>
                  <a:pt x="7905" y="3214"/>
                </a:lnTo>
                <a:lnTo>
                  <a:pt x="7910" y="3274"/>
                </a:lnTo>
                <a:lnTo>
                  <a:pt x="7914" y="3334"/>
                </a:lnTo>
                <a:lnTo>
                  <a:pt x="7916" y="3395"/>
                </a:lnTo>
                <a:lnTo>
                  <a:pt x="7917" y="3455"/>
                </a:lnTo>
                <a:lnTo>
                  <a:pt x="7917" y="3515"/>
                </a:lnTo>
                <a:lnTo>
                  <a:pt x="7916" y="3575"/>
                </a:lnTo>
                <a:lnTo>
                  <a:pt x="7915" y="3635"/>
                </a:lnTo>
                <a:lnTo>
                  <a:pt x="7911" y="3695"/>
                </a:lnTo>
                <a:lnTo>
                  <a:pt x="7908" y="3755"/>
                </a:lnTo>
                <a:lnTo>
                  <a:pt x="7902" y="3815"/>
                </a:lnTo>
                <a:lnTo>
                  <a:pt x="7896" y="3875"/>
                </a:lnTo>
                <a:lnTo>
                  <a:pt x="7889" y="3934"/>
                </a:lnTo>
                <a:lnTo>
                  <a:pt x="7880" y="3994"/>
                </a:lnTo>
                <a:lnTo>
                  <a:pt x="7871" y="4053"/>
                </a:lnTo>
                <a:lnTo>
                  <a:pt x="7860" y="4112"/>
                </a:lnTo>
                <a:lnTo>
                  <a:pt x="7848" y="4171"/>
                </a:lnTo>
                <a:lnTo>
                  <a:pt x="7835" y="4228"/>
                </a:lnTo>
                <a:lnTo>
                  <a:pt x="7821" y="4287"/>
                </a:lnTo>
                <a:lnTo>
                  <a:pt x="7806" y="4345"/>
                </a:lnTo>
                <a:lnTo>
                  <a:pt x="7789" y="4402"/>
                </a:lnTo>
                <a:lnTo>
                  <a:pt x="7772" y="4459"/>
                </a:lnTo>
                <a:lnTo>
                  <a:pt x="7754" y="4516"/>
                </a:lnTo>
                <a:lnTo>
                  <a:pt x="7736" y="4573"/>
                </a:lnTo>
                <a:lnTo>
                  <a:pt x="7717" y="4628"/>
                </a:lnTo>
                <a:lnTo>
                  <a:pt x="7695" y="4684"/>
                </a:lnTo>
                <a:lnTo>
                  <a:pt x="7675" y="4740"/>
                </a:lnTo>
                <a:lnTo>
                  <a:pt x="7652" y="4794"/>
                </a:lnTo>
                <a:lnTo>
                  <a:pt x="7628" y="4848"/>
                </a:lnTo>
                <a:lnTo>
                  <a:pt x="7604" y="4902"/>
                </a:lnTo>
                <a:lnTo>
                  <a:pt x="7578" y="4954"/>
                </a:lnTo>
                <a:lnTo>
                  <a:pt x="7551" y="5006"/>
                </a:lnTo>
                <a:lnTo>
                  <a:pt x="7525" y="5058"/>
                </a:lnTo>
                <a:lnTo>
                  <a:pt x="7496" y="5109"/>
                </a:lnTo>
                <a:lnTo>
                  <a:pt x="7467" y="5160"/>
                </a:lnTo>
                <a:lnTo>
                  <a:pt x="7436" y="5210"/>
                </a:lnTo>
                <a:lnTo>
                  <a:pt x="7406" y="5259"/>
                </a:lnTo>
                <a:lnTo>
                  <a:pt x="7374" y="5307"/>
                </a:lnTo>
                <a:lnTo>
                  <a:pt x="7341" y="5355"/>
                </a:lnTo>
                <a:lnTo>
                  <a:pt x="7308" y="5403"/>
                </a:lnTo>
                <a:lnTo>
                  <a:pt x="7273" y="5450"/>
                </a:lnTo>
                <a:lnTo>
                  <a:pt x="7238" y="5496"/>
                </a:lnTo>
                <a:lnTo>
                  <a:pt x="7202" y="5541"/>
                </a:lnTo>
                <a:lnTo>
                  <a:pt x="7166" y="5586"/>
                </a:lnTo>
                <a:lnTo>
                  <a:pt x="7129" y="5630"/>
                </a:lnTo>
                <a:lnTo>
                  <a:pt x="7090" y="5673"/>
                </a:lnTo>
                <a:lnTo>
                  <a:pt x="7051" y="5715"/>
                </a:lnTo>
                <a:lnTo>
                  <a:pt x="7012" y="5757"/>
                </a:lnTo>
                <a:lnTo>
                  <a:pt x="6972" y="5799"/>
                </a:lnTo>
                <a:lnTo>
                  <a:pt x="6931" y="5839"/>
                </a:lnTo>
                <a:lnTo>
                  <a:pt x="6889" y="5878"/>
                </a:lnTo>
                <a:lnTo>
                  <a:pt x="6847" y="5918"/>
                </a:lnTo>
                <a:lnTo>
                  <a:pt x="6804" y="5955"/>
                </a:lnTo>
                <a:lnTo>
                  <a:pt x="6760" y="5992"/>
                </a:lnTo>
                <a:lnTo>
                  <a:pt x="6717" y="6030"/>
                </a:lnTo>
                <a:lnTo>
                  <a:pt x="6671" y="6064"/>
                </a:lnTo>
                <a:lnTo>
                  <a:pt x="6627" y="6099"/>
                </a:lnTo>
                <a:lnTo>
                  <a:pt x="6581" y="6134"/>
                </a:lnTo>
                <a:lnTo>
                  <a:pt x="6535" y="6166"/>
                </a:lnTo>
                <a:lnTo>
                  <a:pt x="6488" y="6199"/>
                </a:lnTo>
                <a:lnTo>
                  <a:pt x="6441" y="6231"/>
                </a:lnTo>
                <a:lnTo>
                  <a:pt x="6393" y="6261"/>
                </a:lnTo>
                <a:lnTo>
                  <a:pt x="6345" y="6291"/>
                </a:lnTo>
                <a:lnTo>
                  <a:pt x="6296" y="6320"/>
                </a:lnTo>
                <a:lnTo>
                  <a:pt x="6247" y="6348"/>
                </a:lnTo>
                <a:lnTo>
                  <a:pt x="6197" y="6375"/>
                </a:lnTo>
                <a:lnTo>
                  <a:pt x="6148" y="6402"/>
                </a:lnTo>
                <a:lnTo>
                  <a:pt x="6098" y="6427"/>
                </a:lnTo>
                <a:lnTo>
                  <a:pt x="6046" y="6451"/>
                </a:lnTo>
                <a:lnTo>
                  <a:pt x="5996" y="6474"/>
                </a:lnTo>
                <a:lnTo>
                  <a:pt x="5944" y="6497"/>
                </a:lnTo>
                <a:lnTo>
                  <a:pt x="5892" y="6518"/>
                </a:lnTo>
                <a:lnTo>
                  <a:pt x="5841" y="6539"/>
                </a:lnTo>
                <a:lnTo>
                  <a:pt x="5788" y="6558"/>
                </a:lnTo>
                <a:lnTo>
                  <a:pt x="5735" y="6577"/>
                </a:lnTo>
                <a:lnTo>
                  <a:pt x="5682" y="6594"/>
                </a:lnTo>
                <a:lnTo>
                  <a:pt x="5630" y="6611"/>
                </a:lnTo>
                <a:lnTo>
                  <a:pt x="5576" y="6626"/>
                </a:lnTo>
                <a:lnTo>
                  <a:pt x="5522" y="6641"/>
                </a:lnTo>
                <a:lnTo>
                  <a:pt x="5469" y="6654"/>
                </a:lnTo>
                <a:lnTo>
                  <a:pt x="5415" y="6666"/>
                </a:lnTo>
                <a:lnTo>
                  <a:pt x="5360" y="6677"/>
                </a:lnTo>
                <a:lnTo>
                  <a:pt x="5305" y="6687"/>
                </a:lnTo>
                <a:lnTo>
                  <a:pt x="5251" y="6696"/>
                </a:lnTo>
                <a:lnTo>
                  <a:pt x="5196" y="6704"/>
                </a:lnTo>
                <a:lnTo>
                  <a:pt x="5142" y="6711"/>
                </a:lnTo>
                <a:lnTo>
                  <a:pt x="5087" y="6717"/>
                </a:lnTo>
                <a:lnTo>
                  <a:pt x="5032" y="6723"/>
                </a:lnTo>
                <a:lnTo>
                  <a:pt x="4977" y="6728"/>
                </a:lnTo>
                <a:lnTo>
                  <a:pt x="4921" y="6732"/>
                </a:lnTo>
                <a:lnTo>
                  <a:pt x="4866" y="6735"/>
                </a:lnTo>
                <a:lnTo>
                  <a:pt x="4811" y="6737"/>
                </a:lnTo>
                <a:lnTo>
                  <a:pt x="4756" y="6737"/>
                </a:lnTo>
                <a:lnTo>
                  <a:pt x="4702" y="6737"/>
                </a:lnTo>
                <a:lnTo>
                  <a:pt x="4647" y="6735"/>
                </a:lnTo>
                <a:lnTo>
                  <a:pt x="4592" y="6733"/>
                </a:lnTo>
                <a:lnTo>
                  <a:pt x="4538" y="6729"/>
                </a:lnTo>
                <a:lnTo>
                  <a:pt x="4484" y="6725"/>
                </a:lnTo>
                <a:lnTo>
                  <a:pt x="4430" y="6719"/>
                </a:lnTo>
                <a:lnTo>
                  <a:pt x="4376" y="6713"/>
                </a:lnTo>
                <a:lnTo>
                  <a:pt x="4322" y="6705"/>
                </a:lnTo>
                <a:lnTo>
                  <a:pt x="4270" y="6697"/>
                </a:lnTo>
                <a:lnTo>
                  <a:pt x="4217" y="6687"/>
                </a:lnTo>
                <a:lnTo>
                  <a:pt x="4164" y="6677"/>
                </a:lnTo>
                <a:lnTo>
                  <a:pt x="4111" y="6666"/>
                </a:lnTo>
                <a:lnTo>
                  <a:pt x="4058" y="6654"/>
                </a:lnTo>
                <a:lnTo>
                  <a:pt x="4007" y="6641"/>
                </a:lnTo>
                <a:lnTo>
                  <a:pt x="3955" y="6626"/>
                </a:lnTo>
                <a:lnTo>
                  <a:pt x="3903" y="6612"/>
                </a:lnTo>
                <a:lnTo>
                  <a:pt x="3853" y="6595"/>
                </a:lnTo>
                <a:lnTo>
                  <a:pt x="3801" y="6579"/>
                </a:lnTo>
                <a:lnTo>
                  <a:pt x="3752" y="6561"/>
                </a:lnTo>
                <a:lnTo>
                  <a:pt x="3702" y="6543"/>
                </a:lnTo>
                <a:lnTo>
                  <a:pt x="3653" y="6524"/>
                </a:lnTo>
                <a:lnTo>
                  <a:pt x="3603" y="6504"/>
                </a:lnTo>
                <a:lnTo>
                  <a:pt x="3554" y="6483"/>
                </a:lnTo>
                <a:lnTo>
                  <a:pt x="3506" y="6461"/>
                </a:lnTo>
                <a:lnTo>
                  <a:pt x="3458" y="6439"/>
                </a:lnTo>
                <a:lnTo>
                  <a:pt x="3410" y="6415"/>
                </a:lnTo>
                <a:lnTo>
                  <a:pt x="3363" y="6391"/>
                </a:lnTo>
                <a:lnTo>
                  <a:pt x="3317" y="6366"/>
                </a:lnTo>
                <a:lnTo>
                  <a:pt x="3271" y="6341"/>
                </a:lnTo>
                <a:lnTo>
                  <a:pt x="3225" y="6314"/>
                </a:lnTo>
                <a:lnTo>
                  <a:pt x="3181" y="6287"/>
                </a:lnTo>
                <a:lnTo>
                  <a:pt x="3136" y="6259"/>
                </a:lnTo>
                <a:lnTo>
                  <a:pt x="3092" y="6230"/>
                </a:lnTo>
                <a:lnTo>
                  <a:pt x="3049" y="6200"/>
                </a:lnTo>
                <a:lnTo>
                  <a:pt x="3007" y="6170"/>
                </a:lnTo>
                <a:lnTo>
                  <a:pt x="2964" y="6140"/>
                </a:lnTo>
                <a:lnTo>
                  <a:pt x="2923" y="6108"/>
                </a:lnTo>
                <a:lnTo>
                  <a:pt x="2882" y="6075"/>
                </a:lnTo>
                <a:lnTo>
                  <a:pt x="2841" y="6043"/>
                </a:lnTo>
                <a:lnTo>
                  <a:pt x="2802" y="6009"/>
                </a:lnTo>
                <a:lnTo>
                  <a:pt x="2763" y="5974"/>
                </a:lnTo>
                <a:lnTo>
                  <a:pt x="2725" y="5940"/>
                </a:lnTo>
                <a:lnTo>
                  <a:pt x="2686" y="5905"/>
                </a:lnTo>
                <a:lnTo>
                  <a:pt x="2650" y="5868"/>
                </a:lnTo>
                <a:lnTo>
                  <a:pt x="2613" y="5832"/>
                </a:lnTo>
                <a:lnTo>
                  <a:pt x="2578" y="5793"/>
                </a:lnTo>
                <a:lnTo>
                  <a:pt x="2543" y="5756"/>
                </a:lnTo>
                <a:lnTo>
                  <a:pt x="2509" y="5716"/>
                </a:lnTo>
                <a:lnTo>
                  <a:pt x="2476" y="5678"/>
                </a:lnTo>
                <a:lnTo>
                  <a:pt x="2444" y="5637"/>
                </a:lnTo>
                <a:lnTo>
                  <a:pt x="2411" y="5598"/>
                </a:lnTo>
                <a:lnTo>
                  <a:pt x="2381" y="5557"/>
                </a:lnTo>
                <a:lnTo>
                  <a:pt x="2351" y="5515"/>
                </a:lnTo>
                <a:lnTo>
                  <a:pt x="2321" y="5473"/>
                </a:lnTo>
                <a:lnTo>
                  <a:pt x="2294" y="5430"/>
                </a:lnTo>
                <a:lnTo>
                  <a:pt x="2266" y="5386"/>
                </a:lnTo>
                <a:lnTo>
                  <a:pt x="2240" y="5343"/>
                </a:lnTo>
                <a:lnTo>
                  <a:pt x="2217" y="5306"/>
                </a:lnTo>
                <a:lnTo>
                  <a:pt x="2194" y="5269"/>
                </a:lnTo>
                <a:lnTo>
                  <a:pt x="2173" y="5232"/>
                </a:lnTo>
                <a:lnTo>
                  <a:pt x="2152" y="5193"/>
                </a:lnTo>
                <a:lnTo>
                  <a:pt x="2113" y="5118"/>
                </a:lnTo>
                <a:lnTo>
                  <a:pt x="2075" y="5040"/>
                </a:lnTo>
                <a:lnTo>
                  <a:pt x="2042" y="4962"/>
                </a:lnTo>
                <a:lnTo>
                  <a:pt x="2009" y="4882"/>
                </a:lnTo>
                <a:lnTo>
                  <a:pt x="1981" y="4803"/>
                </a:lnTo>
                <a:lnTo>
                  <a:pt x="1955" y="4723"/>
                </a:lnTo>
                <a:lnTo>
                  <a:pt x="1931" y="4641"/>
                </a:lnTo>
                <a:lnTo>
                  <a:pt x="1910" y="4560"/>
                </a:lnTo>
                <a:lnTo>
                  <a:pt x="1892" y="4478"/>
                </a:lnTo>
                <a:lnTo>
                  <a:pt x="1876" y="4395"/>
                </a:lnTo>
                <a:lnTo>
                  <a:pt x="1862" y="4312"/>
                </a:lnTo>
                <a:lnTo>
                  <a:pt x="1851" y="4229"/>
                </a:lnTo>
                <a:lnTo>
                  <a:pt x="1842" y="4147"/>
                </a:lnTo>
                <a:lnTo>
                  <a:pt x="1838" y="4064"/>
                </a:lnTo>
                <a:lnTo>
                  <a:pt x="1834" y="3981"/>
                </a:lnTo>
                <a:lnTo>
                  <a:pt x="1833" y="3898"/>
                </a:lnTo>
                <a:lnTo>
                  <a:pt x="1834" y="3815"/>
                </a:lnTo>
                <a:lnTo>
                  <a:pt x="1838" y="3733"/>
                </a:lnTo>
                <a:lnTo>
                  <a:pt x="1845" y="3651"/>
                </a:lnTo>
                <a:lnTo>
                  <a:pt x="1853" y="3568"/>
                </a:lnTo>
                <a:lnTo>
                  <a:pt x="1864" y="3488"/>
                </a:lnTo>
                <a:lnTo>
                  <a:pt x="1877" y="3406"/>
                </a:lnTo>
                <a:lnTo>
                  <a:pt x="1893" y="3326"/>
                </a:lnTo>
                <a:lnTo>
                  <a:pt x="1911" y="3247"/>
                </a:lnTo>
                <a:lnTo>
                  <a:pt x="1931" y="3169"/>
                </a:lnTo>
                <a:lnTo>
                  <a:pt x="1954" y="3091"/>
                </a:lnTo>
                <a:lnTo>
                  <a:pt x="1979" y="3014"/>
                </a:lnTo>
                <a:lnTo>
                  <a:pt x="2006" y="2937"/>
                </a:lnTo>
                <a:lnTo>
                  <a:pt x="2036" y="2863"/>
                </a:lnTo>
                <a:lnTo>
                  <a:pt x="2067" y="2788"/>
                </a:lnTo>
                <a:lnTo>
                  <a:pt x="2662" y="3323"/>
                </a:lnTo>
                <a:lnTo>
                  <a:pt x="3245" y="0"/>
                </a:lnTo>
                <a:lnTo>
                  <a:pt x="0" y="928"/>
                </a:lnTo>
                <a:lnTo>
                  <a:pt x="623" y="1488"/>
                </a:lnTo>
                <a:lnTo>
                  <a:pt x="588" y="1560"/>
                </a:lnTo>
                <a:lnTo>
                  <a:pt x="553" y="1634"/>
                </a:lnTo>
                <a:lnTo>
                  <a:pt x="521" y="1707"/>
                </a:lnTo>
                <a:lnTo>
                  <a:pt x="490" y="1780"/>
                </a:lnTo>
                <a:lnTo>
                  <a:pt x="460" y="1853"/>
                </a:lnTo>
                <a:lnTo>
                  <a:pt x="432" y="1928"/>
                </a:lnTo>
                <a:lnTo>
                  <a:pt x="404" y="2002"/>
                </a:lnTo>
                <a:lnTo>
                  <a:pt x="379" y="2078"/>
                </a:lnTo>
                <a:lnTo>
                  <a:pt x="355" y="2153"/>
                </a:lnTo>
                <a:lnTo>
                  <a:pt x="332" y="2229"/>
                </a:lnTo>
                <a:lnTo>
                  <a:pt x="311" y="2304"/>
                </a:lnTo>
                <a:lnTo>
                  <a:pt x="292" y="2381"/>
                </a:lnTo>
                <a:lnTo>
                  <a:pt x="272" y="2458"/>
                </a:lnTo>
                <a:lnTo>
                  <a:pt x="256" y="2535"/>
                </a:lnTo>
                <a:lnTo>
                  <a:pt x="240" y="2612"/>
                </a:lnTo>
                <a:lnTo>
                  <a:pt x="226" y="2689"/>
                </a:lnTo>
                <a:lnTo>
                  <a:pt x="212" y="2767"/>
                </a:lnTo>
                <a:lnTo>
                  <a:pt x="200" y="2843"/>
                </a:lnTo>
                <a:lnTo>
                  <a:pt x="190" y="2921"/>
                </a:lnTo>
                <a:lnTo>
                  <a:pt x="181" y="2999"/>
                </a:lnTo>
                <a:lnTo>
                  <a:pt x="174" y="3077"/>
                </a:lnTo>
                <a:lnTo>
                  <a:pt x="168" y="3155"/>
                </a:lnTo>
                <a:lnTo>
                  <a:pt x="163" y="3233"/>
                </a:lnTo>
                <a:lnTo>
                  <a:pt x="160" y="3311"/>
                </a:lnTo>
                <a:lnTo>
                  <a:pt x="157" y="3389"/>
                </a:lnTo>
                <a:lnTo>
                  <a:pt x="156" y="3467"/>
                </a:lnTo>
                <a:lnTo>
                  <a:pt x="157" y="3544"/>
                </a:lnTo>
                <a:lnTo>
                  <a:pt x="158" y="3622"/>
                </a:lnTo>
                <a:lnTo>
                  <a:pt x="162" y="3700"/>
                </a:lnTo>
                <a:lnTo>
                  <a:pt x="167" y="3778"/>
                </a:lnTo>
                <a:lnTo>
                  <a:pt x="172" y="3855"/>
                </a:lnTo>
                <a:lnTo>
                  <a:pt x="179" y="3932"/>
                </a:lnTo>
                <a:lnTo>
                  <a:pt x="188" y="4010"/>
                </a:lnTo>
                <a:lnTo>
                  <a:pt x="198" y="4085"/>
                </a:lnTo>
                <a:lnTo>
                  <a:pt x="209" y="4162"/>
                </a:lnTo>
                <a:lnTo>
                  <a:pt x="221" y="4239"/>
                </a:lnTo>
                <a:lnTo>
                  <a:pt x="235" y="4315"/>
                </a:lnTo>
                <a:lnTo>
                  <a:pt x="250" y="4390"/>
                </a:lnTo>
                <a:lnTo>
                  <a:pt x="266" y="4466"/>
                </a:lnTo>
                <a:lnTo>
                  <a:pt x="284" y="4540"/>
                </a:lnTo>
                <a:lnTo>
                  <a:pt x="302" y="4615"/>
                </a:lnTo>
                <a:lnTo>
                  <a:pt x="323" y="4689"/>
                </a:lnTo>
                <a:lnTo>
                  <a:pt x="344" y="4764"/>
                </a:lnTo>
                <a:lnTo>
                  <a:pt x="367" y="4837"/>
                </a:lnTo>
                <a:lnTo>
                  <a:pt x="391" y="4909"/>
                </a:lnTo>
                <a:lnTo>
                  <a:pt x="416" y="4982"/>
                </a:lnTo>
                <a:lnTo>
                  <a:pt x="443" y="5054"/>
                </a:lnTo>
                <a:lnTo>
                  <a:pt x="470" y="5125"/>
                </a:lnTo>
                <a:lnTo>
                  <a:pt x="499" y="5196"/>
                </a:lnTo>
                <a:lnTo>
                  <a:pt x="531" y="5265"/>
                </a:lnTo>
                <a:lnTo>
                  <a:pt x="562" y="5335"/>
                </a:lnTo>
                <a:lnTo>
                  <a:pt x="594" y="5403"/>
                </a:lnTo>
                <a:lnTo>
                  <a:pt x="629" y="5472"/>
                </a:lnTo>
                <a:lnTo>
                  <a:pt x="664" y="5540"/>
                </a:lnTo>
                <a:lnTo>
                  <a:pt x="700" y="5606"/>
                </a:lnTo>
                <a:lnTo>
                  <a:pt x="738" y="5672"/>
                </a:lnTo>
                <a:lnTo>
                  <a:pt x="777" y="5738"/>
                </a:lnTo>
                <a:lnTo>
                  <a:pt x="817" y="5802"/>
                </a:lnTo>
                <a:lnTo>
                  <a:pt x="858" y="5866"/>
                </a:lnTo>
                <a:lnTo>
                  <a:pt x="901" y="5929"/>
                </a:lnTo>
                <a:lnTo>
                  <a:pt x="945" y="5991"/>
                </a:lnTo>
                <a:lnTo>
                  <a:pt x="990" y="6052"/>
                </a:lnTo>
                <a:lnTo>
                  <a:pt x="1036" y="6112"/>
                </a:lnTo>
                <a:lnTo>
                  <a:pt x="1084" y="6171"/>
                </a:lnTo>
                <a:lnTo>
                  <a:pt x="1132" y="6231"/>
                </a:lnTo>
                <a:lnTo>
                  <a:pt x="1180" y="6291"/>
                </a:lnTo>
                <a:lnTo>
                  <a:pt x="1229" y="6349"/>
                </a:lnTo>
                <a:lnTo>
                  <a:pt x="1281" y="6405"/>
                </a:lnTo>
                <a:lnTo>
                  <a:pt x="1332" y="6462"/>
                </a:lnTo>
                <a:lnTo>
                  <a:pt x="1384" y="6516"/>
                </a:lnTo>
                <a:lnTo>
                  <a:pt x="1438" y="6570"/>
                </a:lnTo>
                <a:lnTo>
                  <a:pt x="1492" y="6623"/>
                </a:lnTo>
                <a:lnTo>
                  <a:pt x="1548" y="6673"/>
                </a:lnTo>
                <a:lnTo>
                  <a:pt x="1604" y="6723"/>
                </a:lnTo>
                <a:lnTo>
                  <a:pt x="1661" y="6773"/>
                </a:lnTo>
                <a:lnTo>
                  <a:pt x="1719" y="6821"/>
                </a:lnTo>
                <a:lnTo>
                  <a:pt x="1778" y="6867"/>
                </a:lnTo>
                <a:lnTo>
                  <a:pt x="1838" y="6914"/>
                </a:lnTo>
                <a:lnTo>
                  <a:pt x="1898" y="6959"/>
                </a:lnTo>
                <a:lnTo>
                  <a:pt x="1959" y="7002"/>
                </a:lnTo>
                <a:lnTo>
                  <a:pt x="2021" y="7044"/>
                </a:lnTo>
                <a:lnTo>
                  <a:pt x="2084" y="7086"/>
                </a:lnTo>
                <a:lnTo>
                  <a:pt x="2146" y="7125"/>
                </a:lnTo>
                <a:lnTo>
                  <a:pt x="2211" y="7165"/>
                </a:lnTo>
                <a:lnTo>
                  <a:pt x="2275" y="7202"/>
                </a:lnTo>
                <a:lnTo>
                  <a:pt x="2341" y="7238"/>
                </a:lnTo>
                <a:lnTo>
                  <a:pt x="2405" y="7274"/>
                </a:lnTo>
                <a:lnTo>
                  <a:pt x="2473" y="7308"/>
                </a:lnTo>
                <a:lnTo>
                  <a:pt x="2539" y="7341"/>
                </a:lnTo>
                <a:lnTo>
                  <a:pt x="2606" y="7373"/>
                </a:lnTo>
                <a:lnTo>
                  <a:pt x="2674" y="7404"/>
                </a:lnTo>
                <a:lnTo>
                  <a:pt x="2743" y="7433"/>
                </a:lnTo>
                <a:lnTo>
                  <a:pt x="2811" y="7461"/>
                </a:lnTo>
                <a:lnTo>
                  <a:pt x="2881" y="7488"/>
                </a:lnTo>
                <a:lnTo>
                  <a:pt x="2950" y="7514"/>
                </a:lnTo>
                <a:lnTo>
                  <a:pt x="3020" y="7538"/>
                </a:lnTo>
                <a:lnTo>
                  <a:pt x="3091" y="7562"/>
                </a:lnTo>
                <a:lnTo>
                  <a:pt x="3160" y="7584"/>
                </a:lnTo>
                <a:lnTo>
                  <a:pt x="3232" y="7604"/>
                </a:lnTo>
                <a:lnTo>
                  <a:pt x="3303" y="7625"/>
                </a:lnTo>
                <a:lnTo>
                  <a:pt x="3374" y="7643"/>
                </a:lnTo>
                <a:lnTo>
                  <a:pt x="3446" y="7659"/>
                </a:lnTo>
                <a:lnTo>
                  <a:pt x="3518" y="7675"/>
                </a:lnTo>
                <a:lnTo>
                  <a:pt x="3590" y="7689"/>
                </a:lnTo>
                <a:lnTo>
                  <a:pt x="3663" y="7703"/>
                </a:lnTo>
                <a:lnTo>
                  <a:pt x="3735" y="7715"/>
                </a:lnTo>
                <a:lnTo>
                  <a:pt x="3809" y="7725"/>
                </a:lnTo>
                <a:lnTo>
                  <a:pt x="3881" y="7735"/>
                </a:lnTo>
                <a:lnTo>
                  <a:pt x="3954" y="7743"/>
                </a:lnTo>
                <a:lnTo>
                  <a:pt x="4027" y="7749"/>
                </a:lnTo>
                <a:lnTo>
                  <a:pt x="4099" y="7755"/>
                </a:lnTo>
                <a:lnTo>
                  <a:pt x="4172" y="7759"/>
                </a:lnTo>
                <a:lnTo>
                  <a:pt x="4246" y="7761"/>
                </a:lnTo>
                <a:lnTo>
                  <a:pt x="4319" y="7764"/>
                </a:lnTo>
                <a:lnTo>
                  <a:pt x="4391" y="7764"/>
                </a:lnTo>
                <a:lnTo>
                  <a:pt x="4464" y="7763"/>
                </a:lnTo>
                <a:lnTo>
                  <a:pt x="4536" y="7760"/>
                </a:lnTo>
                <a:lnTo>
                  <a:pt x="4609" y="7755"/>
                </a:lnTo>
                <a:lnTo>
                  <a:pt x="4681" y="7751"/>
                </a:lnTo>
                <a:lnTo>
                  <a:pt x="4753" y="7743"/>
                </a:lnTo>
                <a:lnTo>
                  <a:pt x="4825" y="7736"/>
                </a:lnTo>
                <a:lnTo>
                  <a:pt x="4897" y="7727"/>
                </a:lnTo>
                <a:lnTo>
                  <a:pt x="4969" y="7716"/>
                </a:lnTo>
                <a:lnTo>
                  <a:pt x="5040" y="7704"/>
                </a:lnTo>
                <a:lnTo>
                  <a:pt x="5112" y="7689"/>
                </a:lnTo>
                <a:lnTo>
                  <a:pt x="5182" y="7675"/>
                </a:lnTo>
                <a:lnTo>
                  <a:pt x="5253" y="7658"/>
                </a:lnTo>
                <a:lnTo>
                  <a:pt x="5324" y="7641"/>
                </a:lnTo>
                <a:lnTo>
                  <a:pt x="5393" y="7623"/>
                </a:lnTo>
                <a:lnTo>
                  <a:pt x="5463" y="7604"/>
                </a:lnTo>
                <a:lnTo>
                  <a:pt x="5532" y="7584"/>
                </a:lnTo>
                <a:lnTo>
                  <a:pt x="5601" y="7562"/>
                </a:lnTo>
                <a:lnTo>
                  <a:pt x="5669" y="7539"/>
                </a:lnTo>
                <a:lnTo>
                  <a:pt x="5738" y="7515"/>
                </a:lnTo>
                <a:lnTo>
                  <a:pt x="5804" y="7490"/>
                </a:lnTo>
                <a:lnTo>
                  <a:pt x="5871" y="7464"/>
                </a:lnTo>
                <a:lnTo>
                  <a:pt x="5937" y="7436"/>
                </a:lnTo>
                <a:lnTo>
                  <a:pt x="6002" y="7407"/>
                </a:lnTo>
                <a:lnTo>
                  <a:pt x="6067" y="7377"/>
                </a:lnTo>
                <a:lnTo>
                  <a:pt x="6130" y="7345"/>
                </a:lnTo>
                <a:lnTo>
                  <a:pt x="6194" y="7313"/>
                </a:lnTo>
                <a:lnTo>
                  <a:pt x="6256" y="7280"/>
                </a:lnTo>
                <a:lnTo>
                  <a:pt x="6317" y="7245"/>
                </a:lnTo>
                <a:lnTo>
                  <a:pt x="6379" y="7209"/>
                </a:lnTo>
                <a:lnTo>
                  <a:pt x="6440" y="7172"/>
                </a:lnTo>
                <a:lnTo>
                  <a:pt x="6500" y="7135"/>
                </a:lnTo>
                <a:lnTo>
                  <a:pt x="6559" y="7097"/>
                </a:lnTo>
                <a:lnTo>
                  <a:pt x="6616" y="7056"/>
                </a:lnTo>
                <a:lnTo>
                  <a:pt x="6674" y="7015"/>
                </a:lnTo>
                <a:lnTo>
                  <a:pt x="6732" y="6974"/>
                </a:lnTo>
                <a:lnTo>
                  <a:pt x="6787" y="6931"/>
                </a:lnTo>
                <a:lnTo>
                  <a:pt x="6842" y="6888"/>
                </a:lnTo>
                <a:lnTo>
                  <a:pt x="6896" y="6842"/>
                </a:lnTo>
                <a:lnTo>
                  <a:pt x="6950" y="6797"/>
                </a:lnTo>
                <a:lnTo>
                  <a:pt x="7003" y="6751"/>
                </a:lnTo>
                <a:lnTo>
                  <a:pt x="7054" y="6703"/>
                </a:lnTo>
                <a:lnTo>
                  <a:pt x="7105" y="6655"/>
                </a:lnTo>
                <a:lnTo>
                  <a:pt x="7155" y="6607"/>
                </a:lnTo>
                <a:lnTo>
                  <a:pt x="7204" y="6557"/>
                </a:lnTo>
                <a:lnTo>
                  <a:pt x="7252" y="6506"/>
                </a:lnTo>
                <a:lnTo>
                  <a:pt x="7299" y="6455"/>
                </a:lnTo>
                <a:lnTo>
                  <a:pt x="7346" y="6403"/>
                </a:lnTo>
                <a:lnTo>
                  <a:pt x="7392" y="6350"/>
                </a:lnTo>
                <a:lnTo>
                  <a:pt x="7436" y="6296"/>
                </a:lnTo>
                <a:lnTo>
                  <a:pt x="7479" y="6242"/>
                </a:lnTo>
                <a:lnTo>
                  <a:pt x="7521" y="6187"/>
                </a:lnTo>
                <a:lnTo>
                  <a:pt x="7563" y="6130"/>
                </a:lnTo>
                <a:lnTo>
                  <a:pt x="7603" y="6075"/>
                </a:lnTo>
                <a:lnTo>
                  <a:pt x="7643" y="6018"/>
                </a:lnTo>
                <a:lnTo>
                  <a:pt x="7681" y="5960"/>
                </a:lnTo>
                <a:lnTo>
                  <a:pt x="7718" y="5901"/>
                </a:lnTo>
                <a:lnTo>
                  <a:pt x="7754" y="5842"/>
                </a:lnTo>
                <a:lnTo>
                  <a:pt x="7789" y="5784"/>
                </a:lnTo>
                <a:lnTo>
                  <a:pt x="7824" y="5724"/>
                </a:lnTo>
                <a:lnTo>
                  <a:pt x="7856" y="5664"/>
                </a:lnTo>
                <a:lnTo>
                  <a:pt x="7889" y="5602"/>
                </a:lnTo>
                <a:lnTo>
                  <a:pt x="7919" y="5540"/>
                </a:lnTo>
                <a:lnTo>
                  <a:pt x="7949" y="5479"/>
                </a:lnTo>
                <a:lnTo>
                  <a:pt x="7976" y="5416"/>
                </a:lnTo>
                <a:lnTo>
                  <a:pt x="8004" y="5353"/>
                </a:lnTo>
                <a:lnTo>
                  <a:pt x="8029" y="5290"/>
                </a:lnTo>
                <a:lnTo>
                  <a:pt x="8054" y="5226"/>
                </a:lnTo>
                <a:lnTo>
                  <a:pt x="8078" y="5162"/>
                </a:lnTo>
                <a:lnTo>
                  <a:pt x="8100" y="5097"/>
                </a:lnTo>
                <a:lnTo>
                  <a:pt x="8122" y="5032"/>
                </a:lnTo>
                <a:lnTo>
                  <a:pt x="8141" y="4968"/>
                </a:lnTo>
                <a:lnTo>
                  <a:pt x="8160" y="4902"/>
                </a:lnTo>
                <a:lnTo>
                  <a:pt x="8177" y="4836"/>
                </a:lnTo>
                <a:lnTo>
                  <a:pt x="8192" y="4770"/>
                </a:lnTo>
                <a:lnTo>
                  <a:pt x="8208" y="4702"/>
                </a:lnTo>
                <a:lnTo>
                  <a:pt x="8221" y="4636"/>
                </a:lnTo>
                <a:lnTo>
                  <a:pt x="8233" y="4569"/>
                </a:lnTo>
                <a:lnTo>
                  <a:pt x="8245" y="4502"/>
                </a:lnTo>
                <a:lnTo>
                  <a:pt x="8256" y="4435"/>
                </a:lnTo>
                <a:lnTo>
                  <a:pt x="8266" y="4367"/>
                </a:lnTo>
                <a:lnTo>
                  <a:pt x="8273" y="4300"/>
                </a:lnTo>
                <a:lnTo>
                  <a:pt x="8280" y="4233"/>
                </a:lnTo>
                <a:lnTo>
                  <a:pt x="8286" y="4165"/>
                </a:lnTo>
                <a:lnTo>
                  <a:pt x="8290" y="4097"/>
                </a:lnTo>
                <a:lnTo>
                  <a:pt x="8293" y="4030"/>
                </a:lnTo>
                <a:lnTo>
                  <a:pt x="8294" y="3963"/>
                </a:lnTo>
                <a:lnTo>
                  <a:pt x="8296" y="3897"/>
                </a:lnTo>
                <a:lnTo>
                  <a:pt x="8294" y="3830"/>
                </a:lnTo>
                <a:lnTo>
                  <a:pt x="8292" y="3763"/>
                </a:lnTo>
                <a:lnTo>
                  <a:pt x="8290" y="3695"/>
                </a:lnTo>
                <a:lnTo>
                  <a:pt x="8285" y="3629"/>
                </a:lnTo>
                <a:lnTo>
                  <a:pt x="8279" y="3563"/>
                </a:lnTo>
                <a:lnTo>
                  <a:pt x="8273" y="3496"/>
                </a:lnTo>
                <a:lnTo>
                  <a:pt x="8264" y="3430"/>
                </a:lnTo>
                <a:lnTo>
                  <a:pt x="8255" y="3365"/>
                </a:lnTo>
                <a:lnTo>
                  <a:pt x="8245" y="3299"/>
                </a:lnTo>
                <a:lnTo>
                  <a:pt x="8233" y="3235"/>
                </a:lnTo>
                <a:lnTo>
                  <a:pt x="8220" y="3169"/>
                </a:lnTo>
                <a:lnTo>
                  <a:pt x="8207" y="3105"/>
                </a:lnTo>
                <a:lnTo>
                  <a:pt x="8192" y="3040"/>
                </a:lnTo>
                <a:lnTo>
                  <a:pt x="8176" y="2975"/>
                </a:lnTo>
                <a:lnTo>
                  <a:pt x="8159" y="2912"/>
                </a:lnTo>
                <a:lnTo>
                  <a:pt x="8141" y="2849"/>
                </a:lnTo>
                <a:lnTo>
                  <a:pt x="8122" y="2786"/>
                </a:lnTo>
                <a:lnTo>
                  <a:pt x="8101" y="2723"/>
                </a:lnTo>
                <a:lnTo>
                  <a:pt x="8080" y="2661"/>
                </a:lnTo>
                <a:lnTo>
                  <a:pt x="8057" y="2600"/>
                </a:lnTo>
                <a:lnTo>
                  <a:pt x="8033" y="2538"/>
                </a:lnTo>
                <a:lnTo>
                  <a:pt x="8009" y="2477"/>
                </a:lnTo>
                <a:lnTo>
                  <a:pt x="7983" y="2417"/>
                </a:lnTo>
                <a:lnTo>
                  <a:pt x="7956" y="2357"/>
                </a:lnTo>
                <a:lnTo>
                  <a:pt x="7928" y="2298"/>
                </a:lnTo>
                <a:lnTo>
                  <a:pt x="7901" y="2240"/>
                </a:lnTo>
                <a:lnTo>
                  <a:pt x="7871" y="2181"/>
                </a:lnTo>
                <a:lnTo>
                  <a:pt x="7839" y="2123"/>
                </a:lnTo>
                <a:lnTo>
                  <a:pt x="7808" y="2067"/>
                </a:lnTo>
                <a:lnTo>
                  <a:pt x="7776" y="2010"/>
                </a:lnTo>
                <a:lnTo>
                  <a:pt x="7742" y="1954"/>
                </a:lnTo>
                <a:lnTo>
                  <a:pt x="7707" y="1899"/>
                </a:lnTo>
                <a:lnTo>
                  <a:pt x="7673" y="1845"/>
                </a:lnTo>
                <a:lnTo>
                  <a:pt x="7637" y="1791"/>
                </a:lnTo>
                <a:lnTo>
                  <a:pt x="7599" y="1738"/>
                </a:lnTo>
                <a:lnTo>
                  <a:pt x="7561" y="1686"/>
                </a:lnTo>
                <a:lnTo>
                  <a:pt x="7523" y="1635"/>
                </a:lnTo>
                <a:lnTo>
                  <a:pt x="7483" y="1583"/>
                </a:lnTo>
                <a:lnTo>
                  <a:pt x="7442" y="1533"/>
                </a:lnTo>
                <a:lnTo>
                  <a:pt x="7400" y="1484"/>
                </a:lnTo>
                <a:lnTo>
                  <a:pt x="7358" y="1436"/>
                </a:lnTo>
                <a:lnTo>
                  <a:pt x="7315" y="1388"/>
                </a:lnTo>
                <a:lnTo>
                  <a:pt x="7270" y="1341"/>
                </a:lnTo>
                <a:lnTo>
                  <a:pt x="7226" y="1295"/>
                </a:lnTo>
                <a:lnTo>
                  <a:pt x="7180" y="1250"/>
                </a:lnTo>
                <a:lnTo>
                  <a:pt x="7134" y="1206"/>
                </a:lnTo>
                <a:lnTo>
                  <a:pt x="7086" y="1163"/>
                </a:lnTo>
                <a:lnTo>
                  <a:pt x="7038" y="1120"/>
                </a:lnTo>
                <a:lnTo>
                  <a:pt x="6990" y="1079"/>
                </a:lnTo>
                <a:lnTo>
                  <a:pt x="6939" y="1038"/>
                </a:lnTo>
                <a:lnTo>
                  <a:pt x="6889" y="999"/>
                </a:lnTo>
                <a:lnTo>
                  <a:pt x="6838" y="960"/>
                </a:lnTo>
                <a:lnTo>
                  <a:pt x="6787" y="923"/>
                </a:lnTo>
                <a:lnTo>
                  <a:pt x="6734" y="887"/>
                </a:lnTo>
                <a:close/>
              </a:path>
            </a:pathLst>
          </a:custGeom>
          <a:solidFill>
            <a:srgbClr val="4B838F"/>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eaLnBrk="0" fontAlgn="base" hangingPunct="0">
              <a:spcBef>
                <a:spcPct val="0"/>
              </a:spcBef>
              <a:spcAft>
                <a:spcPct val="0"/>
              </a:spcAft>
              <a:defRPr kern="1200">
                <a:solidFill>
                  <a:sysClr val="windowText" lastClr="000000"/>
                </a:solidFill>
                <a:latin typeface="Calibri" panose="020F0502020204030204" charset="0"/>
                <a:ea typeface="宋体" panose="02010600030101010101" pitchFamily="2" charset="-122"/>
                <a:cs typeface="+mn-ea"/>
              </a:defRPr>
            </a:lvl1pPr>
            <a:lvl2pPr marL="457200" algn="l" rtl="0" eaLnBrk="0" fontAlgn="base" hangingPunct="0">
              <a:spcBef>
                <a:spcPct val="0"/>
              </a:spcBef>
              <a:spcAft>
                <a:spcPct val="0"/>
              </a:spcAft>
              <a:defRPr kern="1200">
                <a:solidFill>
                  <a:sysClr val="windowText" lastClr="000000"/>
                </a:solidFill>
                <a:latin typeface="Calibri" panose="020F0502020204030204" charset="0"/>
                <a:ea typeface="宋体" panose="02010600030101010101" pitchFamily="2" charset="-122"/>
                <a:cs typeface="+mn-ea"/>
              </a:defRPr>
            </a:lvl2pPr>
            <a:lvl3pPr marL="914400" algn="l" rtl="0" eaLnBrk="0" fontAlgn="base" hangingPunct="0">
              <a:spcBef>
                <a:spcPct val="0"/>
              </a:spcBef>
              <a:spcAft>
                <a:spcPct val="0"/>
              </a:spcAft>
              <a:defRPr kern="1200">
                <a:solidFill>
                  <a:sysClr val="windowText" lastClr="000000"/>
                </a:solidFill>
                <a:latin typeface="Calibri" panose="020F0502020204030204" charset="0"/>
                <a:ea typeface="宋体" panose="02010600030101010101" pitchFamily="2" charset="-122"/>
                <a:cs typeface="+mn-ea"/>
              </a:defRPr>
            </a:lvl3pPr>
            <a:lvl4pPr marL="1371600" algn="l" rtl="0" eaLnBrk="0" fontAlgn="base" hangingPunct="0">
              <a:spcBef>
                <a:spcPct val="0"/>
              </a:spcBef>
              <a:spcAft>
                <a:spcPct val="0"/>
              </a:spcAft>
              <a:defRPr kern="1200">
                <a:solidFill>
                  <a:sysClr val="windowText" lastClr="000000"/>
                </a:solidFill>
                <a:latin typeface="Calibri" panose="020F0502020204030204" charset="0"/>
                <a:ea typeface="宋体" panose="02010600030101010101" pitchFamily="2" charset="-122"/>
                <a:cs typeface="+mn-ea"/>
              </a:defRPr>
            </a:lvl4pPr>
            <a:lvl5pPr marL="1828800" algn="l" rtl="0" eaLnBrk="0" fontAlgn="base" hangingPunct="0">
              <a:spcBef>
                <a:spcPct val="0"/>
              </a:spcBef>
              <a:spcAft>
                <a:spcPct val="0"/>
              </a:spcAft>
              <a:defRPr kern="1200">
                <a:solidFill>
                  <a:sysClr val="windowText" lastClr="000000"/>
                </a:solidFill>
                <a:latin typeface="Calibri" panose="020F0502020204030204" charset="0"/>
                <a:ea typeface="宋体" panose="02010600030101010101" pitchFamily="2" charset="-122"/>
                <a:cs typeface="+mn-ea"/>
              </a:defRPr>
            </a:lvl5pPr>
            <a:lvl6pPr marL="2286000" algn="l" defTabSz="914400" rtl="0" eaLnBrk="1" latinLnBrk="0" hangingPunct="1">
              <a:defRPr kern="1200">
                <a:solidFill>
                  <a:sysClr val="windowText" lastClr="000000"/>
                </a:solidFill>
                <a:latin typeface="Calibri" panose="020F0502020204030204" charset="0"/>
                <a:ea typeface="宋体" panose="02010600030101010101" pitchFamily="2" charset="-122"/>
                <a:cs typeface="+mn-ea"/>
              </a:defRPr>
            </a:lvl6pPr>
            <a:lvl7pPr marL="2743200" algn="l" defTabSz="914400" rtl="0" eaLnBrk="1" latinLnBrk="0" hangingPunct="1">
              <a:defRPr kern="1200">
                <a:solidFill>
                  <a:sysClr val="windowText" lastClr="000000"/>
                </a:solidFill>
                <a:latin typeface="Calibri" panose="020F0502020204030204" charset="0"/>
                <a:ea typeface="宋体" panose="02010600030101010101" pitchFamily="2" charset="-122"/>
                <a:cs typeface="+mn-ea"/>
              </a:defRPr>
            </a:lvl7pPr>
            <a:lvl8pPr marL="3200400" algn="l" defTabSz="914400" rtl="0" eaLnBrk="1" latinLnBrk="0" hangingPunct="1">
              <a:defRPr kern="1200">
                <a:solidFill>
                  <a:sysClr val="windowText" lastClr="000000"/>
                </a:solidFill>
                <a:latin typeface="Calibri" panose="020F0502020204030204" charset="0"/>
                <a:ea typeface="宋体" panose="02010600030101010101" pitchFamily="2" charset="-122"/>
                <a:cs typeface="+mn-ea"/>
              </a:defRPr>
            </a:lvl8pPr>
            <a:lvl9pPr marL="3657600" algn="l" defTabSz="914400" rtl="0" eaLnBrk="1" latinLnBrk="0" hangingPunct="1">
              <a:defRPr kern="1200">
                <a:solidFill>
                  <a:sysClr val="windowText" lastClr="000000"/>
                </a:solidFill>
                <a:latin typeface="Calibri" panose="020F0502020204030204" charset="0"/>
                <a:ea typeface="宋体" panose="02010600030101010101" pitchFamily="2" charset="-122"/>
                <a:cs typeface="+mn-ea"/>
              </a:defRPr>
            </a:lvl9pPr>
          </a:lstStyle>
          <a:p>
            <a:endParaRPr lang="zh-CN" altLang="en-US">
              <a:latin typeface="等线" panose="02010600030101010101" charset="-122"/>
              <a:ea typeface="等线" panose="02010600030101010101" charset="-122"/>
            </a:endParaRPr>
          </a:p>
        </p:txBody>
      </p:sp>
      <p:sp>
        <p:nvSpPr>
          <p:cNvPr id="78" name="任意多边形: 形状 16"/>
          <p:cNvSpPr/>
          <p:nvPr>
            <p:custDataLst>
              <p:tags r:id="rId12"/>
            </p:custDataLst>
          </p:nvPr>
        </p:nvSpPr>
        <p:spPr bwMode="auto">
          <a:xfrm rot="8277791">
            <a:off x="4353106" y="2208385"/>
            <a:ext cx="1905000" cy="1781175"/>
          </a:xfrm>
          <a:custGeom>
            <a:avLst/>
            <a:gdLst>
              <a:gd name="connsiteX0" fmla="*/ 342606 w 1905000"/>
              <a:gd name="connsiteY0" fmla="*/ 1519413 h 1781175"/>
              <a:gd name="connsiteX1" fmla="*/ 330206 w 1905000"/>
              <a:gd name="connsiteY1" fmla="*/ 1507254 h 1781175"/>
              <a:gd name="connsiteX2" fmla="*/ 317806 w 1905000"/>
              <a:gd name="connsiteY2" fmla="*/ 1494866 h 1781175"/>
              <a:gd name="connsiteX3" fmla="*/ 305866 w 1905000"/>
              <a:gd name="connsiteY3" fmla="*/ 1482477 h 1781175"/>
              <a:gd name="connsiteX4" fmla="*/ 294155 w 1905000"/>
              <a:gd name="connsiteY4" fmla="*/ 1469401 h 1781175"/>
              <a:gd name="connsiteX5" fmla="*/ 282214 w 1905000"/>
              <a:gd name="connsiteY5" fmla="*/ 1456554 h 1781175"/>
              <a:gd name="connsiteX6" fmla="*/ 270962 w 1905000"/>
              <a:gd name="connsiteY6" fmla="*/ 1443247 h 1781175"/>
              <a:gd name="connsiteX7" fmla="*/ 259940 w 1905000"/>
              <a:gd name="connsiteY7" fmla="*/ 1429482 h 1781175"/>
              <a:gd name="connsiteX8" fmla="*/ 248917 w 1905000"/>
              <a:gd name="connsiteY8" fmla="*/ 1415717 h 1781175"/>
              <a:gd name="connsiteX9" fmla="*/ 237895 w 1905000"/>
              <a:gd name="connsiteY9" fmla="*/ 1402182 h 1781175"/>
              <a:gd name="connsiteX10" fmla="*/ 227332 w 1905000"/>
              <a:gd name="connsiteY10" fmla="*/ 1388417 h 1781175"/>
              <a:gd name="connsiteX11" fmla="*/ 216999 w 1905000"/>
              <a:gd name="connsiteY11" fmla="*/ 1374423 h 1781175"/>
              <a:gd name="connsiteX12" fmla="*/ 206896 w 1905000"/>
              <a:gd name="connsiteY12" fmla="*/ 1360199 h 1781175"/>
              <a:gd name="connsiteX13" fmla="*/ 197022 w 1905000"/>
              <a:gd name="connsiteY13" fmla="*/ 1345746 h 1781175"/>
              <a:gd name="connsiteX14" fmla="*/ 187606 w 1905000"/>
              <a:gd name="connsiteY14" fmla="*/ 1331063 h 1781175"/>
              <a:gd name="connsiteX15" fmla="*/ 178422 w 1905000"/>
              <a:gd name="connsiteY15" fmla="*/ 1316381 h 1781175"/>
              <a:gd name="connsiteX16" fmla="*/ 169466 w 1905000"/>
              <a:gd name="connsiteY16" fmla="*/ 1301240 h 1781175"/>
              <a:gd name="connsiteX17" fmla="*/ 160740 w 1905000"/>
              <a:gd name="connsiteY17" fmla="*/ 1286098 h 1781175"/>
              <a:gd name="connsiteX18" fmla="*/ 152474 w 1905000"/>
              <a:gd name="connsiteY18" fmla="*/ 1270957 h 1781175"/>
              <a:gd name="connsiteX19" fmla="*/ 144436 w 1905000"/>
              <a:gd name="connsiteY19" fmla="*/ 1255357 h 1781175"/>
              <a:gd name="connsiteX20" fmla="*/ 136400 w 1905000"/>
              <a:gd name="connsiteY20" fmla="*/ 1239527 h 1781175"/>
              <a:gd name="connsiteX21" fmla="*/ 129052 w 1905000"/>
              <a:gd name="connsiteY21" fmla="*/ 1223927 h 1781175"/>
              <a:gd name="connsiteX22" fmla="*/ 121933 w 1905000"/>
              <a:gd name="connsiteY22" fmla="*/ 1207868 h 1781175"/>
              <a:gd name="connsiteX23" fmla="*/ 114585 w 1905000"/>
              <a:gd name="connsiteY23" fmla="*/ 1192038 h 1781175"/>
              <a:gd name="connsiteX24" fmla="*/ 107926 w 1905000"/>
              <a:gd name="connsiteY24" fmla="*/ 1175750 h 1781175"/>
              <a:gd name="connsiteX25" fmla="*/ 101726 w 1905000"/>
              <a:gd name="connsiteY25" fmla="*/ 1159461 h 1781175"/>
              <a:gd name="connsiteX26" fmla="*/ 95525 w 1905000"/>
              <a:gd name="connsiteY26" fmla="*/ 1142943 h 1781175"/>
              <a:gd name="connsiteX27" fmla="*/ 89785 w 1905000"/>
              <a:gd name="connsiteY27" fmla="*/ 1126196 h 1781175"/>
              <a:gd name="connsiteX28" fmla="*/ 84274 w 1905000"/>
              <a:gd name="connsiteY28" fmla="*/ 1109678 h 1781175"/>
              <a:gd name="connsiteX29" fmla="*/ 78992 w 1905000"/>
              <a:gd name="connsiteY29" fmla="*/ 1092931 h 1781175"/>
              <a:gd name="connsiteX30" fmla="*/ 74170 w 1905000"/>
              <a:gd name="connsiteY30" fmla="*/ 1075725 h 1781175"/>
              <a:gd name="connsiteX31" fmla="*/ 69348 w 1905000"/>
              <a:gd name="connsiteY31" fmla="*/ 1058748 h 1781175"/>
              <a:gd name="connsiteX32" fmla="*/ 65215 w 1905000"/>
              <a:gd name="connsiteY32" fmla="*/ 1041542 h 1781175"/>
              <a:gd name="connsiteX33" fmla="*/ 61081 w 1905000"/>
              <a:gd name="connsiteY33" fmla="*/ 1024566 h 1781175"/>
              <a:gd name="connsiteX34" fmla="*/ 57407 w 1905000"/>
              <a:gd name="connsiteY34" fmla="*/ 1007130 h 1781175"/>
              <a:gd name="connsiteX35" fmla="*/ 53963 w 1905000"/>
              <a:gd name="connsiteY35" fmla="*/ 989924 h 1781175"/>
              <a:gd name="connsiteX36" fmla="*/ 50748 w 1905000"/>
              <a:gd name="connsiteY36" fmla="*/ 972488 h 1781175"/>
              <a:gd name="connsiteX37" fmla="*/ 47992 w 1905000"/>
              <a:gd name="connsiteY37" fmla="*/ 954824 h 1781175"/>
              <a:gd name="connsiteX38" fmla="*/ 45467 w 1905000"/>
              <a:gd name="connsiteY38" fmla="*/ 937159 h 1781175"/>
              <a:gd name="connsiteX39" fmla="*/ 43170 w 1905000"/>
              <a:gd name="connsiteY39" fmla="*/ 919953 h 1781175"/>
              <a:gd name="connsiteX40" fmla="*/ 41104 w 1905000"/>
              <a:gd name="connsiteY40" fmla="*/ 902058 h 1781175"/>
              <a:gd name="connsiteX41" fmla="*/ 39496 w 1905000"/>
              <a:gd name="connsiteY41" fmla="*/ 884393 h 1781175"/>
              <a:gd name="connsiteX42" fmla="*/ 38348 w 1905000"/>
              <a:gd name="connsiteY42" fmla="*/ 866728 h 1781175"/>
              <a:gd name="connsiteX43" fmla="*/ 37200 w 1905000"/>
              <a:gd name="connsiteY43" fmla="*/ 848834 h 1781175"/>
              <a:gd name="connsiteX44" fmla="*/ 36282 w 1905000"/>
              <a:gd name="connsiteY44" fmla="*/ 830940 h 1781175"/>
              <a:gd name="connsiteX45" fmla="*/ 36052 w 1905000"/>
              <a:gd name="connsiteY45" fmla="*/ 813045 h 1781175"/>
              <a:gd name="connsiteX46" fmla="*/ 35822 w 1905000"/>
              <a:gd name="connsiteY46" fmla="*/ 795380 h 1781175"/>
              <a:gd name="connsiteX47" fmla="*/ 36052 w 1905000"/>
              <a:gd name="connsiteY47" fmla="*/ 777486 h 1781175"/>
              <a:gd name="connsiteX48" fmla="*/ 36740 w 1905000"/>
              <a:gd name="connsiteY48" fmla="*/ 759592 h 1781175"/>
              <a:gd name="connsiteX49" fmla="*/ 37429 w 1905000"/>
              <a:gd name="connsiteY49" fmla="*/ 741697 h 1781175"/>
              <a:gd name="connsiteX50" fmla="*/ 38577 w 1905000"/>
              <a:gd name="connsiteY50" fmla="*/ 723803 h 1781175"/>
              <a:gd name="connsiteX51" fmla="*/ 39956 w 1905000"/>
              <a:gd name="connsiteY51" fmla="*/ 705909 h 1781175"/>
              <a:gd name="connsiteX52" fmla="*/ 41563 w 1905000"/>
              <a:gd name="connsiteY52" fmla="*/ 688014 h 1781175"/>
              <a:gd name="connsiteX53" fmla="*/ 43629 w 1905000"/>
              <a:gd name="connsiteY53" fmla="*/ 670120 h 1781175"/>
              <a:gd name="connsiteX54" fmla="*/ 45926 w 1905000"/>
              <a:gd name="connsiteY54" fmla="*/ 652226 h 1781175"/>
              <a:gd name="connsiteX55" fmla="*/ 48681 w 1905000"/>
              <a:gd name="connsiteY55" fmla="*/ 634790 h 1781175"/>
              <a:gd name="connsiteX56" fmla="*/ 51896 w 1905000"/>
              <a:gd name="connsiteY56" fmla="*/ 616896 h 1781175"/>
              <a:gd name="connsiteX57" fmla="*/ 55111 w 1905000"/>
              <a:gd name="connsiteY57" fmla="*/ 599231 h 1781175"/>
              <a:gd name="connsiteX58" fmla="*/ 58785 w 1905000"/>
              <a:gd name="connsiteY58" fmla="*/ 581566 h 1781175"/>
              <a:gd name="connsiteX59" fmla="*/ 62459 w 1905000"/>
              <a:gd name="connsiteY59" fmla="*/ 563901 h 1781175"/>
              <a:gd name="connsiteX60" fmla="*/ 67052 w 1905000"/>
              <a:gd name="connsiteY60" fmla="*/ 546236 h 1781175"/>
              <a:gd name="connsiteX61" fmla="*/ 71415 w 1905000"/>
              <a:gd name="connsiteY61" fmla="*/ 528571 h 1781175"/>
              <a:gd name="connsiteX62" fmla="*/ 76237 w 1905000"/>
              <a:gd name="connsiteY62" fmla="*/ 511365 h 1781175"/>
              <a:gd name="connsiteX63" fmla="*/ 81518 w 1905000"/>
              <a:gd name="connsiteY63" fmla="*/ 493929 h 1781175"/>
              <a:gd name="connsiteX64" fmla="*/ 87029 w 1905000"/>
              <a:gd name="connsiteY64" fmla="*/ 476723 h 1781175"/>
              <a:gd name="connsiteX65" fmla="*/ 92770 w 1905000"/>
              <a:gd name="connsiteY65" fmla="*/ 459288 h 1781175"/>
              <a:gd name="connsiteX66" fmla="*/ 99200 w 1905000"/>
              <a:gd name="connsiteY66" fmla="*/ 442311 h 1781175"/>
              <a:gd name="connsiteX67" fmla="*/ 105629 w 1905000"/>
              <a:gd name="connsiteY67" fmla="*/ 425105 h 1781175"/>
              <a:gd name="connsiteX68" fmla="*/ 112518 w 1905000"/>
              <a:gd name="connsiteY68" fmla="*/ 408358 h 1781175"/>
              <a:gd name="connsiteX69" fmla="*/ 119636 w 1905000"/>
              <a:gd name="connsiteY69" fmla="*/ 391610 h 1781175"/>
              <a:gd name="connsiteX70" fmla="*/ 126985 w 1905000"/>
              <a:gd name="connsiteY70" fmla="*/ 374863 h 1781175"/>
              <a:gd name="connsiteX71" fmla="*/ 135022 w 1905000"/>
              <a:gd name="connsiteY71" fmla="*/ 357887 h 1781175"/>
              <a:gd name="connsiteX72" fmla="*/ 143059 w 1905000"/>
              <a:gd name="connsiteY72" fmla="*/ 341369 h 1781175"/>
              <a:gd name="connsiteX73" fmla="*/ 0 w 1905000"/>
              <a:gd name="connsiteY73" fmla="*/ 212897 h 1781175"/>
              <a:gd name="connsiteX74" fmla="*/ 745145 w 1905000"/>
              <a:gd name="connsiteY74" fmla="*/ 0 h 1781175"/>
              <a:gd name="connsiteX75" fmla="*/ 611272 w 1905000"/>
              <a:gd name="connsiteY75" fmla="*/ 762345 h 1781175"/>
              <a:gd name="connsiteX76" fmla="*/ 474643 w 1905000"/>
              <a:gd name="connsiteY76" fmla="*/ 639608 h 1781175"/>
              <a:gd name="connsiteX77" fmla="*/ 467524 w 1905000"/>
              <a:gd name="connsiteY77" fmla="*/ 656814 h 1781175"/>
              <a:gd name="connsiteX78" fmla="*/ 460635 w 1905000"/>
              <a:gd name="connsiteY78" fmla="*/ 673791 h 1781175"/>
              <a:gd name="connsiteX79" fmla="*/ 454435 w 1905000"/>
              <a:gd name="connsiteY79" fmla="*/ 691456 h 1781175"/>
              <a:gd name="connsiteX80" fmla="*/ 448694 w 1905000"/>
              <a:gd name="connsiteY80" fmla="*/ 709121 h 1781175"/>
              <a:gd name="connsiteX81" fmla="*/ 443413 w 1905000"/>
              <a:gd name="connsiteY81" fmla="*/ 727015 h 1781175"/>
              <a:gd name="connsiteX82" fmla="*/ 438821 w 1905000"/>
              <a:gd name="connsiteY82" fmla="*/ 744909 h 1781175"/>
              <a:gd name="connsiteX83" fmla="*/ 434687 w 1905000"/>
              <a:gd name="connsiteY83" fmla="*/ 763033 h 1781175"/>
              <a:gd name="connsiteX84" fmla="*/ 431013 w 1905000"/>
              <a:gd name="connsiteY84" fmla="*/ 781386 h 1781175"/>
              <a:gd name="connsiteX85" fmla="*/ 428028 w 1905000"/>
              <a:gd name="connsiteY85" fmla="*/ 800198 h 1781175"/>
              <a:gd name="connsiteX86" fmla="*/ 425502 w 1905000"/>
              <a:gd name="connsiteY86" fmla="*/ 818551 h 1781175"/>
              <a:gd name="connsiteX87" fmla="*/ 423665 w 1905000"/>
              <a:gd name="connsiteY87" fmla="*/ 837593 h 1781175"/>
              <a:gd name="connsiteX88" fmla="*/ 422057 w 1905000"/>
              <a:gd name="connsiteY88" fmla="*/ 856405 h 1781175"/>
              <a:gd name="connsiteX89" fmla="*/ 421139 w 1905000"/>
              <a:gd name="connsiteY89" fmla="*/ 875217 h 1781175"/>
              <a:gd name="connsiteX90" fmla="*/ 420910 w 1905000"/>
              <a:gd name="connsiteY90" fmla="*/ 894258 h 1781175"/>
              <a:gd name="connsiteX91" fmla="*/ 421139 w 1905000"/>
              <a:gd name="connsiteY91" fmla="*/ 913299 h 1781175"/>
              <a:gd name="connsiteX92" fmla="*/ 422058 w 1905000"/>
              <a:gd name="connsiteY92" fmla="*/ 932341 h 1781175"/>
              <a:gd name="connsiteX93" fmla="*/ 422976 w 1905000"/>
              <a:gd name="connsiteY93" fmla="*/ 951382 h 1781175"/>
              <a:gd name="connsiteX94" fmla="*/ 425043 w 1905000"/>
              <a:gd name="connsiteY94" fmla="*/ 970194 h 1781175"/>
              <a:gd name="connsiteX95" fmla="*/ 427569 w 1905000"/>
              <a:gd name="connsiteY95" fmla="*/ 989236 h 1781175"/>
              <a:gd name="connsiteX96" fmla="*/ 430784 w 1905000"/>
              <a:gd name="connsiteY96" fmla="*/ 1008277 h 1781175"/>
              <a:gd name="connsiteX97" fmla="*/ 434458 w 1905000"/>
              <a:gd name="connsiteY97" fmla="*/ 1027319 h 1781175"/>
              <a:gd name="connsiteX98" fmla="*/ 438591 w 1905000"/>
              <a:gd name="connsiteY98" fmla="*/ 1046131 h 1781175"/>
              <a:gd name="connsiteX99" fmla="*/ 443413 w 1905000"/>
              <a:gd name="connsiteY99" fmla="*/ 1064713 h 1781175"/>
              <a:gd name="connsiteX100" fmla="*/ 448924 w 1905000"/>
              <a:gd name="connsiteY100" fmla="*/ 1083525 h 1781175"/>
              <a:gd name="connsiteX101" fmla="*/ 454894 w 1905000"/>
              <a:gd name="connsiteY101" fmla="*/ 1101878 h 1781175"/>
              <a:gd name="connsiteX102" fmla="*/ 461324 w 1905000"/>
              <a:gd name="connsiteY102" fmla="*/ 1120002 h 1781175"/>
              <a:gd name="connsiteX103" fmla="*/ 468902 w 1905000"/>
              <a:gd name="connsiteY103" fmla="*/ 1138355 h 1781175"/>
              <a:gd name="connsiteX104" fmla="*/ 476480 w 1905000"/>
              <a:gd name="connsiteY104" fmla="*/ 1156249 h 1781175"/>
              <a:gd name="connsiteX105" fmla="*/ 485205 w 1905000"/>
              <a:gd name="connsiteY105" fmla="*/ 1174144 h 1781175"/>
              <a:gd name="connsiteX106" fmla="*/ 494161 w 1905000"/>
              <a:gd name="connsiteY106" fmla="*/ 1191350 h 1781175"/>
              <a:gd name="connsiteX107" fmla="*/ 498983 w 1905000"/>
              <a:gd name="connsiteY107" fmla="*/ 1200297 h 1781175"/>
              <a:gd name="connsiteX108" fmla="*/ 503806 w 1905000"/>
              <a:gd name="connsiteY108" fmla="*/ 1208786 h 1781175"/>
              <a:gd name="connsiteX109" fmla="*/ 509087 w 1905000"/>
              <a:gd name="connsiteY109" fmla="*/ 1217274 h 1781175"/>
              <a:gd name="connsiteX110" fmla="*/ 514369 w 1905000"/>
              <a:gd name="connsiteY110" fmla="*/ 1225762 h 1781175"/>
              <a:gd name="connsiteX111" fmla="*/ 520339 w 1905000"/>
              <a:gd name="connsiteY111" fmla="*/ 1235627 h 1781175"/>
              <a:gd name="connsiteX112" fmla="*/ 526768 w 1905000"/>
              <a:gd name="connsiteY112" fmla="*/ 1245721 h 1781175"/>
              <a:gd name="connsiteX113" fmla="*/ 532968 w 1905000"/>
              <a:gd name="connsiteY113" fmla="*/ 1255586 h 1781175"/>
              <a:gd name="connsiteX114" fmla="*/ 539857 w 1905000"/>
              <a:gd name="connsiteY114" fmla="*/ 1265221 h 1781175"/>
              <a:gd name="connsiteX115" fmla="*/ 546746 w 1905000"/>
              <a:gd name="connsiteY115" fmla="*/ 1274857 h 1781175"/>
              <a:gd name="connsiteX116" fmla="*/ 553635 w 1905000"/>
              <a:gd name="connsiteY116" fmla="*/ 1284263 h 1781175"/>
              <a:gd name="connsiteX117" fmla="*/ 561213 w 1905000"/>
              <a:gd name="connsiteY117" fmla="*/ 1293210 h 1781175"/>
              <a:gd name="connsiteX118" fmla="*/ 568561 w 1905000"/>
              <a:gd name="connsiteY118" fmla="*/ 1302616 h 1781175"/>
              <a:gd name="connsiteX119" fmla="*/ 576139 w 1905000"/>
              <a:gd name="connsiteY119" fmla="*/ 1311334 h 1781175"/>
              <a:gd name="connsiteX120" fmla="*/ 583946 w 1905000"/>
              <a:gd name="connsiteY120" fmla="*/ 1320511 h 1781175"/>
              <a:gd name="connsiteX121" fmla="*/ 591983 w 1905000"/>
              <a:gd name="connsiteY121" fmla="*/ 1328999 h 1781175"/>
              <a:gd name="connsiteX122" fmla="*/ 600020 w 1905000"/>
              <a:gd name="connsiteY122" fmla="*/ 1337946 h 1781175"/>
              <a:gd name="connsiteX123" fmla="*/ 608516 w 1905000"/>
              <a:gd name="connsiteY123" fmla="*/ 1346205 h 1781175"/>
              <a:gd name="connsiteX124" fmla="*/ 616783 w 1905000"/>
              <a:gd name="connsiteY124" fmla="*/ 1354693 h 1781175"/>
              <a:gd name="connsiteX125" fmla="*/ 625739 w 1905000"/>
              <a:gd name="connsiteY125" fmla="*/ 1362723 h 1781175"/>
              <a:gd name="connsiteX126" fmla="*/ 634464 w 1905000"/>
              <a:gd name="connsiteY126" fmla="*/ 1370523 h 1781175"/>
              <a:gd name="connsiteX127" fmla="*/ 643420 w 1905000"/>
              <a:gd name="connsiteY127" fmla="*/ 1378552 h 1781175"/>
              <a:gd name="connsiteX128" fmla="*/ 652375 w 1905000"/>
              <a:gd name="connsiteY128" fmla="*/ 1386352 h 1781175"/>
              <a:gd name="connsiteX129" fmla="*/ 661790 w 1905000"/>
              <a:gd name="connsiteY129" fmla="*/ 1393694 h 1781175"/>
              <a:gd name="connsiteX130" fmla="*/ 671205 w 1905000"/>
              <a:gd name="connsiteY130" fmla="*/ 1401264 h 1781175"/>
              <a:gd name="connsiteX131" fmla="*/ 680620 w 1905000"/>
              <a:gd name="connsiteY131" fmla="*/ 1408606 h 1781175"/>
              <a:gd name="connsiteX132" fmla="*/ 690494 w 1905000"/>
              <a:gd name="connsiteY132" fmla="*/ 1415488 h 1781175"/>
              <a:gd name="connsiteX133" fmla="*/ 700138 w 1905000"/>
              <a:gd name="connsiteY133" fmla="*/ 1422370 h 1781175"/>
              <a:gd name="connsiteX134" fmla="*/ 710012 w 1905000"/>
              <a:gd name="connsiteY134" fmla="*/ 1429253 h 1781175"/>
              <a:gd name="connsiteX135" fmla="*/ 720116 w 1905000"/>
              <a:gd name="connsiteY135" fmla="*/ 1435906 h 1781175"/>
              <a:gd name="connsiteX136" fmla="*/ 730449 w 1905000"/>
              <a:gd name="connsiteY136" fmla="*/ 1442330 h 1781175"/>
              <a:gd name="connsiteX137" fmla="*/ 740553 w 1905000"/>
              <a:gd name="connsiteY137" fmla="*/ 1448524 h 1781175"/>
              <a:gd name="connsiteX138" fmla="*/ 751115 w 1905000"/>
              <a:gd name="connsiteY138" fmla="*/ 1454718 h 1781175"/>
              <a:gd name="connsiteX139" fmla="*/ 761679 w 1905000"/>
              <a:gd name="connsiteY139" fmla="*/ 1460453 h 1781175"/>
              <a:gd name="connsiteX140" fmla="*/ 772241 w 1905000"/>
              <a:gd name="connsiteY140" fmla="*/ 1466189 h 1781175"/>
              <a:gd name="connsiteX141" fmla="*/ 783034 w 1905000"/>
              <a:gd name="connsiteY141" fmla="*/ 1471695 h 1781175"/>
              <a:gd name="connsiteX142" fmla="*/ 794056 w 1905000"/>
              <a:gd name="connsiteY142" fmla="*/ 1477201 h 1781175"/>
              <a:gd name="connsiteX143" fmla="*/ 805078 w 1905000"/>
              <a:gd name="connsiteY143" fmla="*/ 1482248 h 1781175"/>
              <a:gd name="connsiteX144" fmla="*/ 816100 w 1905000"/>
              <a:gd name="connsiteY144" fmla="*/ 1487295 h 1781175"/>
              <a:gd name="connsiteX145" fmla="*/ 827352 w 1905000"/>
              <a:gd name="connsiteY145" fmla="*/ 1492113 h 1781175"/>
              <a:gd name="connsiteX146" fmla="*/ 838834 w 1905000"/>
              <a:gd name="connsiteY146" fmla="*/ 1496701 h 1781175"/>
              <a:gd name="connsiteX147" fmla="*/ 850086 w 1905000"/>
              <a:gd name="connsiteY147" fmla="*/ 1501060 h 1781175"/>
              <a:gd name="connsiteX148" fmla="*/ 861567 w 1905000"/>
              <a:gd name="connsiteY148" fmla="*/ 1505189 h 1781175"/>
              <a:gd name="connsiteX149" fmla="*/ 872819 w 1905000"/>
              <a:gd name="connsiteY149" fmla="*/ 1509319 h 1781175"/>
              <a:gd name="connsiteX150" fmla="*/ 884760 w 1905000"/>
              <a:gd name="connsiteY150" fmla="*/ 1512989 h 1781175"/>
              <a:gd name="connsiteX151" fmla="*/ 896241 w 1905000"/>
              <a:gd name="connsiteY151" fmla="*/ 1516889 h 1781175"/>
              <a:gd name="connsiteX152" fmla="*/ 908182 w 1905000"/>
              <a:gd name="connsiteY152" fmla="*/ 1520101 h 1781175"/>
              <a:gd name="connsiteX153" fmla="*/ 920122 w 1905000"/>
              <a:gd name="connsiteY153" fmla="*/ 1523542 h 1781175"/>
              <a:gd name="connsiteX154" fmla="*/ 931833 w 1905000"/>
              <a:gd name="connsiteY154" fmla="*/ 1526525 h 1781175"/>
              <a:gd name="connsiteX155" fmla="*/ 944004 w 1905000"/>
              <a:gd name="connsiteY155" fmla="*/ 1529278 h 1781175"/>
              <a:gd name="connsiteX156" fmla="*/ 956174 w 1905000"/>
              <a:gd name="connsiteY156" fmla="*/ 1531801 h 1781175"/>
              <a:gd name="connsiteX157" fmla="*/ 968344 w 1905000"/>
              <a:gd name="connsiteY157" fmla="*/ 1534096 h 1781175"/>
              <a:gd name="connsiteX158" fmla="*/ 980515 w 1905000"/>
              <a:gd name="connsiteY158" fmla="*/ 1536390 h 1781175"/>
              <a:gd name="connsiteX159" fmla="*/ 992455 w 1905000"/>
              <a:gd name="connsiteY159" fmla="*/ 1538225 h 1781175"/>
              <a:gd name="connsiteX160" fmla="*/ 1004855 w 1905000"/>
              <a:gd name="connsiteY160" fmla="*/ 1540060 h 1781175"/>
              <a:gd name="connsiteX161" fmla="*/ 1017255 w 1905000"/>
              <a:gd name="connsiteY161" fmla="*/ 1541437 h 1781175"/>
              <a:gd name="connsiteX162" fmla="*/ 1029655 w 1905000"/>
              <a:gd name="connsiteY162" fmla="*/ 1542813 h 1781175"/>
              <a:gd name="connsiteX163" fmla="*/ 1042055 w 1905000"/>
              <a:gd name="connsiteY163" fmla="*/ 1543731 h 1781175"/>
              <a:gd name="connsiteX164" fmla="*/ 1054455 w 1905000"/>
              <a:gd name="connsiteY164" fmla="*/ 1544648 h 1781175"/>
              <a:gd name="connsiteX165" fmla="*/ 1067085 w 1905000"/>
              <a:gd name="connsiteY165" fmla="*/ 1545107 h 1781175"/>
              <a:gd name="connsiteX166" fmla="*/ 1079714 w 1905000"/>
              <a:gd name="connsiteY166" fmla="*/ 1545566 h 1781175"/>
              <a:gd name="connsiteX167" fmla="*/ 1092114 w 1905000"/>
              <a:gd name="connsiteY167" fmla="*/ 1545566 h 1781175"/>
              <a:gd name="connsiteX168" fmla="*/ 1104744 w 1905000"/>
              <a:gd name="connsiteY168" fmla="*/ 1545566 h 1781175"/>
              <a:gd name="connsiteX169" fmla="*/ 1117373 w 1905000"/>
              <a:gd name="connsiteY169" fmla="*/ 1545107 h 1781175"/>
              <a:gd name="connsiteX170" fmla="*/ 1130003 w 1905000"/>
              <a:gd name="connsiteY170" fmla="*/ 1544419 h 1781175"/>
              <a:gd name="connsiteX171" fmla="*/ 1142862 w 1905000"/>
              <a:gd name="connsiteY171" fmla="*/ 1543501 h 1781175"/>
              <a:gd name="connsiteX172" fmla="*/ 1155492 w 1905000"/>
              <a:gd name="connsiteY172" fmla="*/ 1542354 h 1781175"/>
              <a:gd name="connsiteX173" fmla="*/ 1168121 w 1905000"/>
              <a:gd name="connsiteY173" fmla="*/ 1540978 h 1781175"/>
              <a:gd name="connsiteX174" fmla="*/ 1180751 w 1905000"/>
              <a:gd name="connsiteY174" fmla="*/ 1539601 h 1781175"/>
              <a:gd name="connsiteX175" fmla="*/ 1193151 w 1905000"/>
              <a:gd name="connsiteY175" fmla="*/ 1537996 h 1781175"/>
              <a:gd name="connsiteX176" fmla="*/ 1205780 w 1905000"/>
              <a:gd name="connsiteY176" fmla="*/ 1536160 h 1781175"/>
              <a:gd name="connsiteX177" fmla="*/ 1218181 w 1905000"/>
              <a:gd name="connsiteY177" fmla="*/ 1534096 h 1781175"/>
              <a:gd name="connsiteX178" fmla="*/ 1230810 w 1905000"/>
              <a:gd name="connsiteY178" fmla="*/ 1531801 h 1781175"/>
              <a:gd name="connsiteX179" fmla="*/ 1243440 w 1905000"/>
              <a:gd name="connsiteY179" fmla="*/ 1529278 h 1781175"/>
              <a:gd name="connsiteX180" fmla="*/ 1255839 w 1905000"/>
              <a:gd name="connsiteY180" fmla="*/ 1526525 h 1781175"/>
              <a:gd name="connsiteX181" fmla="*/ 1268010 w 1905000"/>
              <a:gd name="connsiteY181" fmla="*/ 1523542 h 1781175"/>
              <a:gd name="connsiteX182" fmla="*/ 1280410 w 1905000"/>
              <a:gd name="connsiteY182" fmla="*/ 1520101 h 1781175"/>
              <a:gd name="connsiteX183" fmla="*/ 1292810 w 1905000"/>
              <a:gd name="connsiteY183" fmla="*/ 1516660 h 1781175"/>
              <a:gd name="connsiteX184" fmla="*/ 1304751 w 1905000"/>
              <a:gd name="connsiteY184" fmla="*/ 1512760 h 1781175"/>
              <a:gd name="connsiteX185" fmla="*/ 1316921 w 1905000"/>
              <a:gd name="connsiteY185" fmla="*/ 1508860 h 1781175"/>
              <a:gd name="connsiteX186" fmla="*/ 1329091 w 1905000"/>
              <a:gd name="connsiteY186" fmla="*/ 1504501 h 1781175"/>
              <a:gd name="connsiteX187" fmla="*/ 1341261 w 1905000"/>
              <a:gd name="connsiteY187" fmla="*/ 1500142 h 1781175"/>
              <a:gd name="connsiteX188" fmla="*/ 1352972 w 1905000"/>
              <a:gd name="connsiteY188" fmla="*/ 1495324 h 1781175"/>
              <a:gd name="connsiteX189" fmla="*/ 1364913 w 1905000"/>
              <a:gd name="connsiteY189" fmla="*/ 1490507 h 1781175"/>
              <a:gd name="connsiteX190" fmla="*/ 1376854 w 1905000"/>
              <a:gd name="connsiteY190" fmla="*/ 1485230 h 1781175"/>
              <a:gd name="connsiteX191" fmla="*/ 1388335 w 1905000"/>
              <a:gd name="connsiteY191" fmla="*/ 1479954 h 1781175"/>
              <a:gd name="connsiteX192" fmla="*/ 1400276 w 1905000"/>
              <a:gd name="connsiteY192" fmla="*/ 1474448 h 1781175"/>
              <a:gd name="connsiteX193" fmla="*/ 1411758 w 1905000"/>
              <a:gd name="connsiteY193" fmla="*/ 1468712 h 1781175"/>
              <a:gd name="connsiteX194" fmla="*/ 1423009 w 1905000"/>
              <a:gd name="connsiteY194" fmla="*/ 1462518 h 1781175"/>
              <a:gd name="connsiteX195" fmla="*/ 1434491 w 1905000"/>
              <a:gd name="connsiteY195" fmla="*/ 1456324 h 1781175"/>
              <a:gd name="connsiteX196" fmla="*/ 1445742 w 1905000"/>
              <a:gd name="connsiteY196" fmla="*/ 1449900 h 1781175"/>
              <a:gd name="connsiteX197" fmla="*/ 1456994 w 1905000"/>
              <a:gd name="connsiteY197" fmla="*/ 1443247 h 1781175"/>
              <a:gd name="connsiteX198" fmla="*/ 1468016 w 1905000"/>
              <a:gd name="connsiteY198" fmla="*/ 1436365 h 1781175"/>
              <a:gd name="connsiteX199" fmla="*/ 1479039 w 1905000"/>
              <a:gd name="connsiteY199" fmla="*/ 1429482 h 1781175"/>
              <a:gd name="connsiteX200" fmla="*/ 1489831 w 1905000"/>
              <a:gd name="connsiteY200" fmla="*/ 1422141 h 1781175"/>
              <a:gd name="connsiteX201" fmla="*/ 1500624 w 1905000"/>
              <a:gd name="connsiteY201" fmla="*/ 1414570 h 1781175"/>
              <a:gd name="connsiteX202" fmla="*/ 1511187 w 1905000"/>
              <a:gd name="connsiteY202" fmla="*/ 1407229 h 1781175"/>
              <a:gd name="connsiteX203" fmla="*/ 1521750 w 1905000"/>
              <a:gd name="connsiteY203" fmla="*/ 1399200 h 1781175"/>
              <a:gd name="connsiteX204" fmla="*/ 1531853 w 1905000"/>
              <a:gd name="connsiteY204" fmla="*/ 1391170 h 1781175"/>
              <a:gd name="connsiteX205" fmla="*/ 1542416 w 1905000"/>
              <a:gd name="connsiteY205" fmla="*/ 1383370 h 1781175"/>
              <a:gd name="connsiteX206" fmla="*/ 1552290 w 1905000"/>
              <a:gd name="connsiteY206" fmla="*/ 1374652 h 1781175"/>
              <a:gd name="connsiteX207" fmla="*/ 1562394 w 1905000"/>
              <a:gd name="connsiteY207" fmla="*/ 1366164 h 1781175"/>
              <a:gd name="connsiteX208" fmla="*/ 1572268 w 1905000"/>
              <a:gd name="connsiteY208" fmla="*/ 1357676 h 1781175"/>
              <a:gd name="connsiteX209" fmla="*/ 1581912 w 1905000"/>
              <a:gd name="connsiteY209" fmla="*/ 1348499 h 1781175"/>
              <a:gd name="connsiteX210" fmla="*/ 1591557 w 1905000"/>
              <a:gd name="connsiteY210" fmla="*/ 1339552 h 1781175"/>
              <a:gd name="connsiteX211" fmla="*/ 1600971 w 1905000"/>
              <a:gd name="connsiteY211" fmla="*/ 1330375 h 1781175"/>
              <a:gd name="connsiteX212" fmla="*/ 1610157 w 1905000"/>
              <a:gd name="connsiteY212" fmla="*/ 1320740 h 1781175"/>
              <a:gd name="connsiteX213" fmla="*/ 1619112 w 1905000"/>
              <a:gd name="connsiteY213" fmla="*/ 1311104 h 1781175"/>
              <a:gd name="connsiteX214" fmla="*/ 1628068 w 1905000"/>
              <a:gd name="connsiteY214" fmla="*/ 1301469 h 1781175"/>
              <a:gd name="connsiteX215" fmla="*/ 1637023 w 1905000"/>
              <a:gd name="connsiteY215" fmla="*/ 1291604 h 1781175"/>
              <a:gd name="connsiteX216" fmla="*/ 1645519 w 1905000"/>
              <a:gd name="connsiteY216" fmla="*/ 1281510 h 1781175"/>
              <a:gd name="connsiteX217" fmla="*/ 1653786 w 1905000"/>
              <a:gd name="connsiteY217" fmla="*/ 1271186 h 1781175"/>
              <a:gd name="connsiteX218" fmla="*/ 1662053 w 1905000"/>
              <a:gd name="connsiteY218" fmla="*/ 1260863 h 1781175"/>
              <a:gd name="connsiteX219" fmla="*/ 1670090 w 1905000"/>
              <a:gd name="connsiteY219" fmla="*/ 1250310 h 1781175"/>
              <a:gd name="connsiteX220" fmla="*/ 1678127 w 1905000"/>
              <a:gd name="connsiteY220" fmla="*/ 1239527 h 1781175"/>
              <a:gd name="connsiteX221" fmla="*/ 1685705 w 1905000"/>
              <a:gd name="connsiteY221" fmla="*/ 1228515 h 1781175"/>
              <a:gd name="connsiteX222" fmla="*/ 1693282 w 1905000"/>
              <a:gd name="connsiteY222" fmla="*/ 1217503 h 1781175"/>
              <a:gd name="connsiteX223" fmla="*/ 1700630 w 1905000"/>
              <a:gd name="connsiteY223" fmla="*/ 1206492 h 1781175"/>
              <a:gd name="connsiteX224" fmla="*/ 1707519 w 1905000"/>
              <a:gd name="connsiteY224" fmla="*/ 1195250 h 1781175"/>
              <a:gd name="connsiteX225" fmla="*/ 1714638 w 1905000"/>
              <a:gd name="connsiteY225" fmla="*/ 1183779 h 1781175"/>
              <a:gd name="connsiteX226" fmla="*/ 1721297 w 1905000"/>
              <a:gd name="connsiteY226" fmla="*/ 1172079 h 1781175"/>
              <a:gd name="connsiteX227" fmla="*/ 1727956 w 1905000"/>
              <a:gd name="connsiteY227" fmla="*/ 1160379 h 1781175"/>
              <a:gd name="connsiteX228" fmla="*/ 1733927 w 1905000"/>
              <a:gd name="connsiteY228" fmla="*/ 1148450 h 1781175"/>
              <a:gd name="connsiteX229" fmla="*/ 1740127 w 1905000"/>
              <a:gd name="connsiteY229" fmla="*/ 1136520 h 1781175"/>
              <a:gd name="connsiteX230" fmla="*/ 1746097 w 1905000"/>
              <a:gd name="connsiteY230" fmla="*/ 1124590 h 1781175"/>
              <a:gd name="connsiteX231" fmla="*/ 1751608 w 1905000"/>
              <a:gd name="connsiteY231" fmla="*/ 1112202 h 1781175"/>
              <a:gd name="connsiteX232" fmla="*/ 1757119 w 1905000"/>
              <a:gd name="connsiteY232" fmla="*/ 1099814 h 1781175"/>
              <a:gd name="connsiteX233" fmla="*/ 1762401 w 1905000"/>
              <a:gd name="connsiteY233" fmla="*/ 1087425 h 1781175"/>
              <a:gd name="connsiteX234" fmla="*/ 1766993 w 1905000"/>
              <a:gd name="connsiteY234" fmla="*/ 1074578 h 1781175"/>
              <a:gd name="connsiteX235" fmla="*/ 1772045 w 1905000"/>
              <a:gd name="connsiteY235" fmla="*/ 1061731 h 1781175"/>
              <a:gd name="connsiteX236" fmla="*/ 1776408 w 1905000"/>
              <a:gd name="connsiteY236" fmla="*/ 1049113 h 1781175"/>
              <a:gd name="connsiteX237" fmla="*/ 1780541 w 1905000"/>
              <a:gd name="connsiteY237" fmla="*/ 1036036 h 1781175"/>
              <a:gd name="connsiteX238" fmla="*/ 1784675 w 1905000"/>
              <a:gd name="connsiteY238" fmla="*/ 1022960 h 1781175"/>
              <a:gd name="connsiteX239" fmla="*/ 1788578 w 1905000"/>
              <a:gd name="connsiteY239" fmla="*/ 1009883 h 1781175"/>
              <a:gd name="connsiteX240" fmla="*/ 1792482 w 1905000"/>
              <a:gd name="connsiteY240" fmla="*/ 996806 h 1781175"/>
              <a:gd name="connsiteX241" fmla="*/ 1795926 w 1905000"/>
              <a:gd name="connsiteY241" fmla="*/ 983500 h 1781175"/>
              <a:gd name="connsiteX242" fmla="*/ 1799141 w 1905000"/>
              <a:gd name="connsiteY242" fmla="*/ 969965 h 1781175"/>
              <a:gd name="connsiteX243" fmla="*/ 1802126 w 1905000"/>
              <a:gd name="connsiteY243" fmla="*/ 956888 h 1781175"/>
              <a:gd name="connsiteX244" fmla="*/ 1804882 w 1905000"/>
              <a:gd name="connsiteY244" fmla="*/ 943353 h 1781175"/>
              <a:gd name="connsiteX245" fmla="*/ 1807408 w 1905000"/>
              <a:gd name="connsiteY245" fmla="*/ 929817 h 1781175"/>
              <a:gd name="connsiteX246" fmla="*/ 1809474 w 1905000"/>
              <a:gd name="connsiteY246" fmla="*/ 916282 h 1781175"/>
              <a:gd name="connsiteX247" fmla="*/ 1811541 w 1905000"/>
              <a:gd name="connsiteY247" fmla="*/ 902517 h 1781175"/>
              <a:gd name="connsiteX248" fmla="*/ 1813148 w 1905000"/>
              <a:gd name="connsiteY248" fmla="*/ 888982 h 1781175"/>
              <a:gd name="connsiteX249" fmla="*/ 1814526 w 1905000"/>
              <a:gd name="connsiteY249" fmla="*/ 875217 h 1781175"/>
              <a:gd name="connsiteX250" fmla="*/ 1815904 w 1905000"/>
              <a:gd name="connsiteY250" fmla="*/ 861452 h 1781175"/>
              <a:gd name="connsiteX251" fmla="*/ 1816593 w 1905000"/>
              <a:gd name="connsiteY251" fmla="*/ 847687 h 1781175"/>
              <a:gd name="connsiteX252" fmla="*/ 1817512 w 1905000"/>
              <a:gd name="connsiteY252" fmla="*/ 833922 h 1781175"/>
              <a:gd name="connsiteX253" fmla="*/ 1817741 w 1905000"/>
              <a:gd name="connsiteY253" fmla="*/ 820157 h 1781175"/>
              <a:gd name="connsiteX254" fmla="*/ 1817971 w 1905000"/>
              <a:gd name="connsiteY254" fmla="*/ 806392 h 1781175"/>
              <a:gd name="connsiteX255" fmla="*/ 1817971 w 1905000"/>
              <a:gd name="connsiteY255" fmla="*/ 792627 h 1781175"/>
              <a:gd name="connsiteX256" fmla="*/ 1817741 w 1905000"/>
              <a:gd name="connsiteY256" fmla="*/ 778863 h 1781175"/>
              <a:gd name="connsiteX257" fmla="*/ 1817282 w 1905000"/>
              <a:gd name="connsiteY257" fmla="*/ 764868 h 1781175"/>
              <a:gd name="connsiteX258" fmla="*/ 1816363 w 1905000"/>
              <a:gd name="connsiteY258" fmla="*/ 751103 h 1781175"/>
              <a:gd name="connsiteX259" fmla="*/ 1815215 w 1905000"/>
              <a:gd name="connsiteY259" fmla="*/ 737339 h 1781175"/>
              <a:gd name="connsiteX260" fmla="*/ 1813837 w 1905000"/>
              <a:gd name="connsiteY260" fmla="*/ 723344 h 1781175"/>
              <a:gd name="connsiteX261" fmla="*/ 1812460 w 1905000"/>
              <a:gd name="connsiteY261" fmla="*/ 709579 h 1781175"/>
              <a:gd name="connsiteX262" fmla="*/ 1810623 w 1905000"/>
              <a:gd name="connsiteY262" fmla="*/ 695815 h 1781175"/>
              <a:gd name="connsiteX263" fmla="*/ 1808786 w 1905000"/>
              <a:gd name="connsiteY263" fmla="*/ 682050 h 1781175"/>
              <a:gd name="connsiteX264" fmla="*/ 1806260 w 1905000"/>
              <a:gd name="connsiteY264" fmla="*/ 668055 h 1781175"/>
              <a:gd name="connsiteX265" fmla="*/ 1803734 w 1905000"/>
              <a:gd name="connsiteY265" fmla="*/ 654520 h 1781175"/>
              <a:gd name="connsiteX266" fmla="*/ 1801666 w 1905000"/>
              <a:gd name="connsiteY266" fmla="*/ 644192 h 1781175"/>
              <a:gd name="connsiteX267" fmla="*/ 1816236 w 1905000"/>
              <a:gd name="connsiteY267" fmla="*/ 644594 h 1781175"/>
              <a:gd name="connsiteX268" fmla="*/ 1834144 w 1905000"/>
              <a:gd name="connsiteY268" fmla="*/ 644629 h 1781175"/>
              <a:gd name="connsiteX269" fmla="*/ 1852051 w 1905000"/>
              <a:gd name="connsiteY269" fmla="*/ 644664 h 1781175"/>
              <a:gd name="connsiteX270" fmla="*/ 1866605 w 1905000"/>
              <a:gd name="connsiteY270" fmla="*/ 644319 h 1781175"/>
              <a:gd name="connsiteX271" fmla="*/ 1869408 w 1905000"/>
              <a:gd name="connsiteY271" fmla="*/ 653602 h 1781175"/>
              <a:gd name="connsiteX272" fmla="*/ 1873541 w 1905000"/>
              <a:gd name="connsiteY272" fmla="*/ 668055 h 1781175"/>
              <a:gd name="connsiteX273" fmla="*/ 1877444 w 1905000"/>
              <a:gd name="connsiteY273" fmla="*/ 682509 h 1781175"/>
              <a:gd name="connsiteX274" fmla="*/ 1881119 w 1905000"/>
              <a:gd name="connsiteY274" fmla="*/ 697420 h 1781175"/>
              <a:gd name="connsiteX275" fmla="*/ 1884563 w 1905000"/>
              <a:gd name="connsiteY275" fmla="*/ 712332 h 1781175"/>
              <a:gd name="connsiteX276" fmla="*/ 1887548 w 1905000"/>
              <a:gd name="connsiteY276" fmla="*/ 727015 h 1781175"/>
              <a:gd name="connsiteX277" fmla="*/ 1890533 w 1905000"/>
              <a:gd name="connsiteY277" fmla="*/ 742156 h 1781175"/>
              <a:gd name="connsiteX278" fmla="*/ 1893289 w 1905000"/>
              <a:gd name="connsiteY278" fmla="*/ 756839 h 1781175"/>
              <a:gd name="connsiteX279" fmla="*/ 1895585 w 1905000"/>
              <a:gd name="connsiteY279" fmla="*/ 771980 h 1781175"/>
              <a:gd name="connsiteX280" fmla="*/ 1897652 w 1905000"/>
              <a:gd name="connsiteY280" fmla="*/ 786892 h 1781175"/>
              <a:gd name="connsiteX281" fmla="*/ 1899718 w 1905000"/>
              <a:gd name="connsiteY281" fmla="*/ 802033 h 1781175"/>
              <a:gd name="connsiteX282" fmla="*/ 1901096 w 1905000"/>
              <a:gd name="connsiteY282" fmla="*/ 817404 h 1781175"/>
              <a:gd name="connsiteX283" fmla="*/ 1902474 w 1905000"/>
              <a:gd name="connsiteY283" fmla="*/ 832546 h 1781175"/>
              <a:gd name="connsiteX284" fmla="*/ 1903622 w 1905000"/>
              <a:gd name="connsiteY284" fmla="*/ 847687 h 1781175"/>
              <a:gd name="connsiteX285" fmla="*/ 1904082 w 1905000"/>
              <a:gd name="connsiteY285" fmla="*/ 863287 h 1781175"/>
              <a:gd name="connsiteX286" fmla="*/ 1904541 w 1905000"/>
              <a:gd name="connsiteY286" fmla="*/ 878658 h 1781175"/>
              <a:gd name="connsiteX287" fmla="*/ 1905000 w 1905000"/>
              <a:gd name="connsiteY287" fmla="*/ 894029 h 1781175"/>
              <a:gd name="connsiteX288" fmla="*/ 1904541 w 1905000"/>
              <a:gd name="connsiteY288" fmla="*/ 909170 h 1781175"/>
              <a:gd name="connsiteX289" fmla="*/ 1904311 w 1905000"/>
              <a:gd name="connsiteY289" fmla="*/ 924541 h 1781175"/>
              <a:gd name="connsiteX290" fmla="*/ 1903622 w 1905000"/>
              <a:gd name="connsiteY290" fmla="*/ 939912 h 1781175"/>
              <a:gd name="connsiteX291" fmla="*/ 1902704 w 1905000"/>
              <a:gd name="connsiteY291" fmla="*/ 955512 h 1781175"/>
              <a:gd name="connsiteX292" fmla="*/ 1901326 w 1905000"/>
              <a:gd name="connsiteY292" fmla="*/ 971112 h 1781175"/>
              <a:gd name="connsiteX293" fmla="*/ 1899719 w 1905000"/>
              <a:gd name="connsiteY293" fmla="*/ 986483 h 1781175"/>
              <a:gd name="connsiteX294" fmla="*/ 1898111 w 1905000"/>
              <a:gd name="connsiteY294" fmla="*/ 1001854 h 1781175"/>
              <a:gd name="connsiteX295" fmla="*/ 1895815 w 1905000"/>
              <a:gd name="connsiteY295" fmla="*/ 1017454 h 1781175"/>
              <a:gd name="connsiteX296" fmla="*/ 1893289 w 1905000"/>
              <a:gd name="connsiteY296" fmla="*/ 1032824 h 1781175"/>
              <a:gd name="connsiteX297" fmla="*/ 1890533 w 1905000"/>
              <a:gd name="connsiteY297" fmla="*/ 1048195 h 1781175"/>
              <a:gd name="connsiteX298" fmla="*/ 1887778 w 1905000"/>
              <a:gd name="connsiteY298" fmla="*/ 1063566 h 1781175"/>
              <a:gd name="connsiteX299" fmla="*/ 1884792 w 1905000"/>
              <a:gd name="connsiteY299" fmla="*/ 1078708 h 1781175"/>
              <a:gd name="connsiteX300" fmla="*/ 1881119 w 1905000"/>
              <a:gd name="connsiteY300" fmla="*/ 1094308 h 1781175"/>
              <a:gd name="connsiteX301" fmla="*/ 1877674 w 1905000"/>
              <a:gd name="connsiteY301" fmla="*/ 1109449 h 1781175"/>
              <a:gd name="connsiteX302" fmla="*/ 1873770 w 1905000"/>
              <a:gd name="connsiteY302" fmla="*/ 1124590 h 1781175"/>
              <a:gd name="connsiteX303" fmla="*/ 1869408 w 1905000"/>
              <a:gd name="connsiteY303" fmla="*/ 1139732 h 1781175"/>
              <a:gd name="connsiteX304" fmla="*/ 1865045 w 1905000"/>
              <a:gd name="connsiteY304" fmla="*/ 1154414 h 1781175"/>
              <a:gd name="connsiteX305" fmla="*/ 1859993 w 1905000"/>
              <a:gd name="connsiteY305" fmla="*/ 1169326 h 1781175"/>
              <a:gd name="connsiteX306" fmla="*/ 1854941 w 1905000"/>
              <a:gd name="connsiteY306" fmla="*/ 1184238 h 1781175"/>
              <a:gd name="connsiteX307" fmla="*/ 1849430 w 1905000"/>
              <a:gd name="connsiteY307" fmla="*/ 1198921 h 1781175"/>
              <a:gd name="connsiteX308" fmla="*/ 1843689 w 1905000"/>
              <a:gd name="connsiteY308" fmla="*/ 1213603 h 1781175"/>
              <a:gd name="connsiteX309" fmla="*/ 1837948 w 1905000"/>
              <a:gd name="connsiteY309" fmla="*/ 1228056 h 1781175"/>
              <a:gd name="connsiteX310" fmla="*/ 1831519 w 1905000"/>
              <a:gd name="connsiteY310" fmla="*/ 1242510 h 1781175"/>
              <a:gd name="connsiteX311" fmla="*/ 1825319 w 1905000"/>
              <a:gd name="connsiteY311" fmla="*/ 1256963 h 1781175"/>
              <a:gd name="connsiteX312" fmla="*/ 1818430 w 1905000"/>
              <a:gd name="connsiteY312" fmla="*/ 1270957 h 1781175"/>
              <a:gd name="connsiteX313" fmla="*/ 1811541 w 1905000"/>
              <a:gd name="connsiteY313" fmla="*/ 1285181 h 1781175"/>
              <a:gd name="connsiteX314" fmla="*/ 1803964 w 1905000"/>
              <a:gd name="connsiteY314" fmla="*/ 1299404 h 1781175"/>
              <a:gd name="connsiteX315" fmla="*/ 1796615 w 1905000"/>
              <a:gd name="connsiteY315" fmla="*/ 1313169 h 1781175"/>
              <a:gd name="connsiteX316" fmla="*/ 1788578 w 1905000"/>
              <a:gd name="connsiteY316" fmla="*/ 1326934 h 1781175"/>
              <a:gd name="connsiteX317" fmla="*/ 1780541 w 1905000"/>
              <a:gd name="connsiteY317" fmla="*/ 1340240 h 1781175"/>
              <a:gd name="connsiteX318" fmla="*/ 1772275 w 1905000"/>
              <a:gd name="connsiteY318" fmla="*/ 1353776 h 1781175"/>
              <a:gd name="connsiteX319" fmla="*/ 1763778 w 1905000"/>
              <a:gd name="connsiteY319" fmla="*/ 1367311 h 1781175"/>
              <a:gd name="connsiteX320" fmla="*/ 1755052 w 1905000"/>
              <a:gd name="connsiteY320" fmla="*/ 1380617 h 1781175"/>
              <a:gd name="connsiteX321" fmla="*/ 1745867 w 1905000"/>
              <a:gd name="connsiteY321" fmla="*/ 1393694 h 1781175"/>
              <a:gd name="connsiteX322" fmla="*/ 1736682 w 1905000"/>
              <a:gd name="connsiteY322" fmla="*/ 1406312 h 1781175"/>
              <a:gd name="connsiteX323" fmla="*/ 1727038 w 1905000"/>
              <a:gd name="connsiteY323" fmla="*/ 1419388 h 1781175"/>
              <a:gd name="connsiteX324" fmla="*/ 1717393 w 1905000"/>
              <a:gd name="connsiteY324" fmla="*/ 1432006 h 1781175"/>
              <a:gd name="connsiteX325" fmla="*/ 1707519 w 1905000"/>
              <a:gd name="connsiteY325" fmla="*/ 1444394 h 1781175"/>
              <a:gd name="connsiteX326" fmla="*/ 1697416 w 1905000"/>
              <a:gd name="connsiteY326" fmla="*/ 1456783 h 1781175"/>
              <a:gd name="connsiteX327" fmla="*/ 1686853 w 1905000"/>
              <a:gd name="connsiteY327" fmla="*/ 1468942 h 1781175"/>
              <a:gd name="connsiteX328" fmla="*/ 1676060 w 1905000"/>
              <a:gd name="connsiteY328" fmla="*/ 1480871 h 1781175"/>
              <a:gd name="connsiteX329" fmla="*/ 1665268 w 1905000"/>
              <a:gd name="connsiteY329" fmla="*/ 1492571 h 1781175"/>
              <a:gd name="connsiteX330" fmla="*/ 1654245 w 1905000"/>
              <a:gd name="connsiteY330" fmla="*/ 1504272 h 1781175"/>
              <a:gd name="connsiteX331" fmla="*/ 1642994 w 1905000"/>
              <a:gd name="connsiteY331" fmla="*/ 1515742 h 1781175"/>
              <a:gd name="connsiteX332" fmla="*/ 1631512 w 1905000"/>
              <a:gd name="connsiteY332" fmla="*/ 1526754 h 1781175"/>
              <a:gd name="connsiteX333" fmla="*/ 1619801 w 1905000"/>
              <a:gd name="connsiteY333" fmla="*/ 1537766 h 1781175"/>
              <a:gd name="connsiteX334" fmla="*/ 1608090 w 1905000"/>
              <a:gd name="connsiteY334" fmla="*/ 1548778 h 1781175"/>
              <a:gd name="connsiteX335" fmla="*/ 1595920 w 1905000"/>
              <a:gd name="connsiteY335" fmla="*/ 1559331 h 1781175"/>
              <a:gd name="connsiteX336" fmla="*/ 1583520 w 1905000"/>
              <a:gd name="connsiteY336" fmla="*/ 1569655 h 1781175"/>
              <a:gd name="connsiteX337" fmla="*/ 1571120 w 1905000"/>
              <a:gd name="connsiteY337" fmla="*/ 1580208 h 1781175"/>
              <a:gd name="connsiteX338" fmla="*/ 1558490 w 1905000"/>
              <a:gd name="connsiteY338" fmla="*/ 1590073 h 1781175"/>
              <a:gd name="connsiteX339" fmla="*/ 1545860 w 1905000"/>
              <a:gd name="connsiteY339" fmla="*/ 1599938 h 1781175"/>
              <a:gd name="connsiteX340" fmla="*/ 1532542 w 1905000"/>
              <a:gd name="connsiteY340" fmla="*/ 1609344 h 1781175"/>
              <a:gd name="connsiteX341" fmla="*/ 1519224 w 1905000"/>
              <a:gd name="connsiteY341" fmla="*/ 1618749 h 1781175"/>
              <a:gd name="connsiteX342" fmla="*/ 1506135 w 1905000"/>
              <a:gd name="connsiteY342" fmla="*/ 1628156 h 1781175"/>
              <a:gd name="connsiteX343" fmla="*/ 1492587 w 1905000"/>
              <a:gd name="connsiteY343" fmla="*/ 1636873 h 1781175"/>
              <a:gd name="connsiteX344" fmla="*/ 1478809 w 1905000"/>
              <a:gd name="connsiteY344" fmla="*/ 1645362 h 1781175"/>
              <a:gd name="connsiteX345" fmla="*/ 1464802 w 1905000"/>
              <a:gd name="connsiteY345" fmla="*/ 1653850 h 1781175"/>
              <a:gd name="connsiteX346" fmla="*/ 1450565 w 1905000"/>
              <a:gd name="connsiteY346" fmla="*/ 1662109 h 1781175"/>
              <a:gd name="connsiteX347" fmla="*/ 1436557 w 1905000"/>
              <a:gd name="connsiteY347" fmla="*/ 1670138 h 1781175"/>
              <a:gd name="connsiteX348" fmla="*/ 1422320 w 1905000"/>
              <a:gd name="connsiteY348" fmla="*/ 1677709 h 1781175"/>
              <a:gd name="connsiteX349" fmla="*/ 1407624 w 1905000"/>
              <a:gd name="connsiteY349" fmla="*/ 1685050 h 1781175"/>
              <a:gd name="connsiteX350" fmla="*/ 1393158 w 1905000"/>
              <a:gd name="connsiteY350" fmla="*/ 1692391 h 1781175"/>
              <a:gd name="connsiteX351" fmla="*/ 1378232 w 1905000"/>
              <a:gd name="connsiteY351" fmla="*/ 1699274 h 1781175"/>
              <a:gd name="connsiteX352" fmla="*/ 1363306 w 1905000"/>
              <a:gd name="connsiteY352" fmla="*/ 1705927 h 1781175"/>
              <a:gd name="connsiteX353" fmla="*/ 1348150 w 1905000"/>
              <a:gd name="connsiteY353" fmla="*/ 1712351 h 1781175"/>
              <a:gd name="connsiteX354" fmla="*/ 1332765 w 1905000"/>
              <a:gd name="connsiteY354" fmla="*/ 1718315 h 1781175"/>
              <a:gd name="connsiteX355" fmla="*/ 1317610 w 1905000"/>
              <a:gd name="connsiteY355" fmla="*/ 1724051 h 1781175"/>
              <a:gd name="connsiteX356" fmla="*/ 1301765 w 1905000"/>
              <a:gd name="connsiteY356" fmla="*/ 1729557 h 1781175"/>
              <a:gd name="connsiteX357" fmla="*/ 1286150 w 1905000"/>
              <a:gd name="connsiteY357" fmla="*/ 1734833 h 1781175"/>
              <a:gd name="connsiteX358" fmla="*/ 1270306 w 1905000"/>
              <a:gd name="connsiteY358" fmla="*/ 1739880 h 1781175"/>
              <a:gd name="connsiteX359" fmla="*/ 1254462 w 1905000"/>
              <a:gd name="connsiteY359" fmla="*/ 1744469 h 1781175"/>
              <a:gd name="connsiteX360" fmla="*/ 1238388 w 1905000"/>
              <a:gd name="connsiteY360" fmla="*/ 1748828 h 1781175"/>
              <a:gd name="connsiteX361" fmla="*/ 1222543 w 1905000"/>
              <a:gd name="connsiteY361" fmla="*/ 1752957 h 1781175"/>
              <a:gd name="connsiteX362" fmla="*/ 1206240 w 1905000"/>
              <a:gd name="connsiteY362" fmla="*/ 1756857 h 1781175"/>
              <a:gd name="connsiteX363" fmla="*/ 1189936 w 1905000"/>
              <a:gd name="connsiteY363" fmla="*/ 1760757 h 1781175"/>
              <a:gd name="connsiteX364" fmla="*/ 1173862 w 1905000"/>
              <a:gd name="connsiteY364" fmla="*/ 1763969 h 1781175"/>
              <a:gd name="connsiteX365" fmla="*/ 1157329 w 1905000"/>
              <a:gd name="connsiteY365" fmla="*/ 1767410 h 1781175"/>
              <a:gd name="connsiteX366" fmla="*/ 1141025 w 1905000"/>
              <a:gd name="connsiteY366" fmla="*/ 1770163 h 1781175"/>
              <a:gd name="connsiteX367" fmla="*/ 1124492 w 1905000"/>
              <a:gd name="connsiteY367" fmla="*/ 1772687 h 1781175"/>
              <a:gd name="connsiteX368" fmla="*/ 1107959 w 1905000"/>
              <a:gd name="connsiteY368" fmla="*/ 1774751 h 1781175"/>
              <a:gd name="connsiteX369" fmla="*/ 1091425 w 1905000"/>
              <a:gd name="connsiteY369" fmla="*/ 1776357 h 1781175"/>
              <a:gd name="connsiteX370" fmla="*/ 1074892 w 1905000"/>
              <a:gd name="connsiteY370" fmla="*/ 1778193 h 1781175"/>
              <a:gd name="connsiteX371" fmla="*/ 1058359 w 1905000"/>
              <a:gd name="connsiteY371" fmla="*/ 1779110 h 1781175"/>
              <a:gd name="connsiteX372" fmla="*/ 1041596 w 1905000"/>
              <a:gd name="connsiteY372" fmla="*/ 1780257 h 1781175"/>
              <a:gd name="connsiteX373" fmla="*/ 1025063 w 1905000"/>
              <a:gd name="connsiteY373" fmla="*/ 1780946 h 1781175"/>
              <a:gd name="connsiteX374" fmla="*/ 1008300 w 1905000"/>
              <a:gd name="connsiteY374" fmla="*/ 1781175 h 1781175"/>
              <a:gd name="connsiteX375" fmla="*/ 991766 w 1905000"/>
              <a:gd name="connsiteY375" fmla="*/ 1781175 h 1781175"/>
              <a:gd name="connsiteX376" fmla="*/ 975004 w 1905000"/>
              <a:gd name="connsiteY376" fmla="*/ 1780487 h 1781175"/>
              <a:gd name="connsiteX377" fmla="*/ 958011 w 1905000"/>
              <a:gd name="connsiteY377" fmla="*/ 1780028 h 1781175"/>
              <a:gd name="connsiteX378" fmla="*/ 941248 w 1905000"/>
              <a:gd name="connsiteY378" fmla="*/ 1779110 h 1781175"/>
              <a:gd name="connsiteX379" fmla="*/ 924715 w 1905000"/>
              <a:gd name="connsiteY379" fmla="*/ 1777734 h 1781175"/>
              <a:gd name="connsiteX380" fmla="*/ 907952 w 1905000"/>
              <a:gd name="connsiteY380" fmla="*/ 1776357 h 1781175"/>
              <a:gd name="connsiteX381" fmla="*/ 891189 w 1905000"/>
              <a:gd name="connsiteY381" fmla="*/ 1774522 h 1781175"/>
              <a:gd name="connsiteX382" fmla="*/ 874656 w 1905000"/>
              <a:gd name="connsiteY382" fmla="*/ 1772228 h 1781175"/>
              <a:gd name="connsiteX383" fmla="*/ 857663 w 1905000"/>
              <a:gd name="connsiteY383" fmla="*/ 1769934 h 1781175"/>
              <a:gd name="connsiteX384" fmla="*/ 841130 w 1905000"/>
              <a:gd name="connsiteY384" fmla="*/ 1767181 h 1781175"/>
              <a:gd name="connsiteX385" fmla="*/ 824367 w 1905000"/>
              <a:gd name="connsiteY385" fmla="*/ 1763969 h 1781175"/>
              <a:gd name="connsiteX386" fmla="*/ 807834 w 1905000"/>
              <a:gd name="connsiteY386" fmla="*/ 1760757 h 1781175"/>
              <a:gd name="connsiteX387" fmla="*/ 791301 w 1905000"/>
              <a:gd name="connsiteY387" fmla="*/ 1757087 h 1781175"/>
              <a:gd name="connsiteX388" fmla="*/ 774767 w 1905000"/>
              <a:gd name="connsiteY388" fmla="*/ 1753416 h 1781175"/>
              <a:gd name="connsiteX389" fmla="*/ 758464 w 1905000"/>
              <a:gd name="connsiteY389" fmla="*/ 1749286 h 1781175"/>
              <a:gd name="connsiteX390" fmla="*/ 742160 w 1905000"/>
              <a:gd name="connsiteY390" fmla="*/ 1744469 h 1781175"/>
              <a:gd name="connsiteX391" fmla="*/ 725627 w 1905000"/>
              <a:gd name="connsiteY391" fmla="*/ 1739880 h 1781175"/>
              <a:gd name="connsiteX392" fmla="*/ 709782 w 1905000"/>
              <a:gd name="connsiteY392" fmla="*/ 1734833 h 1781175"/>
              <a:gd name="connsiteX393" fmla="*/ 693479 w 1905000"/>
              <a:gd name="connsiteY393" fmla="*/ 1729327 h 1781175"/>
              <a:gd name="connsiteX394" fmla="*/ 677405 w 1905000"/>
              <a:gd name="connsiteY394" fmla="*/ 1723822 h 1781175"/>
              <a:gd name="connsiteX395" fmla="*/ 661560 w 1905000"/>
              <a:gd name="connsiteY395" fmla="*/ 1717857 h 1781175"/>
              <a:gd name="connsiteX396" fmla="*/ 645487 w 1905000"/>
              <a:gd name="connsiteY396" fmla="*/ 1711662 h 1781175"/>
              <a:gd name="connsiteX397" fmla="*/ 629872 w 1905000"/>
              <a:gd name="connsiteY397" fmla="*/ 1705239 h 1781175"/>
              <a:gd name="connsiteX398" fmla="*/ 614027 w 1905000"/>
              <a:gd name="connsiteY398" fmla="*/ 1698586 h 1781175"/>
              <a:gd name="connsiteX399" fmla="*/ 598413 w 1905000"/>
              <a:gd name="connsiteY399" fmla="*/ 1691474 h 1781175"/>
              <a:gd name="connsiteX400" fmla="*/ 583027 w 1905000"/>
              <a:gd name="connsiteY400" fmla="*/ 1684133 h 1781175"/>
              <a:gd name="connsiteX401" fmla="*/ 567872 w 1905000"/>
              <a:gd name="connsiteY401" fmla="*/ 1676562 h 1781175"/>
              <a:gd name="connsiteX402" fmla="*/ 552257 w 1905000"/>
              <a:gd name="connsiteY402" fmla="*/ 1668762 h 1781175"/>
              <a:gd name="connsiteX403" fmla="*/ 537561 w 1905000"/>
              <a:gd name="connsiteY403" fmla="*/ 1660503 h 1781175"/>
              <a:gd name="connsiteX404" fmla="*/ 522405 w 1905000"/>
              <a:gd name="connsiteY404" fmla="*/ 1652244 h 1781175"/>
              <a:gd name="connsiteX405" fmla="*/ 507709 w 1905000"/>
              <a:gd name="connsiteY405" fmla="*/ 1643756 h 1781175"/>
              <a:gd name="connsiteX406" fmla="*/ 492783 w 1905000"/>
              <a:gd name="connsiteY406" fmla="*/ 1634579 h 1781175"/>
              <a:gd name="connsiteX407" fmla="*/ 478546 w 1905000"/>
              <a:gd name="connsiteY407" fmla="*/ 1625632 h 1781175"/>
              <a:gd name="connsiteX408" fmla="*/ 464079 w 1905000"/>
              <a:gd name="connsiteY408" fmla="*/ 1615996 h 1781175"/>
              <a:gd name="connsiteX409" fmla="*/ 449843 w 1905000"/>
              <a:gd name="connsiteY409" fmla="*/ 1606361 h 1781175"/>
              <a:gd name="connsiteX410" fmla="*/ 435835 w 1905000"/>
              <a:gd name="connsiteY410" fmla="*/ 1596496 h 1781175"/>
              <a:gd name="connsiteX411" fmla="*/ 422058 w 1905000"/>
              <a:gd name="connsiteY411" fmla="*/ 1586173 h 1781175"/>
              <a:gd name="connsiteX412" fmla="*/ 408280 w 1905000"/>
              <a:gd name="connsiteY412" fmla="*/ 1575390 h 1781175"/>
              <a:gd name="connsiteX413" fmla="*/ 394732 w 1905000"/>
              <a:gd name="connsiteY413" fmla="*/ 1564837 h 1781175"/>
              <a:gd name="connsiteX414" fmla="*/ 381414 w 1905000"/>
              <a:gd name="connsiteY414" fmla="*/ 1553825 h 1781175"/>
              <a:gd name="connsiteX415" fmla="*/ 368324 w 1905000"/>
              <a:gd name="connsiteY415" fmla="*/ 1542354 h 1781175"/>
              <a:gd name="connsiteX416" fmla="*/ 355465 w 1905000"/>
              <a:gd name="connsiteY416" fmla="*/ 1530884 h 178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Lst>
            <a:rect l="l" t="t" r="r" b="b"/>
            <a:pathLst>
              <a:path w="1905000" h="1781175">
                <a:moveTo>
                  <a:pt x="342606" y="1519413"/>
                </a:moveTo>
                <a:lnTo>
                  <a:pt x="330206" y="1507254"/>
                </a:lnTo>
                <a:lnTo>
                  <a:pt x="317806" y="1494866"/>
                </a:lnTo>
                <a:lnTo>
                  <a:pt x="305866" y="1482477"/>
                </a:lnTo>
                <a:lnTo>
                  <a:pt x="294155" y="1469401"/>
                </a:lnTo>
                <a:lnTo>
                  <a:pt x="282214" y="1456554"/>
                </a:lnTo>
                <a:lnTo>
                  <a:pt x="270962" y="1443247"/>
                </a:lnTo>
                <a:lnTo>
                  <a:pt x="259940" y="1429482"/>
                </a:lnTo>
                <a:lnTo>
                  <a:pt x="248917" y="1415717"/>
                </a:lnTo>
                <a:lnTo>
                  <a:pt x="237895" y="1402182"/>
                </a:lnTo>
                <a:lnTo>
                  <a:pt x="227332" y="1388417"/>
                </a:lnTo>
                <a:lnTo>
                  <a:pt x="216999" y="1374423"/>
                </a:lnTo>
                <a:lnTo>
                  <a:pt x="206896" y="1360199"/>
                </a:lnTo>
                <a:lnTo>
                  <a:pt x="197022" y="1345746"/>
                </a:lnTo>
                <a:lnTo>
                  <a:pt x="187606" y="1331063"/>
                </a:lnTo>
                <a:lnTo>
                  <a:pt x="178422" y="1316381"/>
                </a:lnTo>
                <a:lnTo>
                  <a:pt x="169466" y="1301240"/>
                </a:lnTo>
                <a:lnTo>
                  <a:pt x="160740" y="1286098"/>
                </a:lnTo>
                <a:lnTo>
                  <a:pt x="152474" y="1270957"/>
                </a:lnTo>
                <a:lnTo>
                  <a:pt x="144436" y="1255357"/>
                </a:lnTo>
                <a:lnTo>
                  <a:pt x="136400" y="1239527"/>
                </a:lnTo>
                <a:lnTo>
                  <a:pt x="129052" y="1223927"/>
                </a:lnTo>
                <a:lnTo>
                  <a:pt x="121933" y="1207868"/>
                </a:lnTo>
                <a:lnTo>
                  <a:pt x="114585" y="1192038"/>
                </a:lnTo>
                <a:lnTo>
                  <a:pt x="107926" y="1175750"/>
                </a:lnTo>
                <a:lnTo>
                  <a:pt x="101726" y="1159461"/>
                </a:lnTo>
                <a:lnTo>
                  <a:pt x="95525" y="1142943"/>
                </a:lnTo>
                <a:lnTo>
                  <a:pt x="89785" y="1126196"/>
                </a:lnTo>
                <a:lnTo>
                  <a:pt x="84274" y="1109678"/>
                </a:lnTo>
                <a:lnTo>
                  <a:pt x="78992" y="1092931"/>
                </a:lnTo>
                <a:lnTo>
                  <a:pt x="74170" y="1075725"/>
                </a:lnTo>
                <a:lnTo>
                  <a:pt x="69348" y="1058748"/>
                </a:lnTo>
                <a:lnTo>
                  <a:pt x="65215" y="1041542"/>
                </a:lnTo>
                <a:lnTo>
                  <a:pt x="61081" y="1024566"/>
                </a:lnTo>
                <a:lnTo>
                  <a:pt x="57407" y="1007130"/>
                </a:lnTo>
                <a:lnTo>
                  <a:pt x="53963" y="989924"/>
                </a:lnTo>
                <a:lnTo>
                  <a:pt x="50748" y="972488"/>
                </a:lnTo>
                <a:lnTo>
                  <a:pt x="47992" y="954824"/>
                </a:lnTo>
                <a:lnTo>
                  <a:pt x="45467" y="937159"/>
                </a:lnTo>
                <a:lnTo>
                  <a:pt x="43170" y="919953"/>
                </a:lnTo>
                <a:lnTo>
                  <a:pt x="41104" y="902058"/>
                </a:lnTo>
                <a:lnTo>
                  <a:pt x="39496" y="884393"/>
                </a:lnTo>
                <a:lnTo>
                  <a:pt x="38348" y="866728"/>
                </a:lnTo>
                <a:lnTo>
                  <a:pt x="37200" y="848834"/>
                </a:lnTo>
                <a:lnTo>
                  <a:pt x="36282" y="830940"/>
                </a:lnTo>
                <a:lnTo>
                  <a:pt x="36052" y="813045"/>
                </a:lnTo>
                <a:lnTo>
                  <a:pt x="35822" y="795380"/>
                </a:lnTo>
                <a:lnTo>
                  <a:pt x="36052" y="777486"/>
                </a:lnTo>
                <a:lnTo>
                  <a:pt x="36740" y="759592"/>
                </a:lnTo>
                <a:lnTo>
                  <a:pt x="37429" y="741697"/>
                </a:lnTo>
                <a:lnTo>
                  <a:pt x="38577" y="723803"/>
                </a:lnTo>
                <a:lnTo>
                  <a:pt x="39956" y="705909"/>
                </a:lnTo>
                <a:lnTo>
                  <a:pt x="41563" y="688014"/>
                </a:lnTo>
                <a:lnTo>
                  <a:pt x="43629" y="670120"/>
                </a:lnTo>
                <a:lnTo>
                  <a:pt x="45926" y="652226"/>
                </a:lnTo>
                <a:lnTo>
                  <a:pt x="48681" y="634790"/>
                </a:lnTo>
                <a:lnTo>
                  <a:pt x="51896" y="616896"/>
                </a:lnTo>
                <a:lnTo>
                  <a:pt x="55111" y="599231"/>
                </a:lnTo>
                <a:lnTo>
                  <a:pt x="58785" y="581566"/>
                </a:lnTo>
                <a:lnTo>
                  <a:pt x="62459" y="563901"/>
                </a:lnTo>
                <a:lnTo>
                  <a:pt x="67052" y="546236"/>
                </a:lnTo>
                <a:lnTo>
                  <a:pt x="71415" y="528571"/>
                </a:lnTo>
                <a:lnTo>
                  <a:pt x="76237" y="511365"/>
                </a:lnTo>
                <a:lnTo>
                  <a:pt x="81518" y="493929"/>
                </a:lnTo>
                <a:lnTo>
                  <a:pt x="87029" y="476723"/>
                </a:lnTo>
                <a:lnTo>
                  <a:pt x="92770" y="459288"/>
                </a:lnTo>
                <a:lnTo>
                  <a:pt x="99200" y="442311"/>
                </a:lnTo>
                <a:lnTo>
                  <a:pt x="105629" y="425105"/>
                </a:lnTo>
                <a:lnTo>
                  <a:pt x="112518" y="408358"/>
                </a:lnTo>
                <a:lnTo>
                  <a:pt x="119636" y="391610"/>
                </a:lnTo>
                <a:lnTo>
                  <a:pt x="126985" y="374863"/>
                </a:lnTo>
                <a:lnTo>
                  <a:pt x="135022" y="357887"/>
                </a:lnTo>
                <a:lnTo>
                  <a:pt x="143059" y="341369"/>
                </a:lnTo>
                <a:lnTo>
                  <a:pt x="0" y="212897"/>
                </a:lnTo>
                <a:lnTo>
                  <a:pt x="745145" y="0"/>
                </a:lnTo>
                <a:lnTo>
                  <a:pt x="611272" y="762345"/>
                </a:lnTo>
                <a:lnTo>
                  <a:pt x="474643" y="639608"/>
                </a:lnTo>
                <a:lnTo>
                  <a:pt x="467524" y="656814"/>
                </a:lnTo>
                <a:lnTo>
                  <a:pt x="460635" y="673791"/>
                </a:lnTo>
                <a:lnTo>
                  <a:pt x="454435" y="691456"/>
                </a:lnTo>
                <a:lnTo>
                  <a:pt x="448694" y="709121"/>
                </a:lnTo>
                <a:lnTo>
                  <a:pt x="443413" y="727015"/>
                </a:lnTo>
                <a:lnTo>
                  <a:pt x="438821" y="744909"/>
                </a:lnTo>
                <a:lnTo>
                  <a:pt x="434687" y="763033"/>
                </a:lnTo>
                <a:lnTo>
                  <a:pt x="431013" y="781386"/>
                </a:lnTo>
                <a:lnTo>
                  <a:pt x="428028" y="800198"/>
                </a:lnTo>
                <a:lnTo>
                  <a:pt x="425502" y="818551"/>
                </a:lnTo>
                <a:lnTo>
                  <a:pt x="423665" y="837593"/>
                </a:lnTo>
                <a:lnTo>
                  <a:pt x="422057" y="856405"/>
                </a:lnTo>
                <a:lnTo>
                  <a:pt x="421139" y="875217"/>
                </a:lnTo>
                <a:lnTo>
                  <a:pt x="420910" y="894258"/>
                </a:lnTo>
                <a:lnTo>
                  <a:pt x="421139" y="913299"/>
                </a:lnTo>
                <a:lnTo>
                  <a:pt x="422058" y="932341"/>
                </a:lnTo>
                <a:lnTo>
                  <a:pt x="422976" y="951382"/>
                </a:lnTo>
                <a:lnTo>
                  <a:pt x="425043" y="970194"/>
                </a:lnTo>
                <a:lnTo>
                  <a:pt x="427569" y="989236"/>
                </a:lnTo>
                <a:lnTo>
                  <a:pt x="430784" y="1008277"/>
                </a:lnTo>
                <a:lnTo>
                  <a:pt x="434458" y="1027319"/>
                </a:lnTo>
                <a:lnTo>
                  <a:pt x="438591" y="1046131"/>
                </a:lnTo>
                <a:lnTo>
                  <a:pt x="443413" y="1064713"/>
                </a:lnTo>
                <a:lnTo>
                  <a:pt x="448924" y="1083525"/>
                </a:lnTo>
                <a:lnTo>
                  <a:pt x="454894" y="1101878"/>
                </a:lnTo>
                <a:lnTo>
                  <a:pt x="461324" y="1120002"/>
                </a:lnTo>
                <a:lnTo>
                  <a:pt x="468902" y="1138355"/>
                </a:lnTo>
                <a:lnTo>
                  <a:pt x="476480" y="1156249"/>
                </a:lnTo>
                <a:lnTo>
                  <a:pt x="485205" y="1174144"/>
                </a:lnTo>
                <a:lnTo>
                  <a:pt x="494161" y="1191350"/>
                </a:lnTo>
                <a:lnTo>
                  <a:pt x="498983" y="1200297"/>
                </a:lnTo>
                <a:lnTo>
                  <a:pt x="503806" y="1208786"/>
                </a:lnTo>
                <a:lnTo>
                  <a:pt x="509087" y="1217274"/>
                </a:lnTo>
                <a:lnTo>
                  <a:pt x="514369" y="1225762"/>
                </a:lnTo>
                <a:lnTo>
                  <a:pt x="520339" y="1235627"/>
                </a:lnTo>
                <a:lnTo>
                  <a:pt x="526768" y="1245721"/>
                </a:lnTo>
                <a:lnTo>
                  <a:pt x="532968" y="1255586"/>
                </a:lnTo>
                <a:lnTo>
                  <a:pt x="539857" y="1265221"/>
                </a:lnTo>
                <a:lnTo>
                  <a:pt x="546746" y="1274857"/>
                </a:lnTo>
                <a:lnTo>
                  <a:pt x="553635" y="1284263"/>
                </a:lnTo>
                <a:lnTo>
                  <a:pt x="561213" y="1293210"/>
                </a:lnTo>
                <a:lnTo>
                  <a:pt x="568561" y="1302616"/>
                </a:lnTo>
                <a:lnTo>
                  <a:pt x="576139" y="1311334"/>
                </a:lnTo>
                <a:lnTo>
                  <a:pt x="583946" y="1320511"/>
                </a:lnTo>
                <a:lnTo>
                  <a:pt x="591983" y="1328999"/>
                </a:lnTo>
                <a:lnTo>
                  <a:pt x="600020" y="1337946"/>
                </a:lnTo>
                <a:lnTo>
                  <a:pt x="608516" y="1346205"/>
                </a:lnTo>
                <a:lnTo>
                  <a:pt x="616783" y="1354693"/>
                </a:lnTo>
                <a:lnTo>
                  <a:pt x="625739" y="1362723"/>
                </a:lnTo>
                <a:lnTo>
                  <a:pt x="634464" y="1370523"/>
                </a:lnTo>
                <a:lnTo>
                  <a:pt x="643420" y="1378552"/>
                </a:lnTo>
                <a:lnTo>
                  <a:pt x="652375" y="1386352"/>
                </a:lnTo>
                <a:lnTo>
                  <a:pt x="661790" y="1393694"/>
                </a:lnTo>
                <a:lnTo>
                  <a:pt x="671205" y="1401264"/>
                </a:lnTo>
                <a:lnTo>
                  <a:pt x="680620" y="1408606"/>
                </a:lnTo>
                <a:lnTo>
                  <a:pt x="690494" y="1415488"/>
                </a:lnTo>
                <a:lnTo>
                  <a:pt x="700138" y="1422370"/>
                </a:lnTo>
                <a:lnTo>
                  <a:pt x="710012" y="1429253"/>
                </a:lnTo>
                <a:lnTo>
                  <a:pt x="720116" y="1435906"/>
                </a:lnTo>
                <a:lnTo>
                  <a:pt x="730449" y="1442330"/>
                </a:lnTo>
                <a:lnTo>
                  <a:pt x="740553" y="1448524"/>
                </a:lnTo>
                <a:lnTo>
                  <a:pt x="751115" y="1454718"/>
                </a:lnTo>
                <a:lnTo>
                  <a:pt x="761679" y="1460453"/>
                </a:lnTo>
                <a:lnTo>
                  <a:pt x="772241" y="1466189"/>
                </a:lnTo>
                <a:lnTo>
                  <a:pt x="783034" y="1471695"/>
                </a:lnTo>
                <a:lnTo>
                  <a:pt x="794056" y="1477201"/>
                </a:lnTo>
                <a:lnTo>
                  <a:pt x="805078" y="1482248"/>
                </a:lnTo>
                <a:lnTo>
                  <a:pt x="816100" y="1487295"/>
                </a:lnTo>
                <a:lnTo>
                  <a:pt x="827352" y="1492113"/>
                </a:lnTo>
                <a:lnTo>
                  <a:pt x="838834" y="1496701"/>
                </a:lnTo>
                <a:lnTo>
                  <a:pt x="850086" y="1501060"/>
                </a:lnTo>
                <a:lnTo>
                  <a:pt x="861567" y="1505189"/>
                </a:lnTo>
                <a:lnTo>
                  <a:pt x="872819" y="1509319"/>
                </a:lnTo>
                <a:lnTo>
                  <a:pt x="884760" y="1512989"/>
                </a:lnTo>
                <a:lnTo>
                  <a:pt x="896241" y="1516889"/>
                </a:lnTo>
                <a:lnTo>
                  <a:pt x="908182" y="1520101"/>
                </a:lnTo>
                <a:lnTo>
                  <a:pt x="920122" y="1523542"/>
                </a:lnTo>
                <a:lnTo>
                  <a:pt x="931833" y="1526525"/>
                </a:lnTo>
                <a:lnTo>
                  <a:pt x="944004" y="1529278"/>
                </a:lnTo>
                <a:lnTo>
                  <a:pt x="956174" y="1531801"/>
                </a:lnTo>
                <a:lnTo>
                  <a:pt x="968344" y="1534096"/>
                </a:lnTo>
                <a:lnTo>
                  <a:pt x="980515" y="1536390"/>
                </a:lnTo>
                <a:lnTo>
                  <a:pt x="992455" y="1538225"/>
                </a:lnTo>
                <a:lnTo>
                  <a:pt x="1004855" y="1540060"/>
                </a:lnTo>
                <a:lnTo>
                  <a:pt x="1017255" y="1541437"/>
                </a:lnTo>
                <a:lnTo>
                  <a:pt x="1029655" y="1542813"/>
                </a:lnTo>
                <a:lnTo>
                  <a:pt x="1042055" y="1543731"/>
                </a:lnTo>
                <a:lnTo>
                  <a:pt x="1054455" y="1544648"/>
                </a:lnTo>
                <a:lnTo>
                  <a:pt x="1067085" y="1545107"/>
                </a:lnTo>
                <a:lnTo>
                  <a:pt x="1079714" y="1545566"/>
                </a:lnTo>
                <a:lnTo>
                  <a:pt x="1092114" y="1545566"/>
                </a:lnTo>
                <a:lnTo>
                  <a:pt x="1104744" y="1545566"/>
                </a:lnTo>
                <a:lnTo>
                  <a:pt x="1117373" y="1545107"/>
                </a:lnTo>
                <a:lnTo>
                  <a:pt x="1130003" y="1544419"/>
                </a:lnTo>
                <a:lnTo>
                  <a:pt x="1142862" y="1543501"/>
                </a:lnTo>
                <a:lnTo>
                  <a:pt x="1155492" y="1542354"/>
                </a:lnTo>
                <a:lnTo>
                  <a:pt x="1168121" y="1540978"/>
                </a:lnTo>
                <a:lnTo>
                  <a:pt x="1180751" y="1539601"/>
                </a:lnTo>
                <a:lnTo>
                  <a:pt x="1193151" y="1537996"/>
                </a:lnTo>
                <a:lnTo>
                  <a:pt x="1205780" y="1536160"/>
                </a:lnTo>
                <a:lnTo>
                  <a:pt x="1218181" y="1534096"/>
                </a:lnTo>
                <a:lnTo>
                  <a:pt x="1230810" y="1531801"/>
                </a:lnTo>
                <a:lnTo>
                  <a:pt x="1243440" y="1529278"/>
                </a:lnTo>
                <a:lnTo>
                  <a:pt x="1255839" y="1526525"/>
                </a:lnTo>
                <a:lnTo>
                  <a:pt x="1268010" y="1523542"/>
                </a:lnTo>
                <a:lnTo>
                  <a:pt x="1280410" y="1520101"/>
                </a:lnTo>
                <a:lnTo>
                  <a:pt x="1292810" y="1516660"/>
                </a:lnTo>
                <a:lnTo>
                  <a:pt x="1304751" y="1512760"/>
                </a:lnTo>
                <a:lnTo>
                  <a:pt x="1316921" y="1508860"/>
                </a:lnTo>
                <a:lnTo>
                  <a:pt x="1329091" y="1504501"/>
                </a:lnTo>
                <a:lnTo>
                  <a:pt x="1341261" y="1500142"/>
                </a:lnTo>
                <a:lnTo>
                  <a:pt x="1352972" y="1495324"/>
                </a:lnTo>
                <a:lnTo>
                  <a:pt x="1364913" y="1490507"/>
                </a:lnTo>
                <a:lnTo>
                  <a:pt x="1376854" y="1485230"/>
                </a:lnTo>
                <a:lnTo>
                  <a:pt x="1388335" y="1479954"/>
                </a:lnTo>
                <a:lnTo>
                  <a:pt x="1400276" y="1474448"/>
                </a:lnTo>
                <a:lnTo>
                  <a:pt x="1411758" y="1468712"/>
                </a:lnTo>
                <a:lnTo>
                  <a:pt x="1423009" y="1462518"/>
                </a:lnTo>
                <a:lnTo>
                  <a:pt x="1434491" y="1456324"/>
                </a:lnTo>
                <a:lnTo>
                  <a:pt x="1445742" y="1449900"/>
                </a:lnTo>
                <a:lnTo>
                  <a:pt x="1456994" y="1443247"/>
                </a:lnTo>
                <a:lnTo>
                  <a:pt x="1468016" y="1436365"/>
                </a:lnTo>
                <a:lnTo>
                  <a:pt x="1479039" y="1429482"/>
                </a:lnTo>
                <a:lnTo>
                  <a:pt x="1489831" y="1422141"/>
                </a:lnTo>
                <a:lnTo>
                  <a:pt x="1500624" y="1414570"/>
                </a:lnTo>
                <a:lnTo>
                  <a:pt x="1511187" y="1407229"/>
                </a:lnTo>
                <a:lnTo>
                  <a:pt x="1521750" y="1399200"/>
                </a:lnTo>
                <a:lnTo>
                  <a:pt x="1531853" y="1391170"/>
                </a:lnTo>
                <a:lnTo>
                  <a:pt x="1542416" y="1383370"/>
                </a:lnTo>
                <a:lnTo>
                  <a:pt x="1552290" y="1374652"/>
                </a:lnTo>
                <a:lnTo>
                  <a:pt x="1562394" y="1366164"/>
                </a:lnTo>
                <a:lnTo>
                  <a:pt x="1572268" y="1357676"/>
                </a:lnTo>
                <a:lnTo>
                  <a:pt x="1581912" y="1348499"/>
                </a:lnTo>
                <a:lnTo>
                  <a:pt x="1591557" y="1339552"/>
                </a:lnTo>
                <a:lnTo>
                  <a:pt x="1600971" y="1330375"/>
                </a:lnTo>
                <a:lnTo>
                  <a:pt x="1610157" y="1320740"/>
                </a:lnTo>
                <a:lnTo>
                  <a:pt x="1619112" y="1311104"/>
                </a:lnTo>
                <a:lnTo>
                  <a:pt x="1628068" y="1301469"/>
                </a:lnTo>
                <a:lnTo>
                  <a:pt x="1637023" y="1291604"/>
                </a:lnTo>
                <a:lnTo>
                  <a:pt x="1645519" y="1281510"/>
                </a:lnTo>
                <a:lnTo>
                  <a:pt x="1653786" y="1271186"/>
                </a:lnTo>
                <a:lnTo>
                  <a:pt x="1662053" y="1260863"/>
                </a:lnTo>
                <a:lnTo>
                  <a:pt x="1670090" y="1250310"/>
                </a:lnTo>
                <a:lnTo>
                  <a:pt x="1678127" y="1239527"/>
                </a:lnTo>
                <a:lnTo>
                  <a:pt x="1685705" y="1228515"/>
                </a:lnTo>
                <a:lnTo>
                  <a:pt x="1693282" y="1217503"/>
                </a:lnTo>
                <a:lnTo>
                  <a:pt x="1700630" y="1206492"/>
                </a:lnTo>
                <a:lnTo>
                  <a:pt x="1707519" y="1195250"/>
                </a:lnTo>
                <a:lnTo>
                  <a:pt x="1714638" y="1183779"/>
                </a:lnTo>
                <a:lnTo>
                  <a:pt x="1721297" y="1172079"/>
                </a:lnTo>
                <a:lnTo>
                  <a:pt x="1727956" y="1160379"/>
                </a:lnTo>
                <a:lnTo>
                  <a:pt x="1733927" y="1148450"/>
                </a:lnTo>
                <a:lnTo>
                  <a:pt x="1740127" y="1136520"/>
                </a:lnTo>
                <a:lnTo>
                  <a:pt x="1746097" y="1124590"/>
                </a:lnTo>
                <a:lnTo>
                  <a:pt x="1751608" y="1112202"/>
                </a:lnTo>
                <a:lnTo>
                  <a:pt x="1757119" y="1099814"/>
                </a:lnTo>
                <a:lnTo>
                  <a:pt x="1762401" y="1087425"/>
                </a:lnTo>
                <a:lnTo>
                  <a:pt x="1766993" y="1074578"/>
                </a:lnTo>
                <a:lnTo>
                  <a:pt x="1772045" y="1061731"/>
                </a:lnTo>
                <a:lnTo>
                  <a:pt x="1776408" y="1049113"/>
                </a:lnTo>
                <a:lnTo>
                  <a:pt x="1780541" y="1036036"/>
                </a:lnTo>
                <a:lnTo>
                  <a:pt x="1784675" y="1022960"/>
                </a:lnTo>
                <a:lnTo>
                  <a:pt x="1788578" y="1009883"/>
                </a:lnTo>
                <a:lnTo>
                  <a:pt x="1792482" y="996806"/>
                </a:lnTo>
                <a:lnTo>
                  <a:pt x="1795926" y="983500"/>
                </a:lnTo>
                <a:lnTo>
                  <a:pt x="1799141" y="969965"/>
                </a:lnTo>
                <a:lnTo>
                  <a:pt x="1802126" y="956888"/>
                </a:lnTo>
                <a:lnTo>
                  <a:pt x="1804882" y="943353"/>
                </a:lnTo>
                <a:lnTo>
                  <a:pt x="1807408" y="929817"/>
                </a:lnTo>
                <a:lnTo>
                  <a:pt x="1809474" y="916282"/>
                </a:lnTo>
                <a:lnTo>
                  <a:pt x="1811541" y="902517"/>
                </a:lnTo>
                <a:lnTo>
                  <a:pt x="1813148" y="888982"/>
                </a:lnTo>
                <a:lnTo>
                  <a:pt x="1814526" y="875217"/>
                </a:lnTo>
                <a:lnTo>
                  <a:pt x="1815904" y="861452"/>
                </a:lnTo>
                <a:lnTo>
                  <a:pt x="1816593" y="847687"/>
                </a:lnTo>
                <a:lnTo>
                  <a:pt x="1817512" y="833922"/>
                </a:lnTo>
                <a:lnTo>
                  <a:pt x="1817741" y="820157"/>
                </a:lnTo>
                <a:lnTo>
                  <a:pt x="1817971" y="806392"/>
                </a:lnTo>
                <a:lnTo>
                  <a:pt x="1817971" y="792627"/>
                </a:lnTo>
                <a:lnTo>
                  <a:pt x="1817741" y="778863"/>
                </a:lnTo>
                <a:lnTo>
                  <a:pt x="1817282" y="764868"/>
                </a:lnTo>
                <a:lnTo>
                  <a:pt x="1816363" y="751103"/>
                </a:lnTo>
                <a:lnTo>
                  <a:pt x="1815215" y="737339"/>
                </a:lnTo>
                <a:lnTo>
                  <a:pt x="1813837" y="723344"/>
                </a:lnTo>
                <a:lnTo>
                  <a:pt x="1812460" y="709579"/>
                </a:lnTo>
                <a:lnTo>
                  <a:pt x="1810623" y="695815"/>
                </a:lnTo>
                <a:lnTo>
                  <a:pt x="1808786" y="682050"/>
                </a:lnTo>
                <a:lnTo>
                  <a:pt x="1806260" y="668055"/>
                </a:lnTo>
                <a:lnTo>
                  <a:pt x="1803734" y="654520"/>
                </a:lnTo>
                <a:lnTo>
                  <a:pt x="1801666" y="644192"/>
                </a:lnTo>
                <a:lnTo>
                  <a:pt x="1816236" y="644594"/>
                </a:lnTo>
                <a:lnTo>
                  <a:pt x="1834144" y="644629"/>
                </a:lnTo>
                <a:lnTo>
                  <a:pt x="1852051" y="644664"/>
                </a:lnTo>
                <a:lnTo>
                  <a:pt x="1866605" y="644319"/>
                </a:lnTo>
                <a:lnTo>
                  <a:pt x="1869408" y="653602"/>
                </a:lnTo>
                <a:lnTo>
                  <a:pt x="1873541" y="668055"/>
                </a:lnTo>
                <a:lnTo>
                  <a:pt x="1877444" y="682509"/>
                </a:lnTo>
                <a:lnTo>
                  <a:pt x="1881119" y="697420"/>
                </a:lnTo>
                <a:lnTo>
                  <a:pt x="1884563" y="712332"/>
                </a:lnTo>
                <a:lnTo>
                  <a:pt x="1887548" y="727015"/>
                </a:lnTo>
                <a:lnTo>
                  <a:pt x="1890533" y="742156"/>
                </a:lnTo>
                <a:lnTo>
                  <a:pt x="1893289" y="756839"/>
                </a:lnTo>
                <a:lnTo>
                  <a:pt x="1895585" y="771980"/>
                </a:lnTo>
                <a:lnTo>
                  <a:pt x="1897652" y="786892"/>
                </a:lnTo>
                <a:lnTo>
                  <a:pt x="1899718" y="802033"/>
                </a:lnTo>
                <a:lnTo>
                  <a:pt x="1901096" y="817404"/>
                </a:lnTo>
                <a:lnTo>
                  <a:pt x="1902474" y="832546"/>
                </a:lnTo>
                <a:lnTo>
                  <a:pt x="1903622" y="847687"/>
                </a:lnTo>
                <a:lnTo>
                  <a:pt x="1904082" y="863287"/>
                </a:lnTo>
                <a:lnTo>
                  <a:pt x="1904541" y="878658"/>
                </a:lnTo>
                <a:lnTo>
                  <a:pt x="1905000" y="894029"/>
                </a:lnTo>
                <a:lnTo>
                  <a:pt x="1904541" y="909170"/>
                </a:lnTo>
                <a:lnTo>
                  <a:pt x="1904311" y="924541"/>
                </a:lnTo>
                <a:lnTo>
                  <a:pt x="1903622" y="939912"/>
                </a:lnTo>
                <a:lnTo>
                  <a:pt x="1902704" y="955512"/>
                </a:lnTo>
                <a:lnTo>
                  <a:pt x="1901326" y="971112"/>
                </a:lnTo>
                <a:lnTo>
                  <a:pt x="1899719" y="986483"/>
                </a:lnTo>
                <a:lnTo>
                  <a:pt x="1898111" y="1001854"/>
                </a:lnTo>
                <a:lnTo>
                  <a:pt x="1895815" y="1017454"/>
                </a:lnTo>
                <a:lnTo>
                  <a:pt x="1893289" y="1032824"/>
                </a:lnTo>
                <a:lnTo>
                  <a:pt x="1890533" y="1048195"/>
                </a:lnTo>
                <a:lnTo>
                  <a:pt x="1887778" y="1063566"/>
                </a:lnTo>
                <a:lnTo>
                  <a:pt x="1884792" y="1078708"/>
                </a:lnTo>
                <a:lnTo>
                  <a:pt x="1881119" y="1094308"/>
                </a:lnTo>
                <a:lnTo>
                  <a:pt x="1877674" y="1109449"/>
                </a:lnTo>
                <a:lnTo>
                  <a:pt x="1873770" y="1124590"/>
                </a:lnTo>
                <a:lnTo>
                  <a:pt x="1869408" y="1139732"/>
                </a:lnTo>
                <a:lnTo>
                  <a:pt x="1865045" y="1154414"/>
                </a:lnTo>
                <a:lnTo>
                  <a:pt x="1859993" y="1169326"/>
                </a:lnTo>
                <a:lnTo>
                  <a:pt x="1854941" y="1184238"/>
                </a:lnTo>
                <a:lnTo>
                  <a:pt x="1849430" y="1198921"/>
                </a:lnTo>
                <a:lnTo>
                  <a:pt x="1843689" y="1213603"/>
                </a:lnTo>
                <a:lnTo>
                  <a:pt x="1837948" y="1228056"/>
                </a:lnTo>
                <a:lnTo>
                  <a:pt x="1831519" y="1242510"/>
                </a:lnTo>
                <a:lnTo>
                  <a:pt x="1825319" y="1256963"/>
                </a:lnTo>
                <a:lnTo>
                  <a:pt x="1818430" y="1270957"/>
                </a:lnTo>
                <a:lnTo>
                  <a:pt x="1811541" y="1285181"/>
                </a:lnTo>
                <a:lnTo>
                  <a:pt x="1803964" y="1299404"/>
                </a:lnTo>
                <a:lnTo>
                  <a:pt x="1796615" y="1313169"/>
                </a:lnTo>
                <a:lnTo>
                  <a:pt x="1788578" y="1326934"/>
                </a:lnTo>
                <a:lnTo>
                  <a:pt x="1780541" y="1340240"/>
                </a:lnTo>
                <a:lnTo>
                  <a:pt x="1772275" y="1353776"/>
                </a:lnTo>
                <a:lnTo>
                  <a:pt x="1763778" y="1367311"/>
                </a:lnTo>
                <a:lnTo>
                  <a:pt x="1755052" y="1380617"/>
                </a:lnTo>
                <a:lnTo>
                  <a:pt x="1745867" y="1393694"/>
                </a:lnTo>
                <a:lnTo>
                  <a:pt x="1736682" y="1406312"/>
                </a:lnTo>
                <a:lnTo>
                  <a:pt x="1727038" y="1419388"/>
                </a:lnTo>
                <a:lnTo>
                  <a:pt x="1717393" y="1432006"/>
                </a:lnTo>
                <a:lnTo>
                  <a:pt x="1707519" y="1444394"/>
                </a:lnTo>
                <a:lnTo>
                  <a:pt x="1697416" y="1456783"/>
                </a:lnTo>
                <a:lnTo>
                  <a:pt x="1686853" y="1468942"/>
                </a:lnTo>
                <a:lnTo>
                  <a:pt x="1676060" y="1480871"/>
                </a:lnTo>
                <a:lnTo>
                  <a:pt x="1665268" y="1492571"/>
                </a:lnTo>
                <a:lnTo>
                  <a:pt x="1654245" y="1504272"/>
                </a:lnTo>
                <a:lnTo>
                  <a:pt x="1642994" y="1515742"/>
                </a:lnTo>
                <a:lnTo>
                  <a:pt x="1631512" y="1526754"/>
                </a:lnTo>
                <a:lnTo>
                  <a:pt x="1619801" y="1537766"/>
                </a:lnTo>
                <a:lnTo>
                  <a:pt x="1608090" y="1548778"/>
                </a:lnTo>
                <a:lnTo>
                  <a:pt x="1595920" y="1559331"/>
                </a:lnTo>
                <a:lnTo>
                  <a:pt x="1583520" y="1569655"/>
                </a:lnTo>
                <a:lnTo>
                  <a:pt x="1571120" y="1580208"/>
                </a:lnTo>
                <a:lnTo>
                  <a:pt x="1558490" y="1590073"/>
                </a:lnTo>
                <a:lnTo>
                  <a:pt x="1545860" y="1599938"/>
                </a:lnTo>
                <a:lnTo>
                  <a:pt x="1532542" y="1609344"/>
                </a:lnTo>
                <a:lnTo>
                  <a:pt x="1519224" y="1618749"/>
                </a:lnTo>
                <a:lnTo>
                  <a:pt x="1506135" y="1628156"/>
                </a:lnTo>
                <a:lnTo>
                  <a:pt x="1492587" y="1636873"/>
                </a:lnTo>
                <a:lnTo>
                  <a:pt x="1478809" y="1645362"/>
                </a:lnTo>
                <a:lnTo>
                  <a:pt x="1464802" y="1653850"/>
                </a:lnTo>
                <a:lnTo>
                  <a:pt x="1450565" y="1662109"/>
                </a:lnTo>
                <a:lnTo>
                  <a:pt x="1436557" y="1670138"/>
                </a:lnTo>
                <a:lnTo>
                  <a:pt x="1422320" y="1677709"/>
                </a:lnTo>
                <a:lnTo>
                  <a:pt x="1407624" y="1685050"/>
                </a:lnTo>
                <a:lnTo>
                  <a:pt x="1393158" y="1692391"/>
                </a:lnTo>
                <a:lnTo>
                  <a:pt x="1378232" y="1699274"/>
                </a:lnTo>
                <a:lnTo>
                  <a:pt x="1363306" y="1705927"/>
                </a:lnTo>
                <a:lnTo>
                  <a:pt x="1348150" y="1712351"/>
                </a:lnTo>
                <a:lnTo>
                  <a:pt x="1332765" y="1718315"/>
                </a:lnTo>
                <a:lnTo>
                  <a:pt x="1317610" y="1724051"/>
                </a:lnTo>
                <a:lnTo>
                  <a:pt x="1301765" y="1729557"/>
                </a:lnTo>
                <a:lnTo>
                  <a:pt x="1286150" y="1734833"/>
                </a:lnTo>
                <a:lnTo>
                  <a:pt x="1270306" y="1739880"/>
                </a:lnTo>
                <a:lnTo>
                  <a:pt x="1254462" y="1744469"/>
                </a:lnTo>
                <a:lnTo>
                  <a:pt x="1238388" y="1748828"/>
                </a:lnTo>
                <a:lnTo>
                  <a:pt x="1222543" y="1752957"/>
                </a:lnTo>
                <a:lnTo>
                  <a:pt x="1206240" y="1756857"/>
                </a:lnTo>
                <a:lnTo>
                  <a:pt x="1189936" y="1760757"/>
                </a:lnTo>
                <a:lnTo>
                  <a:pt x="1173862" y="1763969"/>
                </a:lnTo>
                <a:lnTo>
                  <a:pt x="1157329" y="1767410"/>
                </a:lnTo>
                <a:lnTo>
                  <a:pt x="1141025" y="1770163"/>
                </a:lnTo>
                <a:lnTo>
                  <a:pt x="1124492" y="1772687"/>
                </a:lnTo>
                <a:lnTo>
                  <a:pt x="1107959" y="1774751"/>
                </a:lnTo>
                <a:lnTo>
                  <a:pt x="1091425" y="1776357"/>
                </a:lnTo>
                <a:lnTo>
                  <a:pt x="1074892" y="1778193"/>
                </a:lnTo>
                <a:lnTo>
                  <a:pt x="1058359" y="1779110"/>
                </a:lnTo>
                <a:lnTo>
                  <a:pt x="1041596" y="1780257"/>
                </a:lnTo>
                <a:lnTo>
                  <a:pt x="1025063" y="1780946"/>
                </a:lnTo>
                <a:lnTo>
                  <a:pt x="1008300" y="1781175"/>
                </a:lnTo>
                <a:lnTo>
                  <a:pt x="991766" y="1781175"/>
                </a:lnTo>
                <a:lnTo>
                  <a:pt x="975004" y="1780487"/>
                </a:lnTo>
                <a:lnTo>
                  <a:pt x="958011" y="1780028"/>
                </a:lnTo>
                <a:lnTo>
                  <a:pt x="941248" y="1779110"/>
                </a:lnTo>
                <a:lnTo>
                  <a:pt x="924715" y="1777734"/>
                </a:lnTo>
                <a:lnTo>
                  <a:pt x="907952" y="1776357"/>
                </a:lnTo>
                <a:lnTo>
                  <a:pt x="891189" y="1774522"/>
                </a:lnTo>
                <a:lnTo>
                  <a:pt x="874656" y="1772228"/>
                </a:lnTo>
                <a:lnTo>
                  <a:pt x="857663" y="1769934"/>
                </a:lnTo>
                <a:lnTo>
                  <a:pt x="841130" y="1767181"/>
                </a:lnTo>
                <a:lnTo>
                  <a:pt x="824367" y="1763969"/>
                </a:lnTo>
                <a:lnTo>
                  <a:pt x="807834" y="1760757"/>
                </a:lnTo>
                <a:lnTo>
                  <a:pt x="791301" y="1757087"/>
                </a:lnTo>
                <a:lnTo>
                  <a:pt x="774767" y="1753416"/>
                </a:lnTo>
                <a:lnTo>
                  <a:pt x="758464" y="1749286"/>
                </a:lnTo>
                <a:lnTo>
                  <a:pt x="742160" y="1744469"/>
                </a:lnTo>
                <a:lnTo>
                  <a:pt x="725627" y="1739880"/>
                </a:lnTo>
                <a:lnTo>
                  <a:pt x="709782" y="1734833"/>
                </a:lnTo>
                <a:lnTo>
                  <a:pt x="693479" y="1729327"/>
                </a:lnTo>
                <a:lnTo>
                  <a:pt x="677405" y="1723822"/>
                </a:lnTo>
                <a:lnTo>
                  <a:pt x="661560" y="1717857"/>
                </a:lnTo>
                <a:lnTo>
                  <a:pt x="645487" y="1711662"/>
                </a:lnTo>
                <a:lnTo>
                  <a:pt x="629872" y="1705239"/>
                </a:lnTo>
                <a:lnTo>
                  <a:pt x="614027" y="1698586"/>
                </a:lnTo>
                <a:lnTo>
                  <a:pt x="598413" y="1691474"/>
                </a:lnTo>
                <a:lnTo>
                  <a:pt x="583027" y="1684133"/>
                </a:lnTo>
                <a:lnTo>
                  <a:pt x="567872" y="1676562"/>
                </a:lnTo>
                <a:lnTo>
                  <a:pt x="552257" y="1668762"/>
                </a:lnTo>
                <a:lnTo>
                  <a:pt x="537561" y="1660503"/>
                </a:lnTo>
                <a:lnTo>
                  <a:pt x="522405" y="1652244"/>
                </a:lnTo>
                <a:lnTo>
                  <a:pt x="507709" y="1643756"/>
                </a:lnTo>
                <a:lnTo>
                  <a:pt x="492783" y="1634579"/>
                </a:lnTo>
                <a:lnTo>
                  <a:pt x="478546" y="1625632"/>
                </a:lnTo>
                <a:lnTo>
                  <a:pt x="464079" y="1615996"/>
                </a:lnTo>
                <a:lnTo>
                  <a:pt x="449843" y="1606361"/>
                </a:lnTo>
                <a:lnTo>
                  <a:pt x="435835" y="1596496"/>
                </a:lnTo>
                <a:lnTo>
                  <a:pt x="422058" y="1586173"/>
                </a:lnTo>
                <a:lnTo>
                  <a:pt x="408280" y="1575390"/>
                </a:lnTo>
                <a:lnTo>
                  <a:pt x="394732" y="1564837"/>
                </a:lnTo>
                <a:lnTo>
                  <a:pt x="381414" y="1553825"/>
                </a:lnTo>
                <a:lnTo>
                  <a:pt x="368324" y="1542354"/>
                </a:lnTo>
                <a:lnTo>
                  <a:pt x="355465" y="1530884"/>
                </a:lnTo>
                <a:close/>
              </a:path>
            </a:pathLst>
          </a:custGeom>
          <a:solidFill>
            <a:srgbClr val="F06826"/>
          </a:solidFill>
          <a:ln>
            <a:noFill/>
          </a:ln>
        </p:spPr>
        <p:txBody>
          <a:bodyPr wrap="square" anchor="ctr">
            <a:noAutofit/>
          </a:bodyPr>
          <a:lstStyle>
            <a:defPPr>
              <a:defRPr lang="zh-CN"/>
            </a:defPPr>
            <a:lvl1pPr algn="l" rtl="0" eaLnBrk="0" fontAlgn="base" hangingPunct="0">
              <a:spcBef>
                <a:spcPct val="0"/>
              </a:spcBef>
              <a:spcAft>
                <a:spcPct val="0"/>
              </a:spcAft>
              <a:defRPr kern="1200">
                <a:solidFill>
                  <a:sysClr val="windowText" lastClr="000000"/>
                </a:solidFill>
                <a:latin typeface="Calibri" panose="020F0502020204030204" charset="0"/>
                <a:ea typeface="宋体" panose="02010600030101010101" pitchFamily="2" charset="-122"/>
                <a:cs typeface="+mn-ea"/>
              </a:defRPr>
            </a:lvl1pPr>
            <a:lvl2pPr marL="457200" algn="l" rtl="0" eaLnBrk="0" fontAlgn="base" hangingPunct="0">
              <a:spcBef>
                <a:spcPct val="0"/>
              </a:spcBef>
              <a:spcAft>
                <a:spcPct val="0"/>
              </a:spcAft>
              <a:defRPr kern="1200">
                <a:solidFill>
                  <a:sysClr val="windowText" lastClr="000000"/>
                </a:solidFill>
                <a:latin typeface="Calibri" panose="020F0502020204030204" charset="0"/>
                <a:ea typeface="宋体" panose="02010600030101010101" pitchFamily="2" charset="-122"/>
                <a:cs typeface="+mn-ea"/>
              </a:defRPr>
            </a:lvl2pPr>
            <a:lvl3pPr marL="914400" algn="l" rtl="0" eaLnBrk="0" fontAlgn="base" hangingPunct="0">
              <a:spcBef>
                <a:spcPct val="0"/>
              </a:spcBef>
              <a:spcAft>
                <a:spcPct val="0"/>
              </a:spcAft>
              <a:defRPr kern="1200">
                <a:solidFill>
                  <a:sysClr val="windowText" lastClr="000000"/>
                </a:solidFill>
                <a:latin typeface="Calibri" panose="020F0502020204030204" charset="0"/>
                <a:ea typeface="宋体" panose="02010600030101010101" pitchFamily="2" charset="-122"/>
                <a:cs typeface="+mn-ea"/>
              </a:defRPr>
            </a:lvl3pPr>
            <a:lvl4pPr marL="1371600" algn="l" rtl="0" eaLnBrk="0" fontAlgn="base" hangingPunct="0">
              <a:spcBef>
                <a:spcPct val="0"/>
              </a:spcBef>
              <a:spcAft>
                <a:spcPct val="0"/>
              </a:spcAft>
              <a:defRPr kern="1200">
                <a:solidFill>
                  <a:sysClr val="windowText" lastClr="000000"/>
                </a:solidFill>
                <a:latin typeface="Calibri" panose="020F0502020204030204" charset="0"/>
                <a:ea typeface="宋体" panose="02010600030101010101" pitchFamily="2" charset="-122"/>
                <a:cs typeface="+mn-ea"/>
              </a:defRPr>
            </a:lvl4pPr>
            <a:lvl5pPr marL="1828800" algn="l" rtl="0" eaLnBrk="0" fontAlgn="base" hangingPunct="0">
              <a:spcBef>
                <a:spcPct val="0"/>
              </a:spcBef>
              <a:spcAft>
                <a:spcPct val="0"/>
              </a:spcAft>
              <a:defRPr kern="1200">
                <a:solidFill>
                  <a:sysClr val="windowText" lastClr="000000"/>
                </a:solidFill>
                <a:latin typeface="Calibri" panose="020F0502020204030204" charset="0"/>
                <a:ea typeface="宋体" panose="02010600030101010101" pitchFamily="2" charset="-122"/>
                <a:cs typeface="+mn-ea"/>
              </a:defRPr>
            </a:lvl5pPr>
            <a:lvl6pPr marL="2286000" algn="l" defTabSz="914400" rtl="0" eaLnBrk="1" latinLnBrk="0" hangingPunct="1">
              <a:defRPr kern="1200">
                <a:solidFill>
                  <a:sysClr val="windowText" lastClr="000000"/>
                </a:solidFill>
                <a:latin typeface="Calibri" panose="020F0502020204030204" charset="0"/>
                <a:ea typeface="宋体" panose="02010600030101010101" pitchFamily="2" charset="-122"/>
                <a:cs typeface="+mn-ea"/>
              </a:defRPr>
            </a:lvl6pPr>
            <a:lvl7pPr marL="2743200" algn="l" defTabSz="914400" rtl="0" eaLnBrk="1" latinLnBrk="0" hangingPunct="1">
              <a:defRPr kern="1200">
                <a:solidFill>
                  <a:sysClr val="windowText" lastClr="000000"/>
                </a:solidFill>
                <a:latin typeface="Calibri" panose="020F0502020204030204" charset="0"/>
                <a:ea typeface="宋体" panose="02010600030101010101" pitchFamily="2" charset="-122"/>
                <a:cs typeface="+mn-ea"/>
              </a:defRPr>
            </a:lvl7pPr>
            <a:lvl8pPr marL="3200400" algn="l" defTabSz="914400" rtl="0" eaLnBrk="1" latinLnBrk="0" hangingPunct="1">
              <a:defRPr kern="1200">
                <a:solidFill>
                  <a:sysClr val="windowText" lastClr="000000"/>
                </a:solidFill>
                <a:latin typeface="Calibri" panose="020F0502020204030204" charset="0"/>
                <a:ea typeface="宋体" panose="02010600030101010101" pitchFamily="2" charset="-122"/>
                <a:cs typeface="+mn-ea"/>
              </a:defRPr>
            </a:lvl8pPr>
            <a:lvl9pPr marL="3657600" algn="l" defTabSz="914400" rtl="0" eaLnBrk="1" latinLnBrk="0" hangingPunct="1">
              <a:defRPr kern="1200">
                <a:solidFill>
                  <a:sysClr val="windowText" lastClr="000000"/>
                </a:solidFill>
                <a:latin typeface="Calibri" panose="020F0502020204030204" charset="0"/>
                <a:ea typeface="宋体" panose="02010600030101010101" pitchFamily="2" charset="-122"/>
                <a:cs typeface="+mn-ea"/>
              </a:defRPr>
            </a:lvl9pPr>
          </a:lstStyle>
          <a:p>
            <a:endParaRPr lang="zh-CN" altLang="en-US">
              <a:latin typeface="等线" panose="02010600030101010101" charset="-122"/>
              <a:ea typeface="等线" panose="02010600030101010101" charset="-122"/>
            </a:endParaRPr>
          </a:p>
        </p:txBody>
      </p:sp>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13"/>
    </p:custDataLst>
  </p:cSld>
  <p:clrMapOvr>
    <a:masterClrMapping/>
  </p:clrMapOvr>
  <mc:AlternateContent xmlns:mc="http://schemas.openxmlformats.org/markup-compatibility/2006">
    <mc:Choice xmlns:p14="http://schemas.microsoft.com/office/powerpoint/2010/main" Requires="p14">
      <p:transition spd="slow" p14:dur="2000">
        <p:wipe dir="r"/>
      </p:transition>
    </mc:Choice>
    <mc:Fallback>
      <p:transition spd="slow">
        <p:wipe dir="r"/>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矩形 10"/>
          <p:cNvSpPr/>
          <p:nvPr/>
        </p:nvSpPr>
        <p:spPr>
          <a:xfrm>
            <a:off x="1325245" y="485140"/>
            <a:ext cx="9772650" cy="765175"/>
          </a:xfrm>
          <a:prstGeom prst="rect">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200" b="1" spc="300">
                <a:solidFill>
                  <a:schemeClr val="bg1"/>
                </a:solidFill>
                <a:uFillTx/>
                <a:latin typeface="+mn-ea"/>
                <a:cs typeface="+mn-ea"/>
              </a:rPr>
              <a:t>（一）大视野下的</a:t>
            </a:r>
            <a:r>
              <a:rPr lang="zh-CN" sz="3200" b="1" spc="300">
                <a:solidFill>
                  <a:schemeClr val="bg1"/>
                </a:solidFill>
                <a:uFillTx/>
                <a:latin typeface="+mn-ea"/>
                <a:cs typeface="+mn-ea"/>
                <a:sym typeface="+mn-ea"/>
              </a:rPr>
              <a:t>传统文化与</a:t>
            </a:r>
            <a:r>
              <a:rPr lang="zh-CN" sz="3200" b="1" spc="300">
                <a:solidFill>
                  <a:schemeClr val="bg1"/>
                </a:solidFill>
                <a:uFillTx/>
                <a:latin typeface="+mn-ea"/>
                <a:cs typeface="+mn-ea"/>
              </a:rPr>
              <a:t>商人发展</a:t>
            </a:r>
            <a:endParaRPr lang="zh-CN" sz="3200" b="1" spc="300">
              <a:solidFill>
                <a:schemeClr val="bg1"/>
              </a:solidFill>
              <a:uFillTx/>
              <a:latin typeface="+mn-ea"/>
              <a:cs typeface="+mn-ea"/>
            </a:endParaRPr>
          </a:p>
        </p:txBody>
      </p:sp>
      <p:pic>
        <p:nvPicPr>
          <p:cNvPr id="35" name="图片 34"/>
          <p:cNvPicPr>
            <a:picLocks noChangeAspect="1"/>
          </p:cNvPicPr>
          <p:nvPr/>
        </p:nvPicPr>
        <p:blipFill>
          <a:blip r:embed="rId1"/>
          <a:stretch>
            <a:fillRect/>
          </a:stretch>
        </p:blipFill>
        <p:spPr>
          <a:xfrm>
            <a:off x="1815465" y="1696720"/>
            <a:ext cx="8953500" cy="4597400"/>
          </a:xfrm>
          <a:prstGeom prst="rect">
            <a:avLst/>
          </a:prstGeom>
        </p:spPr>
      </p:pic>
      <p:sp>
        <p:nvSpPr>
          <p:cNvPr id="36" name="灯片编号占位符 35"/>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p:wipe dir="r"/>
      </p:transition>
    </mc:Choice>
    <mc:Fallback>
      <p:transition spd="slow">
        <p:wipe dir="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081530" y="417195"/>
            <a:ext cx="7877175" cy="765175"/>
          </a:xfrm>
          <a:prstGeom prst="rect">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200" b="1" spc="300">
                <a:solidFill>
                  <a:schemeClr val="bg1"/>
                </a:solidFill>
                <a:uFillTx/>
                <a:latin typeface="+mn-ea"/>
                <a:cs typeface="+mn-ea"/>
              </a:rPr>
              <a:t>（二）清末以前天津城市的形成与发展</a:t>
            </a:r>
            <a:endParaRPr lang="zh-CN" sz="3200" b="1" spc="300">
              <a:solidFill>
                <a:schemeClr val="bg1"/>
              </a:solidFill>
              <a:uFillTx/>
              <a:latin typeface="+mn-ea"/>
              <a:cs typeface="+mn-ea"/>
            </a:endParaRPr>
          </a:p>
        </p:txBody>
      </p:sp>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
        <p:nvSpPr>
          <p:cNvPr id="24" name="矩形 23"/>
          <p:cNvSpPr/>
          <p:nvPr>
            <p:custDataLst>
              <p:tags r:id="rId1"/>
            </p:custDataLst>
          </p:nvPr>
        </p:nvSpPr>
        <p:spPr>
          <a:xfrm>
            <a:off x="2468527" y="1635120"/>
            <a:ext cx="3091873" cy="743558"/>
          </a:xfrm>
          <a:prstGeom prst="rect">
            <a:avLst/>
          </a:prstGeom>
          <a:ln>
            <a:noFill/>
          </a:ln>
        </p:spPr>
        <p:style>
          <a:lnRef idx="2">
            <a:srgbClr val="47B6E7">
              <a:shade val="50000"/>
            </a:srgbClr>
          </a:lnRef>
          <a:fillRef idx="1">
            <a:srgbClr val="47B6E7"/>
          </a:fillRef>
          <a:effectRef idx="0">
            <a:srgbClr val="47B6E7"/>
          </a:effectRef>
          <a:fontRef idx="minor">
            <a:sysClr val="window" lastClr="FFFFFF"/>
          </a:fontRef>
        </p:style>
        <p:txBody>
          <a:bodyPr lIns="0" tIns="0" rIns="0" bIns="0" rtlCol="0" anchor="ctr">
            <a:normAutofit/>
          </a:bodyPr>
          <a:p>
            <a:pPr algn="ctr"/>
            <a:r>
              <a:rPr lang="zh-CN" altLang="en-US" b="1" dirty="0">
                <a:solidFill>
                  <a:sysClr val="window" lastClr="FFFFFF"/>
                </a:solidFill>
                <a:latin typeface="Arial" panose="020B0604020202020204" pitchFamily="34" charset="0"/>
                <a:ea typeface="黑体" panose="02010609060101010101" charset="-122"/>
                <a:cs typeface="+mn-ea"/>
                <a:sym typeface="Arial" panose="020B0604020202020204" pitchFamily="34" charset="0"/>
              </a:rPr>
              <a:t>金元时期</a:t>
            </a:r>
            <a:r>
              <a:rPr lang="en-US" altLang="zh-CN" b="1" dirty="0">
                <a:solidFill>
                  <a:sysClr val="window" lastClr="FFFFFF"/>
                </a:solidFill>
                <a:latin typeface="Arial" panose="020B0604020202020204" pitchFamily="34" charset="0"/>
                <a:ea typeface="黑体" panose="02010609060101010101" charset="-122"/>
                <a:cs typeface="+mn-ea"/>
                <a:sym typeface="Arial" panose="020B0604020202020204" pitchFamily="34" charset="0"/>
              </a:rPr>
              <a:t>1214-1404</a:t>
            </a:r>
            <a:endParaRPr lang="en-US" altLang="zh-CN" b="1" dirty="0">
              <a:solidFill>
                <a:sysClr val="window" lastClr="FFFFFF"/>
              </a:solidFill>
              <a:latin typeface="Arial" panose="020B0604020202020204" pitchFamily="34" charset="0"/>
              <a:ea typeface="黑体" panose="02010609060101010101" charset="-122"/>
              <a:cs typeface="+mn-ea"/>
              <a:sym typeface="Arial" panose="020B0604020202020204" pitchFamily="34" charset="0"/>
            </a:endParaRPr>
          </a:p>
        </p:txBody>
      </p:sp>
      <p:sp>
        <p:nvSpPr>
          <p:cNvPr id="25" name="椭圆 24"/>
          <p:cNvSpPr/>
          <p:nvPr>
            <p:custDataLst>
              <p:tags r:id="rId2"/>
            </p:custDataLst>
          </p:nvPr>
        </p:nvSpPr>
        <p:spPr>
          <a:xfrm>
            <a:off x="2164821" y="1703190"/>
            <a:ext cx="607412" cy="607412"/>
          </a:xfrm>
          <a:prstGeom prst="ellipse">
            <a:avLst/>
          </a:prstGeom>
          <a:ln w="25400">
            <a:solidFill>
              <a:sysClr val="window" lastClr="FFFFFF"/>
            </a:solidFill>
          </a:ln>
          <a:effectLst>
            <a:outerShdw blurRad="63500" sx="102000" sy="102000" algn="ctr" rotWithShape="0">
              <a:prstClr val="black">
                <a:alpha val="40000"/>
              </a:prstClr>
            </a:outerShdw>
          </a:effectLst>
        </p:spPr>
        <p:style>
          <a:lnRef idx="2">
            <a:srgbClr val="47B6E7">
              <a:shade val="50000"/>
            </a:srgbClr>
          </a:lnRef>
          <a:fillRef idx="1">
            <a:srgbClr val="47B6E7"/>
          </a:fillRef>
          <a:effectRef idx="0">
            <a:srgbClr val="47B6E7"/>
          </a:effectRef>
          <a:fontRef idx="minor">
            <a:sysClr val="window" lastClr="FFFFFF"/>
          </a:fontRef>
        </p:style>
        <p:txBody>
          <a:bodyPr lIns="0" tIns="0" rIns="0" bIns="0" rtlCol="0" anchor="ctr">
            <a:normAutofit/>
          </a:bodyPr>
          <a:p>
            <a:pPr algn="ctr"/>
            <a:r>
              <a:rPr lang="en-US" altLang="zh-CN" b="1">
                <a:solidFill>
                  <a:sysClr val="window" lastClr="FFFFFF"/>
                </a:solidFill>
                <a:sym typeface="Arial" panose="020B0604020202020204" pitchFamily="34" charset="0"/>
              </a:rPr>
              <a:t>01</a:t>
            </a:r>
            <a:endParaRPr lang="en-US" altLang="zh-CN" b="1">
              <a:solidFill>
                <a:sysClr val="window" lastClr="FFFFFF"/>
              </a:solidFill>
              <a:sym typeface="Arial" panose="020B0604020202020204" pitchFamily="34" charset="0"/>
            </a:endParaRPr>
          </a:p>
        </p:txBody>
      </p:sp>
      <p:sp>
        <p:nvSpPr>
          <p:cNvPr id="26" name="矩形 25"/>
          <p:cNvSpPr/>
          <p:nvPr>
            <p:custDataLst>
              <p:tags r:id="rId3"/>
            </p:custDataLst>
          </p:nvPr>
        </p:nvSpPr>
        <p:spPr>
          <a:xfrm>
            <a:off x="5766389" y="1635120"/>
            <a:ext cx="3914772" cy="743558"/>
          </a:xfrm>
          <a:prstGeom prst="rect">
            <a:avLst/>
          </a:prstGeom>
        </p:spPr>
        <p:txBody>
          <a:bodyPr wrap="square" anchor="ctr" anchorCtr="0">
            <a:noAutofit/>
          </a:bodyPr>
          <a:p>
            <a:r>
              <a:rPr lang="zh-CN" altLang="en-US" b="1" dirty="0">
                <a:solidFill>
                  <a:srgbClr val="00B0F0"/>
                </a:solidFill>
                <a:sym typeface="Arial" panose="020B0604020202020204" pitchFamily="34" charset="0"/>
              </a:rPr>
              <a:t>津城发端：作为港口军镇和漕运水港的勃兴，重点在边防、军镇、漕运，</a:t>
            </a:r>
            <a:r>
              <a:rPr lang="en-US" altLang="zh-CN" b="1" dirty="0">
                <a:solidFill>
                  <a:srgbClr val="00B0F0"/>
                </a:solidFill>
                <a:sym typeface="Arial" panose="020B0604020202020204" pitchFamily="34" charset="0"/>
              </a:rPr>
              <a:t>1214</a:t>
            </a:r>
            <a:r>
              <a:rPr lang="zh-CN" altLang="en-US" b="1" dirty="0">
                <a:solidFill>
                  <a:srgbClr val="00B0F0"/>
                </a:solidFill>
                <a:sym typeface="Arial" panose="020B0604020202020204" pitchFamily="34" charset="0"/>
              </a:rPr>
              <a:t>年直沽寨，</a:t>
            </a:r>
            <a:r>
              <a:rPr lang="en-US" altLang="zh-CN" b="1" dirty="0">
                <a:solidFill>
                  <a:srgbClr val="00B0F0"/>
                </a:solidFill>
                <a:sym typeface="Arial" panose="020B0604020202020204" pitchFamily="34" charset="0"/>
              </a:rPr>
              <a:t>1316</a:t>
            </a:r>
            <a:r>
              <a:rPr lang="zh-CN" altLang="en-US" b="1" dirty="0">
                <a:solidFill>
                  <a:srgbClr val="00B0F0"/>
                </a:solidFill>
                <a:sym typeface="Arial" panose="020B0604020202020204" pitchFamily="34" charset="0"/>
              </a:rPr>
              <a:t>年改海津镇</a:t>
            </a:r>
            <a:endParaRPr lang="zh-CN" altLang="en-US" b="1" dirty="0">
              <a:solidFill>
                <a:srgbClr val="00B0F0"/>
              </a:solidFill>
              <a:sym typeface="Arial" panose="020B0604020202020204" pitchFamily="34" charset="0"/>
            </a:endParaRPr>
          </a:p>
        </p:txBody>
      </p:sp>
      <p:sp>
        <p:nvSpPr>
          <p:cNvPr id="31" name="矩形 30"/>
          <p:cNvSpPr/>
          <p:nvPr>
            <p:custDataLst>
              <p:tags r:id="rId4"/>
            </p:custDataLst>
          </p:nvPr>
        </p:nvSpPr>
        <p:spPr>
          <a:xfrm>
            <a:off x="2468527" y="2890367"/>
            <a:ext cx="3091873" cy="743558"/>
          </a:xfrm>
          <a:prstGeom prst="rect">
            <a:avLst/>
          </a:prstGeom>
          <a:solidFill>
            <a:srgbClr val="628EE3"/>
          </a:solidFill>
          <a:ln>
            <a:noFill/>
          </a:ln>
        </p:spPr>
        <p:style>
          <a:lnRef idx="2">
            <a:srgbClr val="47B6E7">
              <a:shade val="50000"/>
            </a:srgbClr>
          </a:lnRef>
          <a:fillRef idx="1">
            <a:srgbClr val="47B6E7"/>
          </a:fillRef>
          <a:effectRef idx="0">
            <a:srgbClr val="47B6E7"/>
          </a:effectRef>
          <a:fontRef idx="minor">
            <a:sysClr val="window" lastClr="FFFFFF"/>
          </a:fontRef>
        </p:style>
        <p:txBody>
          <a:bodyPr lIns="0" tIns="0" rIns="0" bIns="0" rtlCol="0" anchor="ctr">
            <a:normAutofit/>
          </a:bodyPr>
          <a:p>
            <a:pPr algn="ctr"/>
            <a:r>
              <a:rPr lang="zh-CN" altLang="en-US" b="1" dirty="0">
                <a:solidFill>
                  <a:sysClr val="window" lastClr="FFFFFF"/>
                </a:solidFill>
                <a:latin typeface="Arial" panose="020B0604020202020204" pitchFamily="34" charset="0"/>
                <a:ea typeface="黑体" panose="02010609060101010101" charset="-122"/>
                <a:cs typeface="+mn-ea"/>
                <a:sym typeface="Arial" panose="020B0604020202020204" pitchFamily="34" charset="0"/>
              </a:rPr>
              <a:t>明代</a:t>
            </a:r>
            <a:r>
              <a:rPr lang="en-US" altLang="zh-CN" b="1" dirty="0">
                <a:solidFill>
                  <a:sysClr val="window" lastClr="FFFFFF"/>
                </a:solidFill>
                <a:latin typeface="Arial" panose="020B0604020202020204" pitchFamily="34" charset="0"/>
                <a:ea typeface="黑体" panose="02010609060101010101" charset="-122"/>
                <a:cs typeface="+mn-ea"/>
                <a:sym typeface="Arial" panose="020B0604020202020204" pitchFamily="34" charset="0"/>
              </a:rPr>
              <a:t>1404-1597</a:t>
            </a:r>
            <a:endParaRPr lang="en-US" altLang="zh-CN" b="1" dirty="0">
              <a:solidFill>
                <a:sysClr val="window" lastClr="FFFFFF"/>
              </a:solidFill>
              <a:latin typeface="Arial" panose="020B0604020202020204" pitchFamily="34" charset="0"/>
              <a:ea typeface="黑体" panose="02010609060101010101" charset="-122"/>
              <a:cs typeface="+mn-ea"/>
              <a:sym typeface="Arial" panose="020B0604020202020204" pitchFamily="34" charset="0"/>
            </a:endParaRPr>
          </a:p>
        </p:txBody>
      </p:sp>
      <p:sp>
        <p:nvSpPr>
          <p:cNvPr id="32" name="椭圆 31"/>
          <p:cNvSpPr/>
          <p:nvPr>
            <p:custDataLst>
              <p:tags r:id="rId5"/>
            </p:custDataLst>
          </p:nvPr>
        </p:nvSpPr>
        <p:spPr>
          <a:xfrm>
            <a:off x="2164821" y="2958438"/>
            <a:ext cx="607412" cy="607412"/>
          </a:xfrm>
          <a:prstGeom prst="ellipse">
            <a:avLst/>
          </a:prstGeom>
          <a:solidFill>
            <a:srgbClr val="628EE3"/>
          </a:solidFill>
          <a:ln w="25400">
            <a:solidFill>
              <a:sysClr val="window" lastClr="FFFFFF"/>
            </a:solidFill>
          </a:ln>
          <a:effectLst>
            <a:outerShdw blurRad="63500" sx="102000" sy="102000" algn="ctr" rotWithShape="0">
              <a:prstClr val="black">
                <a:alpha val="40000"/>
              </a:prstClr>
            </a:outerShdw>
          </a:effectLst>
        </p:spPr>
        <p:style>
          <a:lnRef idx="2">
            <a:srgbClr val="47B6E7">
              <a:shade val="50000"/>
            </a:srgbClr>
          </a:lnRef>
          <a:fillRef idx="1">
            <a:srgbClr val="47B6E7"/>
          </a:fillRef>
          <a:effectRef idx="0">
            <a:srgbClr val="47B6E7"/>
          </a:effectRef>
          <a:fontRef idx="minor">
            <a:sysClr val="window" lastClr="FFFFFF"/>
          </a:fontRef>
        </p:style>
        <p:txBody>
          <a:bodyPr lIns="0" tIns="0" rIns="0" bIns="0" rtlCol="0" anchor="ctr">
            <a:normAutofit/>
          </a:bodyPr>
          <a:p>
            <a:pPr algn="ctr"/>
            <a:r>
              <a:rPr lang="en-US" altLang="zh-CN" b="1">
                <a:solidFill>
                  <a:sysClr val="window" lastClr="FFFFFF"/>
                </a:solidFill>
                <a:sym typeface="Arial" panose="020B0604020202020204" pitchFamily="34" charset="0"/>
              </a:rPr>
              <a:t>02</a:t>
            </a:r>
            <a:endParaRPr lang="en-US" altLang="zh-CN" b="1">
              <a:solidFill>
                <a:sysClr val="window" lastClr="FFFFFF"/>
              </a:solidFill>
              <a:sym typeface="Arial" panose="020B0604020202020204" pitchFamily="34" charset="0"/>
            </a:endParaRPr>
          </a:p>
        </p:txBody>
      </p:sp>
      <p:sp>
        <p:nvSpPr>
          <p:cNvPr id="33" name="矩形 32"/>
          <p:cNvSpPr/>
          <p:nvPr>
            <p:custDataLst>
              <p:tags r:id="rId6"/>
            </p:custDataLst>
          </p:nvPr>
        </p:nvSpPr>
        <p:spPr>
          <a:xfrm>
            <a:off x="5766389" y="2890365"/>
            <a:ext cx="3914772" cy="743558"/>
          </a:xfrm>
          <a:prstGeom prst="rect">
            <a:avLst/>
          </a:prstGeom>
        </p:spPr>
        <p:txBody>
          <a:bodyPr wrap="square" anchor="ctr" anchorCtr="0">
            <a:noAutofit/>
          </a:bodyPr>
          <a:p>
            <a:r>
              <a:rPr lang="zh-CN" altLang="en-US" b="1" dirty="0">
                <a:solidFill>
                  <a:srgbClr val="0070C0"/>
                </a:solidFill>
                <a:sym typeface="Arial" panose="020B0604020202020204" pitchFamily="34" charset="0"/>
              </a:rPr>
              <a:t>漕运再兴：渐次发展的北方重镇，</a:t>
            </a:r>
            <a:r>
              <a:rPr lang="en-US" altLang="zh-CN" b="1" dirty="0">
                <a:solidFill>
                  <a:srgbClr val="0070C0"/>
                </a:solidFill>
                <a:sym typeface="Arial" panose="020B0604020202020204" pitchFamily="34" charset="0"/>
              </a:rPr>
              <a:t>1404</a:t>
            </a:r>
            <a:r>
              <a:rPr lang="zh-CN" altLang="en-US" b="1" dirty="0">
                <a:solidFill>
                  <a:srgbClr val="0070C0"/>
                </a:solidFill>
                <a:sym typeface="Arial" panose="020B0604020202020204" pitchFamily="34" charset="0"/>
              </a:rPr>
              <a:t>年设卫，永乐定都北京，尽快连接南京北京两个中心，大规模发展漕运；开中法与盐商</a:t>
            </a:r>
            <a:endParaRPr lang="zh-CN" altLang="en-US" b="1" dirty="0">
              <a:solidFill>
                <a:srgbClr val="0070C0"/>
              </a:solidFill>
              <a:sym typeface="Arial" panose="020B0604020202020204" pitchFamily="34" charset="0"/>
            </a:endParaRPr>
          </a:p>
        </p:txBody>
      </p:sp>
      <p:sp>
        <p:nvSpPr>
          <p:cNvPr id="34" name="矩形 33"/>
          <p:cNvSpPr/>
          <p:nvPr>
            <p:custDataLst>
              <p:tags r:id="rId7"/>
            </p:custDataLst>
          </p:nvPr>
        </p:nvSpPr>
        <p:spPr>
          <a:xfrm>
            <a:off x="2468527" y="4145614"/>
            <a:ext cx="3091873" cy="743558"/>
          </a:xfrm>
          <a:prstGeom prst="rect">
            <a:avLst/>
          </a:prstGeom>
          <a:solidFill>
            <a:srgbClr val="2BC3B5"/>
          </a:solidFill>
          <a:ln>
            <a:noFill/>
          </a:ln>
        </p:spPr>
        <p:style>
          <a:lnRef idx="2">
            <a:srgbClr val="47B6E7">
              <a:shade val="50000"/>
            </a:srgbClr>
          </a:lnRef>
          <a:fillRef idx="1">
            <a:srgbClr val="47B6E7"/>
          </a:fillRef>
          <a:effectRef idx="0">
            <a:srgbClr val="47B6E7"/>
          </a:effectRef>
          <a:fontRef idx="minor">
            <a:sysClr val="window" lastClr="FFFFFF"/>
          </a:fontRef>
        </p:style>
        <p:txBody>
          <a:bodyPr lIns="0" tIns="0" rIns="0" bIns="0" rtlCol="0" anchor="ctr">
            <a:normAutofit/>
          </a:bodyPr>
          <a:p>
            <a:pPr algn="ctr"/>
            <a:r>
              <a:rPr lang="zh-CN" altLang="en-US" b="1" dirty="0">
                <a:solidFill>
                  <a:sysClr val="window" lastClr="FFFFFF"/>
                </a:solidFill>
                <a:latin typeface="Arial" panose="020B0604020202020204" pitchFamily="34" charset="0"/>
                <a:ea typeface="黑体" panose="02010609060101010101" charset="-122"/>
                <a:cs typeface="+mn-ea"/>
                <a:sym typeface="Arial" panose="020B0604020202020204" pitchFamily="34" charset="0"/>
              </a:rPr>
              <a:t>清代</a:t>
            </a:r>
            <a:r>
              <a:rPr lang="en-US" altLang="zh-CN" b="1" dirty="0">
                <a:solidFill>
                  <a:sysClr val="window" lastClr="FFFFFF"/>
                </a:solidFill>
                <a:latin typeface="Arial" panose="020B0604020202020204" pitchFamily="34" charset="0"/>
                <a:ea typeface="黑体" panose="02010609060101010101" charset="-122"/>
                <a:cs typeface="+mn-ea"/>
                <a:sym typeface="Arial" panose="020B0604020202020204" pitchFamily="34" charset="0"/>
              </a:rPr>
              <a:t>1662-1731</a:t>
            </a:r>
            <a:endParaRPr lang="en-US" altLang="zh-CN" b="1" dirty="0">
              <a:solidFill>
                <a:sysClr val="window" lastClr="FFFFFF"/>
              </a:solidFill>
              <a:latin typeface="Arial" panose="020B0604020202020204" pitchFamily="34" charset="0"/>
              <a:ea typeface="黑体" panose="02010609060101010101" charset="-122"/>
              <a:cs typeface="+mn-ea"/>
              <a:sym typeface="Arial" panose="020B0604020202020204" pitchFamily="34" charset="0"/>
            </a:endParaRPr>
          </a:p>
        </p:txBody>
      </p:sp>
      <p:sp>
        <p:nvSpPr>
          <p:cNvPr id="35" name="椭圆 34"/>
          <p:cNvSpPr/>
          <p:nvPr>
            <p:custDataLst>
              <p:tags r:id="rId8"/>
            </p:custDataLst>
          </p:nvPr>
        </p:nvSpPr>
        <p:spPr>
          <a:xfrm>
            <a:off x="2164821" y="4213685"/>
            <a:ext cx="607412" cy="607412"/>
          </a:xfrm>
          <a:prstGeom prst="ellipse">
            <a:avLst/>
          </a:prstGeom>
          <a:solidFill>
            <a:srgbClr val="2BC3B5"/>
          </a:solidFill>
          <a:ln w="25400">
            <a:solidFill>
              <a:sysClr val="window" lastClr="FFFFFF"/>
            </a:solidFill>
          </a:ln>
          <a:effectLst>
            <a:outerShdw blurRad="63500" sx="102000" sy="102000" algn="ctr" rotWithShape="0">
              <a:prstClr val="black">
                <a:alpha val="40000"/>
              </a:prstClr>
            </a:outerShdw>
          </a:effectLst>
        </p:spPr>
        <p:style>
          <a:lnRef idx="2">
            <a:srgbClr val="47B6E7">
              <a:shade val="50000"/>
            </a:srgbClr>
          </a:lnRef>
          <a:fillRef idx="1">
            <a:srgbClr val="47B6E7"/>
          </a:fillRef>
          <a:effectRef idx="0">
            <a:srgbClr val="47B6E7"/>
          </a:effectRef>
          <a:fontRef idx="minor">
            <a:sysClr val="window" lastClr="FFFFFF"/>
          </a:fontRef>
        </p:style>
        <p:txBody>
          <a:bodyPr lIns="0" tIns="0" rIns="0" bIns="0" rtlCol="0" anchor="ctr">
            <a:normAutofit/>
          </a:bodyPr>
          <a:p>
            <a:pPr algn="ctr"/>
            <a:r>
              <a:rPr lang="en-US" altLang="zh-CN" b="1">
                <a:solidFill>
                  <a:sysClr val="window" lastClr="FFFFFF"/>
                </a:solidFill>
                <a:sym typeface="Arial" panose="020B0604020202020204" pitchFamily="34" charset="0"/>
              </a:rPr>
              <a:t>03</a:t>
            </a:r>
            <a:endParaRPr lang="en-US" altLang="zh-CN" b="1">
              <a:solidFill>
                <a:sysClr val="window" lastClr="FFFFFF"/>
              </a:solidFill>
              <a:sym typeface="Arial" panose="020B0604020202020204" pitchFamily="34" charset="0"/>
            </a:endParaRPr>
          </a:p>
        </p:txBody>
      </p:sp>
      <p:sp>
        <p:nvSpPr>
          <p:cNvPr id="36" name="矩形 35"/>
          <p:cNvSpPr/>
          <p:nvPr>
            <p:custDataLst>
              <p:tags r:id="rId9"/>
            </p:custDataLst>
          </p:nvPr>
        </p:nvSpPr>
        <p:spPr>
          <a:xfrm>
            <a:off x="5766435" y="3975100"/>
            <a:ext cx="3914775" cy="1425575"/>
          </a:xfrm>
          <a:prstGeom prst="rect">
            <a:avLst/>
          </a:prstGeom>
        </p:spPr>
        <p:txBody>
          <a:bodyPr wrap="square" anchor="ctr" anchorCtr="0">
            <a:noAutofit/>
          </a:bodyPr>
          <a:p>
            <a:r>
              <a:rPr lang="zh-CN" altLang="en-US" b="1" dirty="0">
                <a:solidFill>
                  <a:srgbClr val="00B050"/>
                </a:solidFill>
                <a:sym typeface="Arial" panose="020B0604020202020204" pitchFamily="34" charset="0"/>
              </a:rPr>
              <a:t>商业重镇：</a:t>
            </a:r>
            <a:r>
              <a:rPr lang="en-US" altLang="zh-CN" b="1" dirty="0">
                <a:solidFill>
                  <a:srgbClr val="00B050"/>
                </a:solidFill>
                <a:sym typeface="Arial" panose="020B0604020202020204" pitchFamily="34" charset="0"/>
              </a:rPr>
              <a:t>1685</a:t>
            </a:r>
            <a:r>
              <a:rPr lang="zh-CN" altLang="en-US" b="1" dirty="0">
                <a:solidFill>
                  <a:srgbClr val="00B050"/>
                </a:solidFill>
                <a:sym typeface="Arial" panose="020B0604020202020204" pitchFamily="34" charset="0"/>
              </a:rPr>
              <a:t>年开放海禁，贸易兴起，</a:t>
            </a:r>
            <a:r>
              <a:rPr lang="en-US" altLang="zh-CN" b="1" dirty="0">
                <a:solidFill>
                  <a:srgbClr val="00B050"/>
                </a:solidFill>
                <a:sym typeface="Arial" panose="020B0604020202020204" pitchFamily="34" charset="0"/>
              </a:rPr>
              <a:t>1731</a:t>
            </a:r>
            <a:r>
              <a:rPr lang="zh-CN" altLang="en-US" b="1" dirty="0">
                <a:solidFill>
                  <a:srgbClr val="00B050"/>
                </a:solidFill>
                <a:sym typeface="Arial" panose="020B0604020202020204" pitchFamily="34" charset="0"/>
              </a:rPr>
              <a:t>年由州升府，五方杂处，建卫后历</a:t>
            </a:r>
            <a:r>
              <a:rPr lang="en-US" altLang="zh-CN" b="1" dirty="0">
                <a:solidFill>
                  <a:srgbClr val="00B050"/>
                </a:solidFill>
                <a:sym typeface="Arial" panose="020B0604020202020204" pitchFamily="34" charset="0"/>
              </a:rPr>
              <a:t>300</a:t>
            </a:r>
            <a:r>
              <a:rPr lang="zh-CN" altLang="en-US" b="1" dirty="0">
                <a:solidFill>
                  <a:srgbClr val="00B050"/>
                </a:solidFill>
                <a:sym typeface="Arial" panose="020B0604020202020204" pitchFamily="34" charset="0"/>
              </a:rPr>
              <a:t>年完成军镇向商业城市的升级；漕运、盐商、八大家</a:t>
            </a:r>
            <a:endParaRPr lang="zh-CN" altLang="en-US" b="1" dirty="0">
              <a:solidFill>
                <a:srgbClr val="00B050"/>
              </a:solidFill>
              <a:sym typeface="Arial" panose="020B0604020202020204" pitchFamily="34" charset="0"/>
            </a:endParaRPr>
          </a:p>
        </p:txBody>
      </p:sp>
      <p:sp>
        <p:nvSpPr>
          <p:cNvPr id="37" name="矩形 36"/>
          <p:cNvSpPr/>
          <p:nvPr>
            <p:custDataLst>
              <p:tags r:id="rId10"/>
            </p:custDataLst>
          </p:nvPr>
        </p:nvSpPr>
        <p:spPr>
          <a:xfrm>
            <a:off x="2468527" y="5400864"/>
            <a:ext cx="3091873" cy="743558"/>
          </a:xfrm>
          <a:prstGeom prst="rect">
            <a:avLst/>
          </a:prstGeom>
          <a:solidFill>
            <a:srgbClr val="92D050"/>
          </a:solidFill>
          <a:ln>
            <a:noFill/>
          </a:ln>
        </p:spPr>
        <p:style>
          <a:lnRef idx="2">
            <a:srgbClr val="47B6E7">
              <a:shade val="50000"/>
            </a:srgbClr>
          </a:lnRef>
          <a:fillRef idx="1">
            <a:srgbClr val="47B6E7"/>
          </a:fillRef>
          <a:effectRef idx="0">
            <a:srgbClr val="47B6E7"/>
          </a:effectRef>
          <a:fontRef idx="minor">
            <a:sysClr val="window" lastClr="FFFFFF"/>
          </a:fontRef>
        </p:style>
        <p:txBody>
          <a:bodyPr lIns="0" tIns="0" rIns="0" bIns="0" rtlCol="0" anchor="ctr">
            <a:normAutofit/>
          </a:bodyPr>
          <a:p>
            <a:pPr algn="ctr"/>
            <a:r>
              <a:rPr lang="zh-CN" altLang="en-US" b="1" dirty="0">
                <a:solidFill>
                  <a:sysClr val="window" lastClr="FFFFFF"/>
                </a:solidFill>
                <a:latin typeface="Arial" panose="020B0604020202020204" pitchFamily="34" charset="0"/>
                <a:ea typeface="黑体" panose="02010609060101010101" charset="-122"/>
                <a:cs typeface="+mn-ea"/>
                <a:sym typeface="Arial" panose="020B0604020202020204" pitchFamily="34" charset="0"/>
              </a:rPr>
              <a:t>清末</a:t>
            </a:r>
            <a:r>
              <a:rPr lang="zh-CN" b="1" dirty="0">
                <a:solidFill>
                  <a:sysClr val="window" lastClr="FFFFFF"/>
                </a:solidFill>
                <a:latin typeface="Arial" panose="020B0604020202020204" pitchFamily="34" charset="0"/>
                <a:ea typeface="黑体" panose="02010609060101010101" charset="-122"/>
                <a:cs typeface="+mn-ea"/>
                <a:sym typeface="Arial" panose="020B0604020202020204" pitchFamily="34" charset="0"/>
              </a:rPr>
              <a:t>以降</a:t>
            </a:r>
            <a:r>
              <a:rPr lang="en-US" altLang="zh-CN" b="1" dirty="0">
                <a:solidFill>
                  <a:sysClr val="window" lastClr="FFFFFF"/>
                </a:solidFill>
                <a:latin typeface="Arial" panose="020B0604020202020204" pitchFamily="34" charset="0"/>
                <a:ea typeface="黑体" panose="02010609060101010101" charset="-122"/>
                <a:cs typeface="+mn-ea"/>
                <a:sym typeface="Arial" panose="020B0604020202020204" pitchFamily="34" charset="0"/>
              </a:rPr>
              <a:t>1861-1911</a:t>
            </a:r>
            <a:endParaRPr lang="en-US" altLang="zh-CN" b="1" dirty="0">
              <a:solidFill>
                <a:sysClr val="window" lastClr="FFFFFF"/>
              </a:solidFill>
              <a:latin typeface="Arial" panose="020B0604020202020204" pitchFamily="34" charset="0"/>
              <a:ea typeface="黑体" panose="02010609060101010101" charset="-122"/>
              <a:cs typeface="+mn-ea"/>
              <a:sym typeface="Arial" panose="020B0604020202020204" pitchFamily="34" charset="0"/>
            </a:endParaRPr>
          </a:p>
        </p:txBody>
      </p:sp>
      <p:sp>
        <p:nvSpPr>
          <p:cNvPr id="38" name="椭圆 37"/>
          <p:cNvSpPr/>
          <p:nvPr>
            <p:custDataLst>
              <p:tags r:id="rId11"/>
            </p:custDataLst>
          </p:nvPr>
        </p:nvSpPr>
        <p:spPr>
          <a:xfrm>
            <a:off x="2164821" y="5468935"/>
            <a:ext cx="607412" cy="607412"/>
          </a:xfrm>
          <a:prstGeom prst="ellipse">
            <a:avLst/>
          </a:prstGeom>
          <a:solidFill>
            <a:srgbClr val="92D050"/>
          </a:solidFill>
          <a:ln w="25400">
            <a:solidFill>
              <a:sysClr val="window" lastClr="FFFFFF"/>
            </a:solidFill>
          </a:ln>
          <a:effectLst>
            <a:outerShdw blurRad="63500" sx="102000" sy="102000" algn="ctr" rotWithShape="0">
              <a:prstClr val="black">
                <a:alpha val="40000"/>
              </a:prstClr>
            </a:outerShdw>
          </a:effectLst>
        </p:spPr>
        <p:style>
          <a:lnRef idx="2">
            <a:srgbClr val="47B6E7">
              <a:shade val="50000"/>
            </a:srgbClr>
          </a:lnRef>
          <a:fillRef idx="1">
            <a:srgbClr val="47B6E7"/>
          </a:fillRef>
          <a:effectRef idx="0">
            <a:srgbClr val="47B6E7"/>
          </a:effectRef>
          <a:fontRef idx="minor">
            <a:sysClr val="window" lastClr="FFFFFF"/>
          </a:fontRef>
        </p:style>
        <p:txBody>
          <a:bodyPr lIns="0" tIns="0" rIns="0" bIns="0" rtlCol="0" anchor="ctr">
            <a:normAutofit/>
          </a:bodyPr>
          <a:p>
            <a:pPr algn="ctr"/>
            <a:r>
              <a:rPr lang="en-US" altLang="zh-CN" b="1">
                <a:solidFill>
                  <a:sysClr val="window" lastClr="FFFFFF"/>
                </a:solidFill>
                <a:sym typeface="Arial" panose="020B0604020202020204" pitchFamily="34" charset="0"/>
              </a:rPr>
              <a:t>04</a:t>
            </a:r>
            <a:endParaRPr lang="en-US" altLang="zh-CN" b="1">
              <a:solidFill>
                <a:sysClr val="window" lastClr="FFFFFF"/>
              </a:solidFill>
              <a:sym typeface="Arial" panose="020B0604020202020204" pitchFamily="34" charset="0"/>
            </a:endParaRPr>
          </a:p>
        </p:txBody>
      </p:sp>
      <p:sp>
        <p:nvSpPr>
          <p:cNvPr id="39" name="矩形 38"/>
          <p:cNvSpPr/>
          <p:nvPr>
            <p:custDataLst>
              <p:tags r:id="rId12"/>
            </p:custDataLst>
          </p:nvPr>
        </p:nvSpPr>
        <p:spPr>
          <a:xfrm>
            <a:off x="5766389" y="5400861"/>
            <a:ext cx="3914772" cy="743558"/>
          </a:xfrm>
          <a:prstGeom prst="rect">
            <a:avLst/>
          </a:prstGeom>
        </p:spPr>
        <p:txBody>
          <a:bodyPr wrap="square" anchor="ctr" anchorCtr="0">
            <a:noAutofit/>
          </a:bodyPr>
          <a:p>
            <a:r>
              <a:rPr lang="zh-CN" altLang="en-US" b="1" dirty="0">
                <a:solidFill>
                  <a:srgbClr val="92D050"/>
                </a:solidFill>
                <a:sym typeface="Arial" panose="020B0604020202020204" pitchFamily="34" charset="0"/>
              </a:rPr>
              <a:t>工业起航：清末以来近代化发轫</a:t>
            </a:r>
            <a:endParaRPr lang="zh-CN" altLang="en-US" b="1" dirty="0">
              <a:solidFill>
                <a:srgbClr val="92D050"/>
              </a:solidFill>
              <a:sym typeface="Arial" panose="020B0604020202020204" pitchFamily="34" charset="0"/>
            </a:endParaRPr>
          </a:p>
          <a:p>
            <a:r>
              <a:rPr lang="zh-CN" b="1" dirty="0">
                <a:solidFill>
                  <a:srgbClr val="92D050"/>
                </a:solidFill>
                <a:sym typeface="Arial" panose="020B0604020202020204" pitchFamily="34" charset="0"/>
              </a:rPr>
              <a:t>洋务运动、晚清重商主义</a:t>
            </a:r>
            <a:endParaRPr lang="zh-CN" b="1" dirty="0">
              <a:solidFill>
                <a:srgbClr val="92D050"/>
              </a:solidFill>
              <a:sym typeface="Arial" panose="020B0604020202020204" pitchFamily="34" charset="0"/>
            </a:endParaRPr>
          </a:p>
        </p:txBody>
      </p:sp>
    </p:spTree>
    <p:custDataLst>
      <p:tags r:id="rId13"/>
    </p:custDataLst>
  </p:cSld>
  <p:clrMapOvr>
    <a:masterClrMapping/>
  </p:clrMapOvr>
  <mc:AlternateContent xmlns:mc="http://schemas.openxmlformats.org/markup-compatibility/2006">
    <mc:Choice xmlns:p14="http://schemas.microsoft.com/office/powerpoint/2010/main" Requires="p14">
      <p:transition spd="slow" p14:dur="2000">
        <p:wipe dir="r"/>
      </p:transition>
    </mc:Choice>
    <mc:Fallback>
      <p:transition spd="slow">
        <p:wipe dir="r"/>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873885" y="323850"/>
            <a:ext cx="8444230" cy="765175"/>
          </a:xfrm>
          <a:prstGeom prst="rect">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200" b="1" spc="300">
                <a:solidFill>
                  <a:schemeClr val="bg1"/>
                </a:solidFill>
                <a:uFillTx/>
                <a:latin typeface="+mn-ea"/>
                <a:cs typeface="+mn-ea"/>
              </a:rPr>
              <a:t>（三）清末以前天津商人的来源与结构</a:t>
            </a:r>
            <a:endParaRPr lang="zh-CN" sz="3200" b="1" spc="300">
              <a:solidFill>
                <a:schemeClr val="bg1"/>
              </a:solidFill>
              <a:uFillTx/>
              <a:latin typeface="+mn-ea"/>
              <a:cs typeface="+mn-ea"/>
            </a:endParaRPr>
          </a:p>
        </p:txBody>
      </p:sp>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
        <p:nvSpPr>
          <p:cNvPr id="12" name="任意多边形 11"/>
          <p:cNvSpPr/>
          <p:nvPr>
            <p:custDataLst>
              <p:tags r:id="rId1"/>
            </p:custDataLst>
          </p:nvPr>
        </p:nvSpPr>
        <p:spPr>
          <a:xfrm>
            <a:off x="3058795" y="2515235"/>
            <a:ext cx="6296660" cy="1242060"/>
          </a:xfrm>
          <a:custGeom>
            <a:avLst/>
            <a:gdLst>
              <a:gd name="connsiteX0" fmla="*/ 0 w 7013359"/>
              <a:gd name="connsiteY0" fmla="*/ 1420427 h 1420427"/>
              <a:gd name="connsiteX1" fmla="*/ 1420427 w 7013359"/>
              <a:gd name="connsiteY1" fmla="*/ 790113 h 1420427"/>
              <a:gd name="connsiteX2" fmla="*/ 7013359 w 7013359"/>
              <a:gd name="connsiteY2" fmla="*/ 0 h 1420427"/>
              <a:gd name="connsiteX3" fmla="*/ 7013359 w 7013359"/>
              <a:gd name="connsiteY3" fmla="*/ 0 h 1420427"/>
              <a:gd name="connsiteX0-1" fmla="*/ 0 w 7013359"/>
              <a:gd name="connsiteY0-2" fmla="*/ 1420427 h 1420427"/>
              <a:gd name="connsiteX1-3" fmla="*/ 1313894 w 7013359"/>
              <a:gd name="connsiteY1-4" fmla="*/ 878889 h 1420427"/>
              <a:gd name="connsiteX2-5" fmla="*/ 7013359 w 7013359"/>
              <a:gd name="connsiteY2-6" fmla="*/ 0 h 1420427"/>
              <a:gd name="connsiteX3-7" fmla="*/ 7013359 w 7013359"/>
              <a:gd name="connsiteY3-8" fmla="*/ 0 h 1420427"/>
              <a:gd name="connsiteX0-9" fmla="*/ 0 w 7013359"/>
              <a:gd name="connsiteY0-10" fmla="*/ 1420427 h 1420427"/>
              <a:gd name="connsiteX1-11" fmla="*/ 1313894 w 7013359"/>
              <a:gd name="connsiteY1-12" fmla="*/ 878889 h 1420427"/>
              <a:gd name="connsiteX2-13" fmla="*/ 7013359 w 7013359"/>
              <a:gd name="connsiteY2-14" fmla="*/ 0 h 1420427"/>
              <a:gd name="connsiteX3-15" fmla="*/ 7013359 w 7013359"/>
              <a:gd name="connsiteY3-16" fmla="*/ 0 h 1420427"/>
              <a:gd name="connsiteX0-17" fmla="*/ 0 w 7013359"/>
              <a:gd name="connsiteY0-18" fmla="*/ 1420427 h 1420427"/>
              <a:gd name="connsiteX1-19" fmla="*/ 1313894 w 7013359"/>
              <a:gd name="connsiteY1-20" fmla="*/ 878889 h 1420427"/>
              <a:gd name="connsiteX2-21" fmla="*/ 2840854 w 7013359"/>
              <a:gd name="connsiteY2-22" fmla="*/ 701336 h 1420427"/>
              <a:gd name="connsiteX3-23" fmla="*/ 7013359 w 7013359"/>
              <a:gd name="connsiteY3-24" fmla="*/ 0 h 1420427"/>
              <a:gd name="connsiteX4" fmla="*/ 7013359 w 7013359"/>
              <a:gd name="connsiteY4" fmla="*/ 0 h 1420427"/>
              <a:gd name="connsiteX0-25" fmla="*/ 0 w 7013359"/>
              <a:gd name="connsiteY0-26" fmla="*/ 1420427 h 1420427"/>
              <a:gd name="connsiteX1-27" fmla="*/ 1313894 w 7013359"/>
              <a:gd name="connsiteY1-28" fmla="*/ 878889 h 1420427"/>
              <a:gd name="connsiteX2-29" fmla="*/ 2974019 w 7013359"/>
              <a:gd name="connsiteY2-30" fmla="*/ 1127464 h 1420427"/>
              <a:gd name="connsiteX3-31" fmla="*/ 7013359 w 7013359"/>
              <a:gd name="connsiteY3-32" fmla="*/ 0 h 1420427"/>
              <a:gd name="connsiteX4-33" fmla="*/ 7013359 w 7013359"/>
              <a:gd name="connsiteY4-34" fmla="*/ 0 h 1420427"/>
              <a:gd name="connsiteX0-35" fmla="*/ 0 w 7013359"/>
              <a:gd name="connsiteY0-36" fmla="*/ 1420427 h 1420427"/>
              <a:gd name="connsiteX1-37" fmla="*/ 1313894 w 7013359"/>
              <a:gd name="connsiteY1-38" fmla="*/ 878889 h 1420427"/>
              <a:gd name="connsiteX2-39" fmla="*/ 2974019 w 7013359"/>
              <a:gd name="connsiteY2-40" fmla="*/ 1127464 h 1420427"/>
              <a:gd name="connsiteX3-41" fmla="*/ 4429957 w 7013359"/>
              <a:gd name="connsiteY3-42" fmla="*/ 763480 h 1420427"/>
              <a:gd name="connsiteX4-43" fmla="*/ 7013359 w 7013359"/>
              <a:gd name="connsiteY4-44" fmla="*/ 0 h 1420427"/>
              <a:gd name="connsiteX5" fmla="*/ 7013359 w 7013359"/>
              <a:gd name="connsiteY5" fmla="*/ 0 h 1420427"/>
              <a:gd name="connsiteX0-45" fmla="*/ 0 w 7013359"/>
              <a:gd name="connsiteY0-46" fmla="*/ 1420427 h 1420427"/>
              <a:gd name="connsiteX1-47" fmla="*/ 1313894 w 7013359"/>
              <a:gd name="connsiteY1-48" fmla="*/ 878889 h 1420427"/>
              <a:gd name="connsiteX2-49" fmla="*/ 2974019 w 7013359"/>
              <a:gd name="connsiteY2-50" fmla="*/ 1127464 h 1420427"/>
              <a:gd name="connsiteX3-51" fmla="*/ 4279036 w 7013359"/>
              <a:gd name="connsiteY3-52" fmla="*/ 541538 h 1420427"/>
              <a:gd name="connsiteX4-53" fmla="*/ 7013359 w 7013359"/>
              <a:gd name="connsiteY4-54" fmla="*/ 0 h 1420427"/>
              <a:gd name="connsiteX5-55" fmla="*/ 7013359 w 7013359"/>
              <a:gd name="connsiteY5-56" fmla="*/ 0 h 1420427"/>
              <a:gd name="connsiteX0-57" fmla="*/ 0 w 7013359"/>
              <a:gd name="connsiteY0-58" fmla="*/ 1420427 h 1420427"/>
              <a:gd name="connsiteX1-59" fmla="*/ 1313894 w 7013359"/>
              <a:gd name="connsiteY1-60" fmla="*/ 878889 h 1420427"/>
              <a:gd name="connsiteX2-61" fmla="*/ 2974019 w 7013359"/>
              <a:gd name="connsiteY2-62" fmla="*/ 1127464 h 1420427"/>
              <a:gd name="connsiteX3-63" fmla="*/ 4243525 w 7013359"/>
              <a:gd name="connsiteY3-64" fmla="*/ 523783 h 1420427"/>
              <a:gd name="connsiteX4-65" fmla="*/ 7013359 w 7013359"/>
              <a:gd name="connsiteY4-66" fmla="*/ 0 h 1420427"/>
              <a:gd name="connsiteX5-67" fmla="*/ 7013359 w 7013359"/>
              <a:gd name="connsiteY5-68" fmla="*/ 0 h 1420427"/>
              <a:gd name="connsiteX0-69" fmla="*/ 0 w 7013359"/>
              <a:gd name="connsiteY0-70" fmla="*/ 1420427 h 1420427"/>
              <a:gd name="connsiteX1-71" fmla="*/ 1313894 w 7013359"/>
              <a:gd name="connsiteY1-72" fmla="*/ 878889 h 1420427"/>
              <a:gd name="connsiteX2-73" fmla="*/ 2974019 w 7013359"/>
              <a:gd name="connsiteY2-74" fmla="*/ 1127464 h 1420427"/>
              <a:gd name="connsiteX3-75" fmla="*/ 4243525 w 7013359"/>
              <a:gd name="connsiteY3-76" fmla="*/ 523783 h 1420427"/>
              <a:gd name="connsiteX4-77" fmla="*/ 5690586 w 7013359"/>
              <a:gd name="connsiteY4-78" fmla="*/ 221942 h 1420427"/>
              <a:gd name="connsiteX5-79" fmla="*/ 7013359 w 7013359"/>
              <a:gd name="connsiteY5-80" fmla="*/ 0 h 1420427"/>
              <a:gd name="connsiteX6" fmla="*/ 7013359 w 7013359"/>
              <a:gd name="connsiteY6" fmla="*/ 0 h 1420427"/>
              <a:gd name="connsiteX0-81" fmla="*/ 0 w 7013359"/>
              <a:gd name="connsiteY0-82" fmla="*/ 1420427 h 1420427"/>
              <a:gd name="connsiteX1-83" fmla="*/ 1313894 w 7013359"/>
              <a:gd name="connsiteY1-84" fmla="*/ 878889 h 1420427"/>
              <a:gd name="connsiteX2-85" fmla="*/ 2974019 w 7013359"/>
              <a:gd name="connsiteY2-86" fmla="*/ 1127464 h 1420427"/>
              <a:gd name="connsiteX3-87" fmla="*/ 4243525 w 7013359"/>
              <a:gd name="connsiteY3-88" fmla="*/ 523783 h 1420427"/>
              <a:gd name="connsiteX4-89" fmla="*/ 5734974 w 7013359"/>
              <a:gd name="connsiteY4-90" fmla="*/ 346229 h 1420427"/>
              <a:gd name="connsiteX5-91" fmla="*/ 7013359 w 7013359"/>
              <a:gd name="connsiteY5-92" fmla="*/ 0 h 1420427"/>
              <a:gd name="connsiteX6-93" fmla="*/ 7013359 w 7013359"/>
              <a:gd name="connsiteY6-94" fmla="*/ 0 h 1420427"/>
              <a:gd name="connsiteX0-95" fmla="*/ 0 w 7013359"/>
              <a:gd name="connsiteY0-96" fmla="*/ 1420427 h 1420427"/>
              <a:gd name="connsiteX1-97" fmla="*/ 1313894 w 7013359"/>
              <a:gd name="connsiteY1-98" fmla="*/ 878889 h 1420427"/>
              <a:gd name="connsiteX2-99" fmla="*/ 2974019 w 7013359"/>
              <a:gd name="connsiteY2-100" fmla="*/ 1127464 h 1420427"/>
              <a:gd name="connsiteX3-101" fmla="*/ 4243525 w 7013359"/>
              <a:gd name="connsiteY3-102" fmla="*/ 523783 h 1420427"/>
              <a:gd name="connsiteX4-103" fmla="*/ 5734974 w 7013359"/>
              <a:gd name="connsiteY4-104" fmla="*/ 346229 h 1420427"/>
              <a:gd name="connsiteX5-105" fmla="*/ 7013359 w 7013359"/>
              <a:gd name="connsiteY5-106" fmla="*/ 0 h 1420427"/>
              <a:gd name="connsiteX6-107" fmla="*/ 7013359 w 7013359"/>
              <a:gd name="connsiteY6-108" fmla="*/ 0 h 1420427"/>
              <a:gd name="connsiteX0-109" fmla="*/ 0 w 7013359"/>
              <a:gd name="connsiteY0-110" fmla="*/ 1420427 h 1420427"/>
              <a:gd name="connsiteX1-111" fmla="*/ 1340527 w 7013359"/>
              <a:gd name="connsiteY1-112" fmla="*/ 887766 h 1420427"/>
              <a:gd name="connsiteX2-113" fmla="*/ 2974019 w 7013359"/>
              <a:gd name="connsiteY2-114" fmla="*/ 1127464 h 1420427"/>
              <a:gd name="connsiteX3-115" fmla="*/ 4243525 w 7013359"/>
              <a:gd name="connsiteY3-116" fmla="*/ 523783 h 1420427"/>
              <a:gd name="connsiteX4-117" fmla="*/ 5734974 w 7013359"/>
              <a:gd name="connsiteY4-118" fmla="*/ 346229 h 1420427"/>
              <a:gd name="connsiteX5-119" fmla="*/ 7013359 w 7013359"/>
              <a:gd name="connsiteY5-120" fmla="*/ 0 h 1420427"/>
              <a:gd name="connsiteX6-121" fmla="*/ 7013359 w 7013359"/>
              <a:gd name="connsiteY6-122" fmla="*/ 0 h 1420427"/>
              <a:gd name="connsiteX0-123" fmla="*/ 0 w 7013359"/>
              <a:gd name="connsiteY0-124" fmla="*/ 1420427 h 1420427"/>
              <a:gd name="connsiteX1-125" fmla="*/ 1340527 w 7013359"/>
              <a:gd name="connsiteY1-126" fmla="*/ 887766 h 1420427"/>
              <a:gd name="connsiteX2-127" fmla="*/ 2807332 w 7013359"/>
              <a:gd name="connsiteY2-128" fmla="*/ 1132227 h 1420427"/>
              <a:gd name="connsiteX3-129" fmla="*/ 4243525 w 7013359"/>
              <a:gd name="connsiteY3-130" fmla="*/ 523783 h 1420427"/>
              <a:gd name="connsiteX4-131" fmla="*/ 5734974 w 7013359"/>
              <a:gd name="connsiteY4-132" fmla="*/ 346229 h 1420427"/>
              <a:gd name="connsiteX5-133" fmla="*/ 7013359 w 7013359"/>
              <a:gd name="connsiteY5-134" fmla="*/ 0 h 1420427"/>
              <a:gd name="connsiteX6-135" fmla="*/ 7013359 w 7013359"/>
              <a:gd name="connsiteY6-136" fmla="*/ 0 h 1420427"/>
              <a:gd name="connsiteX0-137" fmla="*/ 0 w 7013359"/>
              <a:gd name="connsiteY0-138" fmla="*/ 1420427 h 1420427"/>
              <a:gd name="connsiteX1-139" fmla="*/ 1340527 w 7013359"/>
              <a:gd name="connsiteY1-140" fmla="*/ 887766 h 1420427"/>
              <a:gd name="connsiteX2-141" fmla="*/ 2807332 w 7013359"/>
              <a:gd name="connsiteY2-142" fmla="*/ 1132227 h 1420427"/>
              <a:gd name="connsiteX3-143" fmla="*/ 4281625 w 7013359"/>
              <a:gd name="connsiteY3-144" fmla="*/ 533308 h 1420427"/>
              <a:gd name="connsiteX4-145" fmla="*/ 5734974 w 7013359"/>
              <a:gd name="connsiteY4-146" fmla="*/ 346229 h 1420427"/>
              <a:gd name="connsiteX5-147" fmla="*/ 7013359 w 7013359"/>
              <a:gd name="connsiteY5-148" fmla="*/ 0 h 1420427"/>
              <a:gd name="connsiteX6-149" fmla="*/ 7013359 w 7013359"/>
              <a:gd name="connsiteY6-150" fmla="*/ 0 h 1420427"/>
              <a:gd name="connsiteX0-151" fmla="*/ 0 w 7013359"/>
              <a:gd name="connsiteY0-152" fmla="*/ 1420427 h 1420427"/>
              <a:gd name="connsiteX1-153" fmla="*/ 1340527 w 7013359"/>
              <a:gd name="connsiteY1-154" fmla="*/ 887766 h 1420427"/>
              <a:gd name="connsiteX2-155" fmla="*/ 2807332 w 7013359"/>
              <a:gd name="connsiteY2-156" fmla="*/ 1132227 h 1420427"/>
              <a:gd name="connsiteX3-157" fmla="*/ 4281625 w 7013359"/>
              <a:gd name="connsiteY3-158" fmla="*/ 533308 h 1420427"/>
              <a:gd name="connsiteX4-159" fmla="*/ 5734974 w 7013359"/>
              <a:gd name="connsiteY4-160" fmla="*/ 346229 h 1420427"/>
              <a:gd name="connsiteX5-161" fmla="*/ 7013359 w 7013359"/>
              <a:gd name="connsiteY5-162" fmla="*/ 0 h 1420427"/>
              <a:gd name="connsiteX6-163" fmla="*/ 7013359 w 7013359"/>
              <a:gd name="connsiteY6-164" fmla="*/ 0 h 1420427"/>
              <a:gd name="connsiteX0-165" fmla="*/ 0 w 7013359"/>
              <a:gd name="connsiteY0-166" fmla="*/ 1420427 h 1420427"/>
              <a:gd name="connsiteX1-167" fmla="*/ 1340527 w 7013359"/>
              <a:gd name="connsiteY1-168" fmla="*/ 887766 h 1420427"/>
              <a:gd name="connsiteX2-169" fmla="*/ 2807332 w 7013359"/>
              <a:gd name="connsiteY2-170" fmla="*/ 1132227 h 1420427"/>
              <a:gd name="connsiteX3-171" fmla="*/ 4262575 w 7013359"/>
              <a:gd name="connsiteY3-172" fmla="*/ 538070 h 1420427"/>
              <a:gd name="connsiteX4-173" fmla="*/ 5734974 w 7013359"/>
              <a:gd name="connsiteY4-174" fmla="*/ 346229 h 1420427"/>
              <a:gd name="connsiteX5-175" fmla="*/ 7013359 w 7013359"/>
              <a:gd name="connsiteY5-176" fmla="*/ 0 h 1420427"/>
              <a:gd name="connsiteX6-177" fmla="*/ 7013359 w 7013359"/>
              <a:gd name="connsiteY6-178" fmla="*/ 0 h 1420427"/>
              <a:gd name="connsiteX0-179" fmla="*/ 0 w 7013359"/>
              <a:gd name="connsiteY0-180" fmla="*/ 1420427 h 1420427"/>
              <a:gd name="connsiteX1-181" fmla="*/ 1340527 w 7013359"/>
              <a:gd name="connsiteY1-182" fmla="*/ 887766 h 1420427"/>
              <a:gd name="connsiteX2-183" fmla="*/ 2807332 w 7013359"/>
              <a:gd name="connsiteY2-184" fmla="*/ 1132227 h 1420427"/>
              <a:gd name="connsiteX3-185" fmla="*/ 4276863 w 7013359"/>
              <a:gd name="connsiteY3-186" fmla="*/ 530927 h 1420427"/>
              <a:gd name="connsiteX4-187" fmla="*/ 5734974 w 7013359"/>
              <a:gd name="connsiteY4-188" fmla="*/ 346229 h 1420427"/>
              <a:gd name="connsiteX5-189" fmla="*/ 7013359 w 7013359"/>
              <a:gd name="connsiteY5-190" fmla="*/ 0 h 1420427"/>
              <a:gd name="connsiteX6-191" fmla="*/ 7013359 w 7013359"/>
              <a:gd name="connsiteY6-192" fmla="*/ 0 h 1420427"/>
              <a:gd name="connsiteX0-193" fmla="*/ 0 w 7013359"/>
              <a:gd name="connsiteY0-194" fmla="*/ 1420427 h 1420427"/>
              <a:gd name="connsiteX1-195" fmla="*/ 1340527 w 7013359"/>
              <a:gd name="connsiteY1-196" fmla="*/ 887766 h 1420427"/>
              <a:gd name="connsiteX2-197" fmla="*/ 2807332 w 7013359"/>
              <a:gd name="connsiteY2-198" fmla="*/ 1132227 h 1420427"/>
              <a:gd name="connsiteX3-199" fmla="*/ 4276863 w 7013359"/>
              <a:gd name="connsiteY3-200" fmla="*/ 530927 h 1420427"/>
              <a:gd name="connsiteX4-201" fmla="*/ 5734974 w 7013359"/>
              <a:gd name="connsiteY4-202" fmla="*/ 346229 h 1420427"/>
              <a:gd name="connsiteX5-203" fmla="*/ 7013359 w 7013359"/>
              <a:gd name="connsiteY5-204" fmla="*/ 0 h 1420427"/>
              <a:gd name="connsiteX6-205" fmla="*/ 7013359 w 7013359"/>
              <a:gd name="connsiteY6-206" fmla="*/ 0 h 1420427"/>
              <a:gd name="connsiteX0-207" fmla="*/ 0 w 7013359"/>
              <a:gd name="connsiteY0-208" fmla="*/ 1420427 h 1420427"/>
              <a:gd name="connsiteX1-209" fmla="*/ 1340527 w 7013359"/>
              <a:gd name="connsiteY1-210" fmla="*/ 887766 h 1420427"/>
              <a:gd name="connsiteX2-211" fmla="*/ 2807332 w 7013359"/>
              <a:gd name="connsiteY2-212" fmla="*/ 1132227 h 1420427"/>
              <a:gd name="connsiteX3-213" fmla="*/ 4276863 w 7013359"/>
              <a:gd name="connsiteY3-214" fmla="*/ 530927 h 1420427"/>
              <a:gd name="connsiteX4-215" fmla="*/ 5734974 w 7013359"/>
              <a:gd name="connsiteY4-216" fmla="*/ 346229 h 1420427"/>
              <a:gd name="connsiteX5-217" fmla="*/ 7013359 w 7013359"/>
              <a:gd name="connsiteY5-218" fmla="*/ 0 h 1420427"/>
              <a:gd name="connsiteX6-219" fmla="*/ 7013359 w 7013359"/>
              <a:gd name="connsiteY6-220" fmla="*/ 0 h 1420427"/>
              <a:gd name="connsiteX0-221" fmla="*/ 0 w 7013359"/>
              <a:gd name="connsiteY0-222" fmla="*/ 1420427 h 1420427"/>
              <a:gd name="connsiteX1-223" fmla="*/ 1340527 w 7013359"/>
              <a:gd name="connsiteY1-224" fmla="*/ 887766 h 1420427"/>
              <a:gd name="connsiteX2-225" fmla="*/ 2807332 w 7013359"/>
              <a:gd name="connsiteY2-226" fmla="*/ 1132227 h 1420427"/>
              <a:gd name="connsiteX3-227" fmla="*/ 4276863 w 7013359"/>
              <a:gd name="connsiteY3-228" fmla="*/ 530927 h 1420427"/>
              <a:gd name="connsiteX4-229" fmla="*/ 5734974 w 7013359"/>
              <a:gd name="connsiteY4-230" fmla="*/ 346229 h 1420427"/>
              <a:gd name="connsiteX5-231" fmla="*/ 7013359 w 7013359"/>
              <a:gd name="connsiteY5-232" fmla="*/ 0 h 1420427"/>
              <a:gd name="connsiteX6-233" fmla="*/ 7013359 w 7013359"/>
              <a:gd name="connsiteY6-234" fmla="*/ 0 h 1420427"/>
              <a:gd name="connsiteX0-235" fmla="*/ 0 w 7013359"/>
              <a:gd name="connsiteY0-236" fmla="*/ 1420427 h 1420427"/>
              <a:gd name="connsiteX1-237" fmla="*/ 1340527 w 7013359"/>
              <a:gd name="connsiteY1-238" fmla="*/ 887766 h 1420427"/>
              <a:gd name="connsiteX2-239" fmla="*/ 2807332 w 7013359"/>
              <a:gd name="connsiteY2-240" fmla="*/ 1132227 h 1420427"/>
              <a:gd name="connsiteX3-241" fmla="*/ 4276863 w 7013359"/>
              <a:gd name="connsiteY3-242" fmla="*/ 530927 h 1420427"/>
              <a:gd name="connsiteX4-243" fmla="*/ 5734974 w 7013359"/>
              <a:gd name="connsiteY4-244" fmla="*/ 346229 h 1420427"/>
              <a:gd name="connsiteX5-245" fmla="*/ 7013359 w 7013359"/>
              <a:gd name="connsiteY5-246" fmla="*/ 0 h 1420427"/>
              <a:gd name="connsiteX6-247" fmla="*/ 7013359 w 7013359"/>
              <a:gd name="connsiteY6-248" fmla="*/ 0 h 1420427"/>
              <a:gd name="connsiteX0-249" fmla="*/ 0 w 7013359"/>
              <a:gd name="connsiteY0-250" fmla="*/ 1420427 h 1420427"/>
              <a:gd name="connsiteX1-251" fmla="*/ 1340527 w 7013359"/>
              <a:gd name="connsiteY1-252" fmla="*/ 887766 h 1420427"/>
              <a:gd name="connsiteX2-253" fmla="*/ 2807332 w 7013359"/>
              <a:gd name="connsiteY2-254" fmla="*/ 1132227 h 1420427"/>
              <a:gd name="connsiteX3-255" fmla="*/ 4276863 w 7013359"/>
              <a:gd name="connsiteY3-256" fmla="*/ 530927 h 1420427"/>
              <a:gd name="connsiteX4-257" fmla="*/ 5734974 w 7013359"/>
              <a:gd name="connsiteY4-258" fmla="*/ 346229 h 1420427"/>
              <a:gd name="connsiteX5-259" fmla="*/ 7013359 w 7013359"/>
              <a:gd name="connsiteY5-260" fmla="*/ 0 h 1420427"/>
              <a:gd name="connsiteX6-261" fmla="*/ 7013359 w 7013359"/>
              <a:gd name="connsiteY6-262" fmla="*/ 0 h 1420427"/>
              <a:gd name="connsiteX0-263" fmla="*/ 0 w 7013359"/>
              <a:gd name="connsiteY0-264" fmla="*/ 1420427 h 1420427"/>
              <a:gd name="connsiteX1-265" fmla="*/ 1340527 w 7013359"/>
              <a:gd name="connsiteY1-266" fmla="*/ 887766 h 1420427"/>
              <a:gd name="connsiteX2-267" fmla="*/ 2807332 w 7013359"/>
              <a:gd name="connsiteY2-268" fmla="*/ 1132227 h 1420427"/>
              <a:gd name="connsiteX3-269" fmla="*/ 4276863 w 7013359"/>
              <a:gd name="connsiteY3-270" fmla="*/ 530927 h 1420427"/>
              <a:gd name="connsiteX4-271" fmla="*/ 5734974 w 7013359"/>
              <a:gd name="connsiteY4-272" fmla="*/ 346229 h 1420427"/>
              <a:gd name="connsiteX5-273" fmla="*/ 7013359 w 7013359"/>
              <a:gd name="connsiteY5-274" fmla="*/ 0 h 1420427"/>
              <a:gd name="connsiteX6-275" fmla="*/ 7013359 w 7013359"/>
              <a:gd name="connsiteY6-276" fmla="*/ 0 h 1420427"/>
              <a:gd name="connsiteX0-277" fmla="*/ 0 w 7013359"/>
              <a:gd name="connsiteY0-278" fmla="*/ 1420427 h 1420427"/>
              <a:gd name="connsiteX1-279" fmla="*/ 1340527 w 7013359"/>
              <a:gd name="connsiteY1-280" fmla="*/ 887766 h 1420427"/>
              <a:gd name="connsiteX2-281" fmla="*/ 2807332 w 7013359"/>
              <a:gd name="connsiteY2-282" fmla="*/ 1132227 h 1420427"/>
              <a:gd name="connsiteX3-283" fmla="*/ 4276863 w 7013359"/>
              <a:gd name="connsiteY3-284" fmla="*/ 530927 h 1420427"/>
              <a:gd name="connsiteX4-285" fmla="*/ 5734974 w 7013359"/>
              <a:gd name="connsiteY4-286" fmla="*/ 585926 h 1420427"/>
              <a:gd name="connsiteX5-287" fmla="*/ 7013359 w 7013359"/>
              <a:gd name="connsiteY5-288" fmla="*/ 0 h 1420427"/>
              <a:gd name="connsiteX6-289" fmla="*/ 7013359 w 7013359"/>
              <a:gd name="connsiteY6-290" fmla="*/ 0 h 1420427"/>
              <a:gd name="connsiteX0-291" fmla="*/ 0 w 7013359"/>
              <a:gd name="connsiteY0-292" fmla="*/ 1420427 h 1420427"/>
              <a:gd name="connsiteX1-293" fmla="*/ 1340527 w 7013359"/>
              <a:gd name="connsiteY1-294" fmla="*/ 887766 h 1420427"/>
              <a:gd name="connsiteX2-295" fmla="*/ 2807332 w 7013359"/>
              <a:gd name="connsiteY2-296" fmla="*/ 1132227 h 1420427"/>
              <a:gd name="connsiteX3-297" fmla="*/ 4276863 w 7013359"/>
              <a:gd name="connsiteY3-298" fmla="*/ 530927 h 1420427"/>
              <a:gd name="connsiteX4-299" fmla="*/ 5734974 w 7013359"/>
              <a:gd name="connsiteY4-300" fmla="*/ 585926 h 1420427"/>
              <a:gd name="connsiteX5-301" fmla="*/ 7013359 w 7013359"/>
              <a:gd name="connsiteY5-302" fmla="*/ 0 h 1420427"/>
              <a:gd name="connsiteX6-303" fmla="*/ 7013359 w 7013359"/>
              <a:gd name="connsiteY6-304" fmla="*/ 0 h 1420427"/>
              <a:gd name="connsiteX0-305" fmla="*/ 0 w 7013359"/>
              <a:gd name="connsiteY0-306" fmla="*/ 1420427 h 1420427"/>
              <a:gd name="connsiteX1-307" fmla="*/ 1340527 w 7013359"/>
              <a:gd name="connsiteY1-308" fmla="*/ 887766 h 1420427"/>
              <a:gd name="connsiteX2-309" fmla="*/ 2807332 w 7013359"/>
              <a:gd name="connsiteY2-310" fmla="*/ 1132227 h 1420427"/>
              <a:gd name="connsiteX3-311" fmla="*/ 4276863 w 7013359"/>
              <a:gd name="connsiteY3-312" fmla="*/ 530927 h 1420427"/>
              <a:gd name="connsiteX4-313" fmla="*/ 5734974 w 7013359"/>
              <a:gd name="connsiteY4-314" fmla="*/ 585926 h 1420427"/>
              <a:gd name="connsiteX5-315" fmla="*/ 7013359 w 7013359"/>
              <a:gd name="connsiteY5-316" fmla="*/ 0 h 1420427"/>
              <a:gd name="connsiteX6-317" fmla="*/ 7013359 w 7013359"/>
              <a:gd name="connsiteY6-318" fmla="*/ 0 h 1420427"/>
              <a:gd name="connsiteX0-319" fmla="*/ 0 w 7013359"/>
              <a:gd name="connsiteY0-320" fmla="*/ 1420427 h 1420427"/>
              <a:gd name="connsiteX1-321" fmla="*/ 1340527 w 7013359"/>
              <a:gd name="connsiteY1-322" fmla="*/ 887766 h 1420427"/>
              <a:gd name="connsiteX2-323" fmla="*/ 2807332 w 7013359"/>
              <a:gd name="connsiteY2-324" fmla="*/ 1132227 h 1420427"/>
              <a:gd name="connsiteX3-325" fmla="*/ 4276863 w 7013359"/>
              <a:gd name="connsiteY3-326" fmla="*/ 530927 h 1420427"/>
              <a:gd name="connsiteX4-327" fmla="*/ 5734974 w 7013359"/>
              <a:gd name="connsiteY4-328" fmla="*/ 585926 h 1420427"/>
              <a:gd name="connsiteX5-329" fmla="*/ 7013359 w 7013359"/>
              <a:gd name="connsiteY5-330" fmla="*/ 0 h 1420427"/>
              <a:gd name="connsiteX6-331" fmla="*/ 7013359 w 7013359"/>
              <a:gd name="connsiteY6-332" fmla="*/ 0 h 1420427"/>
              <a:gd name="connsiteX0-333" fmla="*/ 0 w 7013359"/>
              <a:gd name="connsiteY0-334" fmla="*/ 1420427 h 1420427"/>
              <a:gd name="connsiteX1-335" fmla="*/ 1340527 w 7013359"/>
              <a:gd name="connsiteY1-336" fmla="*/ 887766 h 1420427"/>
              <a:gd name="connsiteX2-337" fmla="*/ 2807332 w 7013359"/>
              <a:gd name="connsiteY2-338" fmla="*/ 1132227 h 1420427"/>
              <a:gd name="connsiteX3-339" fmla="*/ 4276863 w 7013359"/>
              <a:gd name="connsiteY3-340" fmla="*/ 530927 h 1420427"/>
              <a:gd name="connsiteX4-341" fmla="*/ 5734974 w 7013359"/>
              <a:gd name="connsiteY4-342" fmla="*/ 585926 h 1420427"/>
              <a:gd name="connsiteX5-343" fmla="*/ 7013359 w 7013359"/>
              <a:gd name="connsiteY5-344" fmla="*/ 0 h 1420427"/>
              <a:gd name="connsiteX6-345" fmla="*/ 7013359 w 7013359"/>
              <a:gd name="connsiteY6-346" fmla="*/ 0 h 1420427"/>
              <a:gd name="connsiteX0-347" fmla="*/ 0 w 7013359"/>
              <a:gd name="connsiteY0-348" fmla="*/ 1420427 h 1420427"/>
              <a:gd name="connsiteX1-349" fmla="*/ 1340527 w 7013359"/>
              <a:gd name="connsiteY1-350" fmla="*/ 887766 h 1420427"/>
              <a:gd name="connsiteX2-351" fmla="*/ 2807332 w 7013359"/>
              <a:gd name="connsiteY2-352" fmla="*/ 1132227 h 1420427"/>
              <a:gd name="connsiteX3-353" fmla="*/ 4276863 w 7013359"/>
              <a:gd name="connsiteY3-354" fmla="*/ 530927 h 1420427"/>
              <a:gd name="connsiteX4-355" fmla="*/ 5734974 w 7013359"/>
              <a:gd name="connsiteY4-356" fmla="*/ 585926 h 1420427"/>
              <a:gd name="connsiteX5-357" fmla="*/ 7013359 w 7013359"/>
              <a:gd name="connsiteY5-358" fmla="*/ 0 h 1420427"/>
              <a:gd name="connsiteX6-359" fmla="*/ 7013359 w 7013359"/>
              <a:gd name="connsiteY6-360" fmla="*/ 0 h 1420427"/>
              <a:gd name="connsiteX0-361" fmla="*/ 0 w 7013359"/>
              <a:gd name="connsiteY0-362" fmla="*/ 1420427 h 1420427"/>
              <a:gd name="connsiteX1-363" fmla="*/ 1340527 w 7013359"/>
              <a:gd name="connsiteY1-364" fmla="*/ 887766 h 1420427"/>
              <a:gd name="connsiteX2-365" fmla="*/ 2807332 w 7013359"/>
              <a:gd name="connsiteY2-366" fmla="*/ 1132227 h 1420427"/>
              <a:gd name="connsiteX3-367" fmla="*/ 4276863 w 7013359"/>
              <a:gd name="connsiteY3-368" fmla="*/ 530927 h 1420427"/>
              <a:gd name="connsiteX4-369" fmla="*/ 5734974 w 7013359"/>
              <a:gd name="connsiteY4-370" fmla="*/ 585926 h 1420427"/>
              <a:gd name="connsiteX5-371" fmla="*/ 7013359 w 7013359"/>
              <a:gd name="connsiteY5-372" fmla="*/ 0 h 1420427"/>
              <a:gd name="connsiteX6-373" fmla="*/ 7013359 w 7013359"/>
              <a:gd name="connsiteY6-374" fmla="*/ 0 h 1420427"/>
              <a:gd name="connsiteX0-375" fmla="*/ 0 w 7013359"/>
              <a:gd name="connsiteY0-376" fmla="*/ 1420427 h 1420427"/>
              <a:gd name="connsiteX1-377" fmla="*/ 1340527 w 7013359"/>
              <a:gd name="connsiteY1-378" fmla="*/ 887766 h 1420427"/>
              <a:gd name="connsiteX2-379" fmla="*/ 2807332 w 7013359"/>
              <a:gd name="connsiteY2-380" fmla="*/ 1132227 h 1420427"/>
              <a:gd name="connsiteX3-381" fmla="*/ 4276863 w 7013359"/>
              <a:gd name="connsiteY3-382" fmla="*/ 530927 h 1420427"/>
              <a:gd name="connsiteX4-383" fmla="*/ 5734974 w 7013359"/>
              <a:gd name="connsiteY4-384" fmla="*/ 585926 h 1420427"/>
              <a:gd name="connsiteX5-385" fmla="*/ 7013359 w 7013359"/>
              <a:gd name="connsiteY5-386" fmla="*/ 0 h 1420427"/>
              <a:gd name="connsiteX0-387" fmla="*/ 0 w 5734974"/>
              <a:gd name="connsiteY0-388" fmla="*/ 903680 h 903680"/>
              <a:gd name="connsiteX1-389" fmla="*/ 1340527 w 5734974"/>
              <a:gd name="connsiteY1-390" fmla="*/ 371019 h 903680"/>
              <a:gd name="connsiteX2-391" fmla="*/ 2807332 w 5734974"/>
              <a:gd name="connsiteY2-392" fmla="*/ 615480 h 903680"/>
              <a:gd name="connsiteX3-393" fmla="*/ 4276863 w 5734974"/>
              <a:gd name="connsiteY3-394" fmla="*/ 14180 h 903680"/>
              <a:gd name="connsiteX4-395" fmla="*/ 5734974 w 5734974"/>
              <a:gd name="connsiteY4-396" fmla="*/ 69179 h 903680"/>
              <a:gd name="connsiteX0-397" fmla="*/ 0 w 5734974"/>
              <a:gd name="connsiteY0-398" fmla="*/ 1129776 h 1129776"/>
              <a:gd name="connsiteX1-399" fmla="*/ 1340527 w 5734974"/>
              <a:gd name="connsiteY1-400" fmla="*/ 597115 h 1129776"/>
              <a:gd name="connsiteX2-401" fmla="*/ 2807332 w 5734974"/>
              <a:gd name="connsiteY2-402" fmla="*/ 841576 h 1129776"/>
              <a:gd name="connsiteX3-403" fmla="*/ 4276863 w 5734974"/>
              <a:gd name="connsiteY3-404" fmla="*/ 240276 h 1129776"/>
              <a:gd name="connsiteX4-405" fmla="*/ 5734974 w 5734974"/>
              <a:gd name="connsiteY4-406" fmla="*/ 0 h 1129776"/>
              <a:gd name="connsiteX0-407" fmla="*/ 0 w 5734974"/>
              <a:gd name="connsiteY0-408" fmla="*/ 1131360 h 1131360"/>
              <a:gd name="connsiteX1-409" fmla="*/ 1340527 w 5734974"/>
              <a:gd name="connsiteY1-410" fmla="*/ 598699 h 1131360"/>
              <a:gd name="connsiteX2-411" fmla="*/ 2807332 w 5734974"/>
              <a:gd name="connsiteY2-412" fmla="*/ 843160 h 1131360"/>
              <a:gd name="connsiteX3-413" fmla="*/ 4276863 w 5734974"/>
              <a:gd name="connsiteY3-414" fmla="*/ 241860 h 1131360"/>
              <a:gd name="connsiteX4-415" fmla="*/ 5734974 w 5734974"/>
              <a:gd name="connsiteY4-416" fmla="*/ 1584 h 1131360"/>
            </a:gdLst>
            <a:ahLst/>
            <a:cxnLst>
              <a:cxn ang="0">
                <a:pos x="connsiteX0-407" y="connsiteY0-408"/>
              </a:cxn>
              <a:cxn ang="0">
                <a:pos x="connsiteX1-409" y="connsiteY1-410"/>
              </a:cxn>
              <a:cxn ang="0">
                <a:pos x="connsiteX2-411" y="connsiteY2-412"/>
              </a:cxn>
              <a:cxn ang="0">
                <a:pos x="connsiteX3-413" y="connsiteY3-414"/>
              </a:cxn>
              <a:cxn ang="0">
                <a:pos x="connsiteX4-415" y="connsiteY4-416"/>
              </a:cxn>
            </a:cxnLst>
            <a:rect l="l" t="t" r="r" b="b"/>
            <a:pathLst>
              <a:path w="5734974" h="1131360">
                <a:moveTo>
                  <a:pt x="0" y="1131360"/>
                </a:moveTo>
                <a:cubicBezTo>
                  <a:pt x="125767" y="934572"/>
                  <a:pt x="858124" y="603189"/>
                  <a:pt x="1340527" y="598699"/>
                </a:cubicBezTo>
                <a:cubicBezTo>
                  <a:pt x="1822930" y="594209"/>
                  <a:pt x="2287988" y="862395"/>
                  <a:pt x="2807332" y="843160"/>
                </a:cubicBezTo>
                <a:cubicBezTo>
                  <a:pt x="3326676" y="823925"/>
                  <a:pt x="3788923" y="382123"/>
                  <a:pt x="4276863" y="241860"/>
                </a:cubicBezTo>
                <a:cubicBezTo>
                  <a:pt x="4764803" y="101597"/>
                  <a:pt x="5079924" y="-15048"/>
                  <a:pt x="5734974" y="1584"/>
                </a:cubicBezTo>
              </a:path>
            </a:pathLst>
          </a:custGeom>
          <a:noFill/>
          <a:ln w="19050">
            <a:solidFill>
              <a:sysClr val="window" lastClr="FFFFFF">
                <a:lumMod val="75000"/>
              </a:sysClr>
            </a:solidFill>
            <a:prstDash val="sysDash"/>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椭圆 12"/>
          <p:cNvSpPr/>
          <p:nvPr>
            <p:custDataLst>
              <p:tags r:id="rId2"/>
            </p:custDataLst>
          </p:nvPr>
        </p:nvSpPr>
        <p:spPr>
          <a:xfrm>
            <a:off x="2734945" y="3713480"/>
            <a:ext cx="390525" cy="390525"/>
          </a:xfrm>
          <a:prstGeom prst="ellipse">
            <a:avLst/>
          </a:prstGeom>
          <a:solidFill>
            <a:sysClr val="window" lastClr="FFFFFF"/>
          </a:solidFill>
          <a:ln w="38100">
            <a:solidFill>
              <a:sysClr val="window" lastClr="FFFFFF">
                <a:lumMod val="7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525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14" name="椭圆 13"/>
          <p:cNvSpPr/>
          <p:nvPr>
            <p:custDataLst>
              <p:tags r:id="rId3"/>
            </p:custDataLst>
          </p:nvPr>
        </p:nvSpPr>
        <p:spPr>
          <a:xfrm>
            <a:off x="2862580" y="3840480"/>
            <a:ext cx="135890" cy="135890"/>
          </a:xfrm>
          <a:prstGeom prst="ellipse">
            <a:avLst/>
          </a:prstGeom>
          <a:solidFill>
            <a:srgbClr val="1F74AD"/>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15" name="椭圆 14"/>
          <p:cNvSpPr/>
          <p:nvPr>
            <p:custDataLst>
              <p:tags r:id="rId4"/>
            </p:custDataLst>
          </p:nvPr>
        </p:nvSpPr>
        <p:spPr>
          <a:xfrm>
            <a:off x="4318000" y="2983865"/>
            <a:ext cx="390525" cy="390525"/>
          </a:xfrm>
          <a:prstGeom prst="ellipse">
            <a:avLst/>
          </a:prstGeom>
          <a:solidFill>
            <a:sysClr val="window" lastClr="FFFFFF"/>
          </a:solidFill>
          <a:ln w="38100">
            <a:solidFill>
              <a:sysClr val="window" lastClr="FFFFFF">
                <a:lumMod val="7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525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19" name="椭圆 18"/>
          <p:cNvSpPr/>
          <p:nvPr>
            <p:custDataLst>
              <p:tags r:id="rId5"/>
            </p:custDataLst>
          </p:nvPr>
        </p:nvSpPr>
        <p:spPr>
          <a:xfrm>
            <a:off x="4445000" y="3111500"/>
            <a:ext cx="135890" cy="135890"/>
          </a:xfrm>
          <a:prstGeom prst="ellipse">
            <a:avLst/>
          </a:prstGeom>
          <a:solidFill>
            <a:srgbClr val="3498DB"/>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20" name="椭圆 19"/>
          <p:cNvSpPr/>
          <p:nvPr>
            <p:custDataLst>
              <p:tags r:id="rId6"/>
            </p:custDataLst>
          </p:nvPr>
        </p:nvSpPr>
        <p:spPr>
          <a:xfrm>
            <a:off x="5901055" y="3248660"/>
            <a:ext cx="390525" cy="390525"/>
          </a:xfrm>
          <a:prstGeom prst="ellipse">
            <a:avLst/>
          </a:prstGeom>
          <a:solidFill>
            <a:sysClr val="window" lastClr="FFFFFF"/>
          </a:solidFill>
          <a:ln w="38100">
            <a:solidFill>
              <a:sysClr val="window" lastClr="FFFFFF">
                <a:lumMod val="7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525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21" name="椭圆 20"/>
          <p:cNvSpPr/>
          <p:nvPr>
            <p:custDataLst>
              <p:tags r:id="rId7"/>
            </p:custDataLst>
          </p:nvPr>
        </p:nvSpPr>
        <p:spPr>
          <a:xfrm>
            <a:off x="6028055" y="3375660"/>
            <a:ext cx="135890" cy="135890"/>
          </a:xfrm>
          <a:prstGeom prst="ellipse">
            <a:avLst/>
          </a:prstGeom>
          <a:solidFill>
            <a:srgbClr val="1AA3AA"/>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68" name="椭圆 67"/>
          <p:cNvSpPr/>
          <p:nvPr>
            <p:custDataLst>
              <p:tags r:id="rId8"/>
            </p:custDataLst>
          </p:nvPr>
        </p:nvSpPr>
        <p:spPr>
          <a:xfrm>
            <a:off x="7483475" y="2599690"/>
            <a:ext cx="390525" cy="390525"/>
          </a:xfrm>
          <a:prstGeom prst="ellipse">
            <a:avLst/>
          </a:prstGeom>
          <a:solidFill>
            <a:sysClr val="window" lastClr="FFFFFF"/>
          </a:solidFill>
          <a:ln w="38100">
            <a:solidFill>
              <a:sysClr val="window" lastClr="FFFFFF">
                <a:lumMod val="7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525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69" name="椭圆 68"/>
          <p:cNvSpPr/>
          <p:nvPr>
            <p:custDataLst>
              <p:tags r:id="rId9"/>
            </p:custDataLst>
          </p:nvPr>
        </p:nvSpPr>
        <p:spPr>
          <a:xfrm>
            <a:off x="7611110" y="2726690"/>
            <a:ext cx="135890" cy="135890"/>
          </a:xfrm>
          <a:prstGeom prst="ellipse">
            <a:avLst/>
          </a:prstGeom>
          <a:solidFill>
            <a:srgbClr val="69A35B"/>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70" name="椭圆 69"/>
          <p:cNvSpPr/>
          <p:nvPr>
            <p:custDataLst>
              <p:tags r:id="rId10"/>
            </p:custDataLst>
          </p:nvPr>
        </p:nvSpPr>
        <p:spPr>
          <a:xfrm>
            <a:off x="9066530" y="2333625"/>
            <a:ext cx="390525" cy="390525"/>
          </a:xfrm>
          <a:prstGeom prst="ellipse">
            <a:avLst/>
          </a:prstGeom>
          <a:solidFill>
            <a:sysClr val="window" lastClr="FFFFFF"/>
          </a:solidFill>
          <a:ln w="38100">
            <a:solidFill>
              <a:sysClr val="window" lastClr="FFFFFF">
                <a:lumMod val="7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525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71" name="椭圆 70"/>
          <p:cNvSpPr/>
          <p:nvPr>
            <p:custDataLst>
              <p:tags r:id="rId11"/>
            </p:custDataLst>
          </p:nvPr>
        </p:nvSpPr>
        <p:spPr>
          <a:xfrm>
            <a:off x="9193530" y="2461260"/>
            <a:ext cx="135890" cy="135890"/>
          </a:xfrm>
          <a:prstGeom prst="ellipse">
            <a:avLst/>
          </a:prstGeom>
          <a:solidFill>
            <a:srgbClr val="9BBB59"/>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72" name="矩形 71"/>
          <p:cNvSpPr/>
          <p:nvPr>
            <p:custDataLst>
              <p:tags r:id="rId12"/>
            </p:custDataLst>
          </p:nvPr>
        </p:nvSpPr>
        <p:spPr>
          <a:xfrm>
            <a:off x="1914435" y="4174195"/>
            <a:ext cx="2031544" cy="430374"/>
          </a:xfrm>
          <a:prstGeom prst="rect">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lIns="36000" rIns="36000" rtlCol="0" anchor="ctr">
            <a:noAutofit/>
          </a:bodyPr>
          <a:p>
            <a:pPr algn="ctr">
              <a:lnSpc>
                <a:spcPct val="120000"/>
              </a:lnSpc>
            </a:pPr>
            <a:endParaRPr lang="en-US" altLang="zh-CN" dirty="0">
              <a:solidFill>
                <a:sysClr val="window" lastClr="FFFFFF"/>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73" name="矩形 72"/>
          <p:cNvSpPr/>
          <p:nvPr>
            <p:custDataLst>
              <p:tags r:id="rId13"/>
            </p:custDataLst>
          </p:nvPr>
        </p:nvSpPr>
        <p:spPr>
          <a:xfrm>
            <a:off x="1915160" y="4737100"/>
            <a:ext cx="2031365" cy="1007745"/>
          </a:xfrm>
          <a:prstGeom prst="rect">
            <a:avLst/>
          </a:prstGeom>
        </p:spPr>
        <p:txBody>
          <a:bodyPr wrap="square" lIns="90000" rIns="90000" anchor="t" anchorCtr="0"/>
          <a:p>
            <a:pPr algn="l">
              <a:lnSpc>
                <a:spcPct val="120000"/>
              </a:lnSpc>
            </a:pPr>
            <a:r>
              <a:rPr lang="zh-CN" sz="1600" b="1">
                <a:solidFill>
                  <a:srgbClr val="002060"/>
                </a:solidFill>
                <a:latin typeface="+mn-ea"/>
                <a:cs typeface="+mn-ea"/>
                <a:sym typeface="Arial" panose="020B0604020202020204" pitchFamily="34" charset="0"/>
              </a:rPr>
              <a:t>天津向只七姓，永乐年间设为筑城，户口渐繁</a:t>
            </a:r>
            <a:endParaRPr lang="zh-CN" altLang="en-US" sz="1600" b="1" spc="150">
              <a:solidFill>
                <a:srgbClr val="002060"/>
              </a:solidFill>
              <a:latin typeface="+mn-ea"/>
              <a:ea typeface="微软雅黑" panose="020B0503020204020204" charset="-122"/>
              <a:cs typeface="+mn-ea"/>
              <a:sym typeface="Arial" panose="020B0604020202020204" pitchFamily="34" charset="0"/>
            </a:endParaRPr>
          </a:p>
        </p:txBody>
      </p:sp>
      <p:sp>
        <p:nvSpPr>
          <p:cNvPr id="74" name="文本框 73"/>
          <p:cNvSpPr txBox="1"/>
          <p:nvPr>
            <p:custDataLst>
              <p:tags r:id="rId14"/>
            </p:custDataLst>
          </p:nvPr>
        </p:nvSpPr>
        <p:spPr>
          <a:xfrm>
            <a:off x="2007413" y="4173560"/>
            <a:ext cx="1846858" cy="430374"/>
          </a:xfrm>
          <a:prstGeom prst="rect">
            <a:avLst/>
          </a:prstGeom>
          <a:noFill/>
        </p:spPr>
        <p:txBody>
          <a:bodyPr wrap="square" rtlCol="0" anchor="ctr">
            <a:normAutofit lnSpcReduction="10000"/>
          </a:bodyPr>
          <a:p>
            <a:pPr algn="ctr">
              <a:lnSpc>
                <a:spcPct val="120000"/>
              </a:lnSpc>
            </a:pPr>
            <a:r>
              <a:rPr lang="zh-CN" altLang="en-US" sz="2000" b="1" spc="300">
                <a:solidFill>
                  <a:sysClr val="window" lastClr="FFFFFF"/>
                </a:solidFill>
                <a:latin typeface="Arial" panose="020B0604020202020204" pitchFamily="34" charset="0"/>
                <a:ea typeface="微软雅黑" panose="020B0503020204020204" charset="-122"/>
                <a:sym typeface="Arial" panose="020B0604020202020204" pitchFamily="34" charset="0"/>
              </a:rPr>
              <a:t>明初</a:t>
            </a:r>
            <a:endParaRPr lang="zh-CN" altLang="en-US" sz="2000" b="1" spc="30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75" name="矩形 74"/>
          <p:cNvSpPr/>
          <p:nvPr>
            <p:custDataLst>
              <p:tags r:id="rId15"/>
            </p:custDataLst>
          </p:nvPr>
        </p:nvSpPr>
        <p:spPr>
          <a:xfrm>
            <a:off x="5080230" y="4102422"/>
            <a:ext cx="2031544" cy="430374"/>
          </a:xfrm>
          <a:prstGeom prst="rect">
            <a:avLst/>
          </a:pr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lIns="36000" rIns="36000" rtlCol="0" anchor="ctr">
            <a:noAutofit/>
          </a:bodyPr>
          <a:p>
            <a:pPr algn="ctr">
              <a:lnSpc>
                <a:spcPct val="120000"/>
              </a:lnSpc>
            </a:pPr>
            <a:endParaRPr lang="en-US" altLang="zh-CN" dirty="0">
              <a:solidFill>
                <a:sysClr val="window" lastClr="FFFFFF"/>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76" name="文本框 75"/>
          <p:cNvSpPr txBox="1"/>
          <p:nvPr>
            <p:custDataLst>
              <p:tags r:id="rId16"/>
            </p:custDataLst>
          </p:nvPr>
        </p:nvSpPr>
        <p:spPr>
          <a:xfrm>
            <a:off x="5172573" y="4102422"/>
            <a:ext cx="1846858" cy="430374"/>
          </a:xfrm>
          <a:prstGeom prst="rect">
            <a:avLst/>
          </a:prstGeom>
          <a:noFill/>
        </p:spPr>
        <p:txBody>
          <a:bodyPr wrap="square" rtlCol="0" anchor="ctr">
            <a:normAutofit lnSpcReduction="10000"/>
          </a:bodyPr>
          <a:p>
            <a:pPr algn="ctr">
              <a:lnSpc>
                <a:spcPct val="120000"/>
              </a:lnSpc>
            </a:pPr>
            <a:r>
              <a:rPr lang="zh-CN" altLang="en-US" sz="2000" b="1" spc="300">
                <a:solidFill>
                  <a:sysClr val="window" lastClr="FFFFFF"/>
                </a:solidFill>
                <a:latin typeface="Arial" panose="020B0604020202020204" pitchFamily="34" charset="0"/>
                <a:ea typeface="微软雅黑" panose="020B0503020204020204" charset="-122"/>
                <a:sym typeface="Arial" panose="020B0604020202020204" pitchFamily="34" charset="0"/>
              </a:rPr>
              <a:t>清中晚期</a:t>
            </a:r>
            <a:endParaRPr lang="zh-CN" altLang="en-US" sz="2000" b="1" spc="30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77" name="矩形 76"/>
          <p:cNvSpPr/>
          <p:nvPr>
            <p:custDataLst>
              <p:tags r:id="rId17"/>
            </p:custDataLst>
          </p:nvPr>
        </p:nvSpPr>
        <p:spPr>
          <a:xfrm>
            <a:off x="5080000" y="4552950"/>
            <a:ext cx="2031365" cy="962025"/>
          </a:xfrm>
          <a:prstGeom prst="rect">
            <a:avLst/>
          </a:prstGeom>
        </p:spPr>
        <p:txBody>
          <a:bodyPr wrap="square" lIns="90000" rIns="90000" anchor="t" anchorCtr="0"/>
          <a:p>
            <a:pPr algn="l">
              <a:lnSpc>
                <a:spcPct val="120000"/>
              </a:lnSpc>
            </a:pPr>
            <a:r>
              <a:rPr lang="zh-CN" sz="1600" b="1">
                <a:solidFill>
                  <a:srgbClr val="00B050"/>
                </a:solidFill>
                <a:sym typeface="+mn-ea"/>
              </a:rPr>
              <a:t>咸同初，泰西诸国逾洋海通商互市，异乡来者居多</a:t>
            </a:r>
            <a:endParaRPr lang="zh-CN" sz="1600" b="1" spc="150">
              <a:solidFill>
                <a:srgbClr val="00B050"/>
              </a:solidFill>
              <a:latin typeface="Arial" panose="020B0604020202020204" pitchFamily="34" charset="0"/>
              <a:ea typeface="微软雅黑" panose="020B0503020204020204" charset="-122"/>
              <a:sym typeface="+mn-ea"/>
            </a:endParaRPr>
          </a:p>
        </p:txBody>
      </p:sp>
      <p:sp>
        <p:nvSpPr>
          <p:cNvPr id="79" name="文本框 78"/>
          <p:cNvSpPr txBox="1"/>
          <p:nvPr>
            <p:custDataLst>
              <p:tags r:id="rId18"/>
            </p:custDataLst>
          </p:nvPr>
        </p:nvSpPr>
        <p:spPr>
          <a:xfrm>
            <a:off x="8242300" y="3511550"/>
            <a:ext cx="1910715" cy="430530"/>
          </a:xfrm>
          <a:prstGeom prst="rect">
            <a:avLst/>
          </a:prstGeom>
          <a:solidFill>
            <a:schemeClr val="accent4"/>
          </a:solidFill>
        </p:spPr>
        <p:txBody>
          <a:bodyPr wrap="square" rtlCol="0" anchor="ctr">
            <a:normAutofit lnSpcReduction="10000"/>
          </a:bodyPr>
          <a:p>
            <a:pPr algn="ctr">
              <a:lnSpc>
                <a:spcPct val="120000"/>
              </a:lnSpc>
            </a:pPr>
            <a:r>
              <a:rPr lang="zh-CN" altLang="en-US" sz="2000" b="1" spc="300">
                <a:solidFill>
                  <a:sysClr val="window" lastClr="FFFFFF"/>
                </a:solidFill>
                <a:latin typeface="Arial" panose="020B0604020202020204" pitchFamily="34" charset="0"/>
                <a:ea typeface="微软雅黑" panose="020B0503020204020204" charset="-122"/>
                <a:sym typeface="Arial" panose="020B0604020202020204" pitchFamily="34" charset="0"/>
              </a:rPr>
              <a:t>清末</a:t>
            </a:r>
            <a:endParaRPr lang="zh-CN" altLang="en-US" sz="2000" b="1" spc="30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80" name="矩形 79"/>
          <p:cNvSpPr/>
          <p:nvPr>
            <p:custDataLst>
              <p:tags r:id="rId19"/>
            </p:custDataLst>
          </p:nvPr>
        </p:nvSpPr>
        <p:spPr>
          <a:xfrm>
            <a:off x="8201660" y="4041775"/>
            <a:ext cx="2031365" cy="1365250"/>
          </a:xfrm>
          <a:prstGeom prst="rect">
            <a:avLst/>
          </a:prstGeom>
        </p:spPr>
        <p:txBody>
          <a:bodyPr wrap="square" lIns="90000" rIns="90000" anchor="t" anchorCtr="0">
            <a:normAutofit/>
            <a:scene3d>
              <a:camera prst="orthographicFront"/>
              <a:lightRig rig="soft" dir="t">
                <a:rot lat="0" lon="0" rev="15600000"/>
              </a:lightRig>
            </a:scene3d>
            <a:sp3d extrusionH="57150" prstMaterial="softEdge">
              <a:bevelT w="25400" h="38100"/>
            </a:sp3d>
          </a:bodyPr>
          <a:p>
            <a:pPr algn="l">
              <a:lnSpc>
                <a:spcPct val="120000"/>
              </a:lnSpc>
            </a:pPr>
            <a:r>
              <a:rPr lang="zh-CN" altLang="en-US" sz="1600" b="1" spc="150">
                <a:solidFill>
                  <a:schemeClr val="accent4"/>
                </a:solidFill>
                <a:effectLst/>
                <a:latin typeface="Arial" panose="020B0604020202020204" pitchFamily="34" charset="0"/>
                <a:ea typeface="微软雅黑" panose="020B0503020204020204" charset="-122"/>
                <a:sym typeface="Arial" panose="020B0604020202020204" pitchFamily="34" charset="0"/>
              </a:rPr>
              <a:t>新式工厂出现后，近郊和外来人口来津设厂做工</a:t>
            </a:r>
            <a:endParaRPr lang="zh-CN" altLang="en-US" sz="1600" b="1" spc="150">
              <a:solidFill>
                <a:schemeClr val="accent4"/>
              </a:solidFill>
              <a:effectLst/>
              <a:latin typeface="Arial" panose="020B0604020202020204" pitchFamily="34" charset="0"/>
              <a:ea typeface="微软雅黑" panose="020B0503020204020204" charset="-122"/>
              <a:sym typeface="Arial" panose="020B0604020202020204" pitchFamily="34" charset="0"/>
            </a:endParaRPr>
          </a:p>
        </p:txBody>
      </p:sp>
      <p:sp>
        <p:nvSpPr>
          <p:cNvPr id="81" name="矩形 80"/>
          <p:cNvSpPr/>
          <p:nvPr>
            <p:custDataLst>
              <p:tags r:id="rId20"/>
            </p:custDataLst>
          </p:nvPr>
        </p:nvSpPr>
        <p:spPr>
          <a:xfrm>
            <a:off x="3499123" y="1598021"/>
            <a:ext cx="2031544" cy="430374"/>
          </a:xfrm>
          <a:prstGeom prst="rect">
            <a:avLst/>
          </a:pr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lIns="36000" rIns="36000" rtlCol="0" anchor="ctr">
            <a:noAutofit/>
          </a:bodyPr>
          <a:p>
            <a:pPr algn="ctr">
              <a:lnSpc>
                <a:spcPct val="120000"/>
              </a:lnSpc>
            </a:pPr>
            <a:endParaRPr lang="en-US" altLang="zh-CN" sz="2000" dirty="0">
              <a:solidFill>
                <a:sysClr val="window" lastClr="FFFFFF"/>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82" name="文本框 81"/>
          <p:cNvSpPr txBox="1"/>
          <p:nvPr>
            <p:custDataLst>
              <p:tags r:id="rId21"/>
            </p:custDataLst>
          </p:nvPr>
        </p:nvSpPr>
        <p:spPr>
          <a:xfrm>
            <a:off x="3591466" y="1596334"/>
            <a:ext cx="1846858" cy="430374"/>
          </a:xfrm>
          <a:prstGeom prst="rect">
            <a:avLst/>
          </a:prstGeom>
          <a:noFill/>
        </p:spPr>
        <p:txBody>
          <a:bodyPr wrap="square" rtlCol="0" anchor="ctr">
            <a:normAutofit lnSpcReduction="10000"/>
          </a:bodyPr>
          <a:p>
            <a:pPr algn="ctr">
              <a:lnSpc>
                <a:spcPct val="120000"/>
              </a:lnSpc>
            </a:pPr>
            <a:r>
              <a:rPr lang="zh-CN" altLang="en-US" sz="2000" b="1" spc="300">
                <a:solidFill>
                  <a:sysClr val="window" lastClr="FFFFFF"/>
                </a:solidFill>
                <a:latin typeface="Arial" panose="020B0604020202020204" pitchFamily="34" charset="0"/>
                <a:ea typeface="微软雅黑" panose="020B0503020204020204" charset="-122"/>
                <a:sym typeface="Arial" panose="020B0604020202020204" pitchFamily="34" charset="0"/>
              </a:rPr>
              <a:t>清初</a:t>
            </a:r>
            <a:endParaRPr lang="zh-CN" altLang="en-US" sz="2000" b="1" spc="30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83" name="矩形 82"/>
          <p:cNvSpPr/>
          <p:nvPr>
            <p:custDataLst>
              <p:tags r:id="rId22"/>
            </p:custDataLst>
          </p:nvPr>
        </p:nvSpPr>
        <p:spPr>
          <a:xfrm>
            <a:off x="3398520" y="2117090"/>
            <a:ext cx="2232660" cy="1393825"/>
          </a:xfrm>
          <a:prstGeom prst="rect">
            <a:avLst/>
          </a:prstGeom>
        </p:spPr>
        <p:txBody>
          <a:bodyPr wrap="square" lIns="90000" rIns="90000" anchor="t" anchorCtr="0"/>
          <a:p>
            <a:pPr algn="l">
              <a:lnSpc>
                <a:spcPct val="120000"/>
              </a:lnSpc>
            </a:pPr>
            <a:r>
              <a:rPr lang="zh-CN" sz="1600" b="1">
                <a:solidFill>
                  <a:srgbClr val="0070C0"/>
                </a:solidFill>
                <a:latin typeface="+mn-ea"/>
                <a:cs typeface="+mn-ea"/>
                <a:sym typeface="+mn-ea"/>
              </a:rPr>
              <a:t>数世之后，子孙草息，户口始密；土著者少，流寓者多，五方杂处，逐末者众</a:t>
            </a:r>
            <a:endParaRPr lang="zh-CN" sz="1600" b="1" spc="150">
              <a:solidFill>
                <a:srgbClr val="0070C0"/>
              </a:solidFill>
              <a:latin typeface="+mn-ea"/>
              <a:ea typeface="微软雅黑" panose="020B0503020204020204" charset="-122"/>
              <a:cs typeface="+mn-ea"/>
              <a:sym typeface="+mn-ea"/>
            </a:endParaRPr>
          </a:p>
        </p:txBody>
      </p:sp>
      <p:sp>
        <p:nvSpPr>
          <p:cNvPr id="84" name="矩形 83"/>
          <p:cNvSpPr/>
          <p:nvPr>
            <p:custDataLst>
              <p:tags r:id="rId23"/>
            </p:custDataLst>
          </p:nvPr>
        </p:nvSpPr>
        <p:spPr>
          <a:xfrm>
            <a:off x="6664510" y="1320833"/>
            <a:ext cx="2031544" cy="430374"/>
          </a:xfrm>
          <a:prstGeom prst="rect">
            <a:avLst/>
          </a:prstGeom>
          <a:solidFill>
            <a:srgbClr val="69A35B"/>
          </a:solidFill>
          <a:ln>
            <a:noFill/>
          </a:ln>
        </p:spPr>
        <p:style>
          <a:lnRef idx="2">
            <a:srgbClr val="1F74AD">
              <a:shade val="50000"/>
            </a:srgbClr>
          </a:lnRef>
          <a:fillRef idx="1">
            <a:srgbClr val="1F74AD"/>
          </a:fillRef>
          <a:effectRef idx="0">
            <a:srgbClr val="1F74AD"/>
          </a:effectRef>
          <a:fontRef idx="minor">
            <a:sysClr val="window" lastClr="FFFFFF"/>
          </a:fontRef>
        </p:style>
        <p:txBody>
          <a:bodyPr lIns="36000" rIns="36000" rtlCol="0" anchor="ctr">
            <a:noAutofit/>
          </a:bodyPr>
          <a:p>
            <a:pPr algn="ctr">
              <a:lnSpc>
                <a:spcPct val="120000"/>
              </a:lnSpc>
            </a:pPr>
            <a:endParaRPr lang="en-US" altLang="zh-CN" dirty="0">
              <a:solidFill>
                <a:sysClr val="window" lastClr="FFFFFF"/>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85" name="文本框 84"/>
          <p:cNvSpPr txBox="1"/>
          <p:nvPr>
            <p:custDataLst>
              <p:tags r:id="rId24"/>
            </p:custDataLst>
          </p:nvPr>
        </p:nvSpPr>
        <p:spPr>
          <a:xfrm>
            <a:off x="6756853" y="1335438"/>
            <a:ext cx="1846858" cy="430374"/>
          </a:xfrm>
          <a:prstGeom prst="rect">
            <a:avLst/>
          </a:prstGeom>
          <a:noFill/>
        </p:spPr>
        <p:txBody>
          <a:bodyPr wrap="square" rtlCol="0" anchor="ctr">
            <a:normAutofit lnSpcReduction="10000"/>
          </a:bodyPr>
          <a:p>
            <a:pPr algn="ctr">
              <a:lnSpc>
                <a:spcPct val="120000"/>
              </a:lnSpc>
            </a:pPr>
            <a:r>
              <a:rPr lang="zh-CN" altLang="en-US" sz="2000" b="1" spc="300">
                <a:solidFill>
                  <a:sysClr val="window" lastClr="FFFFFF"/>
                </a:solidFill>
                <a:latin typeface="Arial" panose="020B0604020202020204" pitchFamily="34" charset="0"/>
                <a:ea typeface="微软雅黑" panose="020B0503020204020204" charset="-122"/>
                <a:sym typeface="Arial" panose="020B0604020202020204" pitchFamily="34" charset="0"/>
              </a:rPr>
              <a:t>开埠以后</a:t>
            </a:r>
            <a:endParaRPr lang="zh-CN" altLang="en-US" sz="2000" b="1" spc="30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86" name="矩形 85"/>
          <p:cNvSpPr/>
          <p:nvPr>
            <p:custDataLst>
              <p:tags r:id="rId25"/>
            </p:custDataLst>
          </p:nvPr>
        </p:nvSpPr>
        <p:spPr>
          <a:xfrm>
            <a:off x="6757035" y="1765935"/>
            <a:ext cx="1869440" cy="960120"/>
          </a:xfrm>
          <a:prstGeom prst="rect">
            <a:avLst/>
          </a:prstGeom>
        </p:spPr>
        <p:txBody>
          <a:bodyPr wrap="square" lIns="90000" rIns="90000" anchor="t" anchorCtr="0">
            <a:normAutofit/>
          </a:bodyPr>
          <a:p>
            <a:pPr algn="l">
              <a:lnSpc>
                <a:spcPct val="120000"/>
              </a:lnSpc>
            </a:pPr>
            <a:r>
              <a:rPr lang="zh-CN" sz="1600" b="1">
                <a:solidFill>
                  <a:srgbClr val="00B050"/>
                </a:solidFill>
                <a:sym typeface="+mn-ea"/>
              </a:rPr>
              <a:t>大批外国、外地商人来津经商营生</a:t>
            </a:r>
            <a:endParaRPr lang="zh-CN" sz="1600" b="1" spc="150">
              <a:solidFill>
                <a:srgbClr val="00B050"/>
              </a:solidFill>
              <a:latin typeface="Arial" panose="020B0604020202020204" pitchFamily="34" charset="0"/>
              <a:ea typeface="微软雅黑" panose="020B0503020204020204" charset="-122"/>
              <a:sym typeface="+mn-ea"/>
            </a:endParaRPr>
          </a:p>
        </p:txBody>
      </p:sp>
      <p:sp>
        <p:nvSpPr>
          <p:cNvPr id="22" name="文本框 21"/>
          <p:cNvSpPr txBox="1"/>
          <p:nvPr/>
        </p:nvSpPr>
        <p:spPr>
          <a:xfrm>
            <a:off x="1896745" y="5783580"/>
            <a:ext cx="9117965" cy="645160"/>
          </a:xfrm>
          <a:prstGeom prst="rect">
            <a:avLst/>
          </a:prstGeom>
          <a:noFill/>
        </p:spPr>
        <p:txBody>
          <a:bodyPr wrap="square" rtlCol="0">
            <a:spAutoFit/>
          </a:bodyPr>
          <a:p>
            <a:r>
              <a:rPr lang="zh-CN" altLang="en-US"/>
              <a:t>来津经商人员结构：金元至明清早期依漕运而兴晋商、闽商、粤商、甬商</a:t>
            </a:r>
            <a:r>
              <a:rPr lang="en-US" altLang="zh-CN"/>
              <a:t>[</a:t>
            </a:r>
            <a:r>
              <a:rPr lang="zh-CN" altLang="en-US"/>
              <a:t>四大买办</a:t>
            </a:r>
            <a:r>
              <a:rPr lang="en-US" altLang="zh-CN"/>
              <a:t>]</a:t>
            </a:r>
            <a:r>
              <a:rPr lang="zh-CN" altLang="en-US"/>
              <a:t>等，明清后期山东、河北、河南、陕西等北方商人、小手工业者。</a:t>
            </a:r>
            <a:endParaRPr lang="zh-CN" altLang="en-US"/>
          </a:p>
        </p:txBody>
      </p:sp>
    </p:spTree>
    <p:custDataLst>
      <p:tags r:id="rId26"/>
    </p:custDataLst>
  </p:cSld>
  <p:clrMapOvr>
    <a:masterClrMapping/>
  </p:clrMapOvr>
  <mc:AlternateContent xmlns:mc="http://schemas.openxmlformats.org/markup-compatibility/2006">
    <mc:Choice xmlns:p14="http://schemas.microsoft.com/office/powerpoint/2010/main" Requires="p14">
      <p:transition spd="slow" p14:dur="2000">
        <p:wipe dir="r"/>
      </p:transition>
    </mc:Choice>
    <mc:Fallback>
      <p:transition spd="slow">
        <p:wipe dir="r"/>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矩形 10"/>
          <p:cNvSpPr/>
          <p:nvPr/>
        </p:nvSpPr>
        <p:spPr>
          <a:xfrm>
            <a:off x="1527175" y="612140"/>
            <a:ext cx="9274810" cy="765175"/>
          </a:xfrm>
          <a:prstGeom prst="rect">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200" b="1" spc="300">
                <a:solidFill>
                  <a:schemeClr val="bg1"/>
                </a:solidFill>
                <a:uFillTx/>
                <a:latin typeface="+mn-ea"/>
                <a:cs typeface="+mn-ea"/>
              </a:rPr>
              <a:t>（四）历史上天津城市形成的特点与商业文化</a:t>
            </a:r>
            <a:endParaRPr lang="zh-CN" altLang="zh-CN" sz="3200" b="1" spc="300">
              <a:solidFill>
                <a:schemeClr val="bg1"/>
              </a:solidFill>
              <a:uFillTx/>
              <a:latin typeface="+mn-ea"/>
              <a:cs typeface="+mn-ea"/>
            </a:endParaRPr>
          </a:p>
        </p:txBody>
      </p:sp>
      <p:sp>
        <p:nvSpPr>
          <p:cNvPr id="2" name="椭圆 1"/>
          <p:cNvSpPr/>
          <p:nvPr>
            <p:custDataLst>
              <p:tags r:id="rId1"/>
            </p:custDataLst>
          </p:nvPr>
        </p:nvSpPr>
        <p:spPr bwMode="auto">
          <a:xfrm>
            <a:off x="3265664" y="1773594"/>
            <a:ext cx="653663" cy="653663"/>
          </a:xfrm>
          <a:prstGeom prst="ellipse">
            <a:avLst/>
          </a:prstGeom>
          <a:solidFill>
            <a:srgbClr val="1F74AD"/>
          </a:solidFill>
          <a:ln w="19050">
            <a:noFill/>
            <a:round/>
          </a:ln>
        </p:spPr>
        <p:txBody>
          <a:bodyPr rot="0" spcFirstLastPara="0" vert="horz" wrap="none" lIns="0" tIns="0" rIns="0" bIns="0" anchor="ctr" anchorCtr="1" forceAA="0" compatLnSpc="1">
            <a:normAutofit fontScale="72500"/>
          </a:bodyPr>
          <a:p>
            <a:pPr>
              <a:lnSpc>
                <a:spcPct val="140000"/>
              </a:lnSpc>
            </a:pPr>
            <a:r>
              <a:rPr lang="en-US" altLang="zh-CN" sz="2800" b="1" dirty="0">
                <a:solidFill>
                  <a:sysClr val="window" lastClr="FFFFFF"/>
                </a:solidFill>
                <a:latin typeface="微软雅黑" panose="020B0503020204020204" charset="-122"/>
                <a:ea typeface="微软雅黑" panose="020B0503020204020204" charset="-122"/>
              </a:rPr>
              <a:t>01</a:t>
            </a:r>
            <a:endParaRPr lang="en-US" altLang="zh-CN" sz="2800" b="1" dirty="0">
              <a:solidFill>
                <a:sysClr val="window" lastClr="FFFFFF"/>
              </a:solidFill>
              <a:latin typeface="微软雅黑" panose="020B0503020204020204" charset="-122"/>
              <a:ea typeface="微软雅黑" panose="020B0503020204020204" charset="-122"/>
            </a:endParaRPr>
          </a:p>
        </p:txBody>
      </p:sp>
      <p:sp>
        <p:nvSpPr>
          <p:cNvPr id="16" name="椭圆 15"/>
          <p:cNvSpPr/>
          <p:nvPr>
            <p:custDataLst>
              <p:tags r:id="rId2"/>
            </p:custDataLst>
          </p:nvPr>
        </p:nvSpPr>
        <p:spPr bwMode="auto">
          <a:xfrm>
            <a:off x="3265664" y="2722244"/>
            <a:ext cx="653663" cy="653663"/>
          </a:xfrm>
          <a:prstGeom prst="ellipse">
            <a:avLst/>
          </a:prstGeom>
          <a:solidFill>
            <a:srgbClr val="3498DB"/>
          </a:solidFill>
          <a:ln w="19050">
            <a:noFill/>
            <a:round/>
          </a:ln>
        </p:spPr>
        <p:txBody>
          <a:bodyPr rot="0" spcFirstLastPara="0" vert="horz" wrap="none" lIns="0" tIns="0" rIns="0" bIns="0" anchor="ctr" anchorCtr="1" forceAA="0" compatLnSpc="1">
            <a:normAutofit fontScale="72500"/>
          </a:bodyPr>
          <a:p>
            <a:pPr>
              <a:lnSpc>
                <a:spcPct val="140000"/>
              </a:lnSpc>
            </a:pPr>
            <a:r>
              <a:rPr lang="en-US" altLang="zh-CN" sz="2800" b="1">
                <a:solidFill>
                  <a:sysClr val="window" lastClr="FFFFFF"/>
                </a:solidFill>
                <a:latin typeface="微软雅黑" panose="020B0503020204020204" charset="-122"/>
                <a:ea typeface="微软雅黑" panose="020B0503020204020204" charset="-122"/>
              </a:rPr>
              <a:t>02</a:t>
            </a:r>
            <a:endParaRPr lang="en-US" altLang="zh-CN" sz="2800" b="1">
              <a:solidFill>
                <a:sysClr val="window" lastClr="FFFFFF"/>
              </a:solidFill>
              <a:latin typeface="微软雅黑" panose="020B0503020204020204" charset="-122"/>
              <a:ea typeface="微软雅黑" panose="020B0503020204020204" charset="-122"/>
            </a:endParaRPr>
          </a:p>
        </p:txBody>
      </p:sp>
      <p:sp>
        <p:nvSpPr>
          <p:cNvPr id="17" name="椭圆 16"/>
          <p:cNvSpPr/>
          <p:nvPr>
            <p:custDataLst>
              <p:tags r:id="rId3"/>
            </p:custDataLst>
          </p:nvPr>
        </p:nvSpPr>
        <p:spPr bwMode="auto">
          <a:xfrm>
            <a:off x="3265664" y="3705396"/>
            <a:ext cx="653663" cy="653663"/>
          </a:xfrm>
          <a:prstGeom prst="ellipse">
            <a:avLst/>
          </a:prstGeom>
          <a:solidFill>
            <a:srgbClr val="1AA3AA"/>
          </a:solidFill>
          <a:ln w="19050">
            <a:noFill/>
            <a:round/>
          </a:ln>
        </p:spPr>
        <p:txBody>
          <a:bodyPr rot="0" spcFirstLastPara="0" vert="horz" wrap="none" lIns="0" tIns="0" rIns="0" bIns="0" anchor="ctr" anchorCtr="1" forceAA="0" compatLnSpc="1">
            <a:normAutofit fontScale="72500"/>
          </a:bodyPr>
          <a:p>
            <a:pPr>
              <a:lnSpc>
                <a:spcPct val="140000"/>
              </a:lnSpc>
            </a:pPr>
            <a:r>
              <a:rPr lang="en-US" altLang="zh-CN" sz="2800" b="1">
                <a:solidFill>
                  <a:sysClr val="window" lastClr="FFFFFF"/>
                </a:solidFill>
                <a:latin typeface="微软雅黑" panose="020B0503020204020204" charset="-122"/>
                <a:ea typeface="微软雅黑" panose="020B0503020204020204" charset="-122"/>
              </a:rPr>
              <a:t>03</a:t>
            </a:r>
            <a:endParaRPr lang="en-US" altLang="zh-CN" sz="2800" b="1">
              <a:solidFill>
                <a:sysClr val="window" lastClr="FFFFFF"/>
              </a:solidFill>
              <a:latin typeface="微软雅黑" panose="020B0503020204020204" charset="-122"/>
              <a:ea typeface="微软雅黑" panose="020B0503020204020204" charset="-122"/>
            </a:endParaRPr>
          </a:p>
        </p:txBody>
      </p:sp>
      <p:sp>
        <p:nvSpPr>
          <p:cNvPr id="18" name="椭圆 17"/>
          <p:cNvSpPr/>
          <p:nvPr>
            <p:custDataLst>
              <p:tags r:id="rId4"/>
            </p:custDataLst>
          </p:nvPr>
        </p:nvSpPr>
        <p:spPr bwMode="auto">
          <a:xfrm>
            <a:off x="3265664" y="4704751"/>
            <a:ext cx="653663" cy="653663"/>
          </a:xfrm>
          <a:prstGeom prst="ellipse">
            <a:avLst/>
          </a:prstGeom>
          <a:solidFill>
            <a:srgbClr val="69A35B"/>
          </a:solidFill>
          <a:ln w="19050">
            <a:noFill/>
            <a:round/>
          </a:ln>
        </p:spPr>
        <p:txBody>
          <a:bodyPr rot="0" spcFirstLastPara="0" vert="horz" wrap="none" lIns="0" tIns="0" rIns="0" bIns="0" anchor="ctr" anchorCtr="1" forceAA="0" compatLnSpc="1">
            <a:normAutofit fontScale="72500"/>
          </a:bodyPr>
          <a:p>
            <a:pPr>
              <a:lnSpc>
                <a:spcPct val="140000"/>
              </a:lnSpc>
            </a:pPr>
            <a:r>
              <a:rPr lang="en-US" altLang="zh-CN" sz="2800" b="1" dirty="0">
                <a:solidFill>
                  <a:sysClr val="window" lastClr="FFFFFF"/>
                </a:solidFill>
                <a:latin typeface="微软雅黑" panose="020B0503020204020204" charset="-122"/>
                <a:ea typeface="微软雅黑" panose="020B0503020204020204" charset="-122"/>
              </a:rPr>
              <a:t>04</a:t>
            </a:r>
            <a:endParaRPr lang="en-US" altLang="zh-CN" sz="2800" b="1" dirty="0">
              <a:solidFill>
                <a:sysClr val="window" lastClr="FFFFFF"/>
              </a:solidFill>
              <a:latin typeface="微软雅黑" panose="020B0503020204020204" charset="-122"/>
              <a:ea typeface="微软雅黑" panose="020B0503020204020204" charset="-122"/>
            </a:endParaRPr>
          </a:p>
        </p:txBody>
      </p:sp>
      <p:sp>
        <p:nvSpPr>
          <p:cNvPr id="29" name="椭圆 28"/>
          <p:cNvSpPr/>
          <p:nvPr>
            <p:custDataLst>
              <p:tags r:id="rId5"/>
            </p:custDataLst>
          </p:nvPr>
        </p:nvSpPr>
        <p:spPr bwMode="auto">
          <a:xfrm>
            <a:off x="3274843" y="5694433"/>
            <a:ext cx="653663" cy="653663"/>
          </a:xfrm>
          <a:prstGeom prst="ellipse">
            <a:avLst/>
          </a:prstGeom>
          <a:solidFill>
            <a:srgbClr val="9BBB59"/>
          </a:solidFill>
          <a:ln w="19050">
            <a:noFill/>
            <a:round/>
          </a:ln>
        </p:spPr>
        <p:txBody>
          <a:bodyPr rot="0" spcFirstLastPara="0" vert="horz" wrap="none" lIns="0" tIns="0" rIns="0" bIns="0" anchor="ctr" anchorCtr="1" forceAA="0" compatLnSpc="1">
            <a:normAutofit fontScale="72500"/>
          </a:bodyPr>
          <a:p>
            <a:pPr>
              <a:lnSpc>
                <a:spcPct val="140000"/>
              </a:lnSpc>
            </a:pPr>
            <a:r>
              <a:rPr lang="en-US" altLang="zh-CN" sz="2800" b="1" dirty="0">
                <a:solidFill>
                  <a:sysClr val="window" lastClr="FFFFFF"/>
                </a:solidFill>
                <a:latin typeface="微软雅黑" panose="020B0503020204020204" charset="-122"/>
                <a:ea typeface="微软雅黑" panose="020B0503020204020204" charset="-122"/>
              </a:rPr>
              <a:t>05</a:t>
            </a:r>
            <a:endParaRPr lang="en-US" altLang="zh-CN" sz="2800" b="1" dirty="0">
              <a:solidFill>
                <a:sysClr val="window" lastClr="FFFFFF"/>
              </a:solidFill>
              <a:latin typeface="微软雅黑" panose="020B0503020204020204" charset="-122"/>
              <a:ea typeface="微软雅黑" panose="020B0503020204020204" charset="-122"/>
            </a:endParaRPr>
          </a:p>
        </p:txBody>
      </p:sp>
      <p:sp>
        <p:nvSpPr>
          <p:cNvPr id="33" name="文本框 32"/>
          <p:cNvSpPr txBox="1"/>
          <p:nvPr>
            <p:custDataLst>
              <p:tags r:id="rId6"/>
            </p:custDataLst>
          </p:nvPr>
        </p:nvSpPr>
        <p:spPr>
          <a:xfrm>
            <a:off x="4048760" y="1575808"/>
            <a:ext cx="4358173" cy="509905"/>
          </a:xfrm>
          <a:prstGeom prst="rect">
            <a:avLst/>
          </a:prstGeom>
          <a:noFill/>
        </p:spPr>
        <p:txBody>
          <a:bodyPr wrap="square" lIns="90000" tIns="46800" rIns="90000" bIns="0" anchor="b" anchorCtr="0">
            <a:normAutofit/>
          </a:bodyPr>
          <a:p>
            <a:pPr>
              <a:lnSpc>
                <a:spcPct val="120000"/>
              </a:lnSpc>
            </a:pPr>
            <a:r>
              <a:rPr lang="zh-CN" altLang="en-US" b="1" spc="300" dirty="0">
                <a:solidFill>
                  <a:srgbClr val="1F74AD">
                    <a:lumMod val="100000"/>
                  </a:srgbClr>
                </a:solidFill>
                <a:latin typeface="微软雅黑" panose="020B0503020204020204" charset="-122"/>
                <a:ea typeface="微软雅黑" panose="020B0503020204020204" charset="-122"/>
                <a:cs typeface="+mj-cs"/>
              </a:rPr>
              <a:t>天津因水而兴，因商而富</a:t>
            </a:r>
            <a:endParaRPr lang="zh-CN" altLang="en-US" b="1" spc="300" dirty="0">
              <a:solidFill>
                <a:srgbClr val="1F74AD">
                  <a:lumMod val="100000"/>
                </a:srgbClr>
              </a:solidFill>
              <a:latin typeface="微软雅黑" panose="020B0503020204020204" charset="-122"/>
              <a:ea typeface="微软雅黑" panose="020B0503020204020204" charset="-122"/>
              <a:cs typeface="+mj-cs"/>
            </a:endParaRPr>
          </a:p>
        </p:txBody>
      </p:sp>
      <p:sp>
        <p:nvSpPr>
          <p:cNvPr id="34" name="文本框 33"/>
          <p:cNvSpPr txBox="1"/>
          <p:nvPr>
            <p:custDataLst>
              <p:tags r:id="rId7"/>
            </p:custDataLst>
          </p:nvPr>
        </p:nvSpPr>
        <p:spPr>
          <a:xfrm>
            <a:off x="4048760" y="2114550"/>
            <a:ext cx="4358005" cy="511810"/>
          </a:xfrm>
          <a:prstGeom prst="rect">
            <a:avLst/>
          </a:prstGeom>
        </p:spPr>
        <p:txBody>
          <a:bodyPr vert="horz" wrap="square" lIns="90000" tIns="0" rIns="90000" bIns="46800" anchor="t" anchorCtr="0"/>
          <a:p>
            <a:pPr>
              <a:lnSpc>
                <a:spcPct val="120000"/>
              </a:lnSpc>
            </a:pPr>
            <a:r>
              <a:rPr lang="zh-CN" altLang="en-US" sz="1400" b="1" spc="150" dirty="0">
                <a:solidFill>
                  <a:srgbClr val="000000">
                    <a:lumMod val="100000"/>
                  </a:srgbClr>
                </a:solidFill>
                <a:latin typeface="微软雅黑" panose="020B0503020204020204" charset="-122"/>
                <a:ea typeface="微软雅黑" panose="020B0503020204020204" charset="-122"/>
              </a:rPr>
              <a:t>天津作为北方的河港和沿海城市，具有得天独厚的地理条件，得益于北京的各类需求。</a:t>
            </a:r>
            <a:endParaRPr lang="zh-CN" altLang="en-US" sz="1400" b="1" spc="150" dirty="0">
              <a:solidFill>
                <a:srgbClr val="000000">
                  <a:lumMod val="100000"/>
                </a:srgbClr>
              </a:solidFill>
              <a:latin typeface="微软雅黑" panose="020B0503020204020204" charset="-122"/>
              <a:ea typeface="微软雅黑" panose="020B0503020204020204" charset="-122"/>
            </a:endParaRPr>
          </a:p>
        </p:txBody>
      </p:sp>
      <p:sp>
        <p:nvSpPr>
          <p:cNvPr id="3" name="文本框 2"/>
          <p:cNvSpPr txBox="1"/>
          <p:nvPr>
            <p:custDataLst>
              <p:tags r:id="rId8"/>
            </p:custDataLst>
          </p:nvPr>
        </p:nvSpPr>
        <p:spPr>
          <a:xfrm>
            <a:off x="4048760" y="2511163"/>
            <a:ext cx="4358173" cy="509905"/>
          </a:xfrm>
          <a:prstGeom prst="rect">
            <a:avLst/>
          </a:prstGeom>
          <a:noFill/>
        </p:spPr>
        <p:txBody>
          <a:bodyPr wrap="square" lIns="90000" tIns="46800" rIns="90000" bIns="0" anchor="b" anchorCtr="0">
            <a:normAutofit/>
          </a:bodyPr>
          <a:p>
            <a:pPr>
              <a:lnSpc>
                <a:spcPct val="120000"/>
              </a:lnSpc>
            </a:pPr>
            <a:r>
              <a:rPr lang="zh-CN" altLang="en-US" b="1" spc="300">
                <a:solidFill>
                  <a:srgbClr val="3498DB"/>
                </a:solidFill>
                <a:latin typeface="微软雅黑" panose="020B0503020204020204" charset="-122"/>
                <a:ea typeface="微软雅黑" panose="020B0503020204020204" charset="-122"/>
                <a:cs typeface="+mj-cs"/>
              </a:rPr>
              <a:t>天津毗邻首都，受政治影响明显</a:t>
            </a:r>
            <a:endParaRPr lang="zh-CN" altLang="en-US" b="1" spc="300">
              <a:solidFill>
                <a:srgbClr val="3498DB"/>
              </a:solidFill>
              <a:latin typeface="微软雅黑" panose="020B0503020204020204" charset="-122"/>
              <a:ea typeface="微软雅黑" panose="020B0503020204020204" charset="-122"/>
              <a:cs typeface="+mj-cs"/>
            </a:endParaRPr>
          </a:p>
        </p:txBody>
      </p:sp>
      <p:sp>
        <p:nvSpPr>
          <p:cNvPr id="36" name="文本框 35"/>
          <p:cNvSpPr txBox="1"/>
          <p:nvPr>
            <p:custDataLst>
              <p:tags r:id="rId9"/>
            </p:custDataLst>
          </p:nvPr>
        </p:nvSpPr>
        <p:spPr>
          <a:xfrm>
            <a:off x="4048760" y="3050540"/>
            <a:ext cx="4358005" cy="654685"/>
          </a:xfrm>
          <a:prstGeom prst="rect">
            <a:avLst/>
          </a:prstGeom>
        </p:spPr>
        <p:txBody>
          <a:bodyPr vert="horz" wrap="square" lIns="90000" tIns="0" rIns="90000" bIns="46800" anchor="t" anchorCtr="0"/>
          <a:p>
            <a:pPr>
              <a:lnSpc>
                <a:spcPct val="120000"/>
              </a:lnSpc>
            </a:pPr>
            <a:r>
              <a:rPr lang="zh-CN" altLang="en-US" sz="1400" b="1" spc="150">
                <a:solidFill>
                  <a:srgbClr val="000000">
                    <a:lumMod val="100000"/>
                  </a:srgbClr>
                </a:solidFill>
                <a:latin typeface="微软雅黑" panose="020B0503020204020204" charset="-122"/>
                <a:ea typeface="微软雅黑" panose="020B0503020204020204" charset="-122"/>
              </a:rPr>
              <a:t>天津的商业繁荣和城市的发展，与统治者的政策和制度安排息息相关。</a:t>
            </a:r>
            <a:endParaRPr lang="zh-CN" altLang="en-US" sz="1400" b="1" spc="150">
              <a:solidFill>
                <a:srgbClr val="000000">
                  <a:lumMod val="100000"/>
                </a:srgbClr>
              </a:solidFill>
              <a:latin typeface="微软雅黑" panose="020B0503020204020204" charset="-122"/>
              <a:ea typeface="微软雅黑" panose="020B0503020204020204" charset="-122"/>
            </a:endParaRPr>
          </a:p>
        </p:txBody>
      </p:sp>
      <p:sp>
        <p:nvSpPr>
          <p:cNvPr id="37" name="文本框 36"/>
          <p:cNvSpPr txBox="1"/>
          <p:nvPr>
            <p:custDataLst>
              <p:tags r:id="rId10"/>
            </p:custDataLst>
          </p:nvPr>
        </p:nvSpPr>
        <p:spPr>
          <a:xfrm>
            <a:off x="4050665" y="3513828"/>
            <a:ext cx="4358173" cy="509905"/>
          </a:xfrm>
          <a:prstGeom prst="rect">
            <a:avLst/>
          </a:prstGeom>
          <a:noFill/>
        </p:spPr>
        <p:txBody>
          <a:bodyPr wrap="square" lIns="90000" tIns="46800" rIns="90000" bIns="0" anchor="b" anchorCtr="0">
            <a:normAutofit/>
          </a:bodyPr>
          <a:p>
            <a:pPr>
              <a:lnSpc>
                <a:spcPct val="120000"/>
              </a:lnSpc>
            </a:pPr>
            <a:r>
              <a:rPr lang="zh-CN" altLang="en-US" b="1" spc="300">
                <a:solidFill>
                  <a:srgbClr val="1AA3AA"/>
                </a:solidFill>
                <a:latin typeface="微软雅黑" panose="020B0503020204020204" charset="-122"/>
                <a:ea typeface="微软雅黑" panose="020B0503020204020204" charset="-122"/>
                <a:cs typeface="+mj-cs"/>
              </a:rPr>
              <a:t>天津发展较晚，但速度较快</a:t>
            </a:r>
            <a:endParaRPr lang="zh-CN" altLang="en-US" b="1" spc="300">
              <a:solidFill>
                <a:srgbClr val="1AA3AA"/>
              </a:solidFill>
              <a:latin typeface="微软雅黑" panose="020B0503020204020204" charset="-122"/>
              <a:ea typeface="微软雅黑" panose="020B0503020204020204" charset="-122"/>
              <a:cs typeface="+mj-cs"/>
            </a:endParaRPr>
          </a:p>
        </p:txBody>
      </p:sp>
      <p:sp>
        <p:nvSpPr>
          <p:cNvPr id="38" name="文本框 37"/>
          <p:cNvSpPr txBox="1"/>
          <p:nvPr>
            <p:custDataLst>
              <p:tags r:id="rId11"/>
            </p:custDataLst>
          </p:nvPr>
        </p:nvSpPr>
        <p:spPr>
          <a:xfrm>
            <a:off x="4050665" y="4053205"/>
            <a:ext cx="4358005" cy="650875"/>
          </a:xfrm>
          <a:prstGeom prst="rect">
            <a:avLst/>
          </a:prstGeom>
        </p:spPr>
        <p:txBody>
          <a:bodyPr vert="horz" wrap="square" lIns="90000" tIns="0" rIns="90000" bIns="46800" anchor="t" anchorCtr="0"/>
          <a:p>
            <a:pPr>
              <a:lnSpc>
                <a:spcPct val="120000"/>
              </a:lnSpc>
            </a:pPr>
            <a:r>
              <a:rPr lang="zh-CN" altLang="en-US" sz="1400" b="1" spc="150">
                <a:solidFill>
                  <a:srgbClr val="000000">
                    <a:lumMod val="100000"/>
                  </a:srgbClr>
                </a:solidFill>
                <a:latin typeface="微软雅黑" panose="020B0503020204020204" charset="-122"/>
                <a:ea typeface="微软雅黑" panose="020B0503020204020204" charset="-122"/>
              </a:rPr>
              <a:t>与南方的等沿海城市相比，天津城市和商业的发展起步较晚，但发展较快。</a:t>
            </a:r>
            <a:endParaRPr lang="zh-CN" altLang="en-US" sz="1400" b="1" spc="150">
              <a:solidFill>
                <a:srgbClr val="000000">
                  <a:lumMod val="100000"/>
                </a:srgbClr>
              </a:solidFill>
              <a:latin typeface="微软雅黑" panose="020B0503020204020204" charset="-122"/>
              <a:ea typeface="微软雅黑" panose="020B0503020204020204" charset="-122"/>
            </a:endParaRPr>
          </a:p>
        </p:txBody>
      </p:sp>
      <p:sp>
        <p:nvSpPr>
          <p:cNvPr id="39" name="文本框 38"/>
          <p:cNvSpPr txBox="1"/>
          <p:nvPr>
            <p:custDataLst>
              <p:tags r:id="rId12"/>
            </p:custDataLst>
          </p:nvPr>
        </p:nvSpPr>
        <p:spPr>
          <a:xfrm>
            <a:off x="4050665" y="4534535"/>
            <a:ext cx="4824730" cy="509905"/>
          </a:xfrm>
          <a:prstGeom prst="rect">
            <a:avLst/>
          </a:prstGeom>
          <a:noFill/>
        </p:spPr>
        <p:txBody>
          <a:bodyPr wrap="square" lIns="90000" tIns="46800" rIns="90000" bIns="0" anchor="b" anchorCtr="0"/>
          <a:p>
            <a:pPr>
              <a:lnSpc>
                <a:spcPct val="120000"/>
              </a:lnSpc>
            </a:pPr>
            <a:r>
              <a:rPr lang="zh-CN" altLang="en-US" b="1" spc="300">
                <a:solidFill>
                  <a:srgbClr val="69A35B"/>
                </a:solidFill>
                <a:latin typeface="微软雅黑" panose="020B0503020204020204" charset="-122"/>
                <a:ea typeface="微软雅黑" panose="020B0503020204020204" charset="-122"/>
                <a:cs typeface="+mj-cs"/>
              </a:rPr>
              <a:t>天津文化具有双重性</a:t>
            </a:r>
            <a:endParaRPr lang="zh-CN" altLang="en-US" b="1" spc="300">
              <a:solidFill>
                <a:srgbClr val="69A35B"/>
              </a:solidFill>
              <a:latin typeface="微软雅黑" panose="020B0503020204020204" charset="-122"/>
              <a:ea typeface="微软雅黑" panose="020B0503020204020204" charset="-122"/>
              <a:cs typeface="+mj-cs"/>
            </a:endParaRPr>
          </a:p>
        </p:txBody>
      </p:sp>
      <p:sp>
        <p:nvSpPr>
          <p:cNvPr id="40" name="文本框 39"/>
          <p:cNvSpPr txBox="1"/>
          <p:nvPr>
            <p:custDataLst>
              <p:tags r:id="rId13"/>
            </p:custDataLst>
          </p:nvPr>
        </p:nvSpPr>
        <p:spPr>
          <a:xfrm>
            <a:off x="4041140" y="5044440"/>
            <a:ext cx="4358005" cy="570230"/>
          </a:xfrm>
          <a:prstGeom prst="rect">
            <a:avLst/>
          </a:prstGeom>
        </p:spPr>
        <p:txBody>
          <a:bodyPr vert="horz" wrap="square" lIns="90000" tIns="0" rIns="90000" bIns="46800" anchor="t" anchorCtr="0"/>
          <a:p>
            <a:pPr>
              <a:lnSpc>
                <a:spcPct val="120000"/>
              </a:lnSpc>
            </a:pPr>
            <a:r>
              <a:rPr lang="zh-CN" altLang="en-US" sz="1400" b="1" spc="150">
                <a:solidFill>
                  <a:srgbClr val="000000">
                    <a:lumMod val="100000"/>
                  </a:srgbClr>
                </a:solidFill>
                <a:latin typeface="微软雅黑" panose="020B0503020204020204" charset="-122"/>
                <a:ea typeface="微软雅黑" panose="020B0503020204020204" charset="-122"/>
              </a:rPr>
              <a:t>天津身处北方，</a:t>
            </a:r>
            <a:r>
              <a:rPr lang="zh-CN" altLang="en-US" sz="1400" b="1" spc="150">
                <a:solidFill>
                  <a:srgbClr val="000000">
                    <a:lumMod val="100000"/>
                  </a:srgbClr>
                </a:solidFill>
                <a:latin typeface="微软雅黑" panose="020B0503020204020204" charset="-122"/>
                <a:ea typeface="微软雅黑" panose="020B0503020204020204" charset="-122"/>
                <a:sym typeface="+mn-ea"/>
              </a:rPr>
              <a:t>文化既开放又偏保守，</a:t>
            </a:r>
            <a:r>
              <a:rPr lang="zh-CN" altLang="en-US" sz="1400" b="1" spc="150">
                <a:solidFill>
                  <a:srgbClr val="000000">
                    <a:lumMod val="100000"/>
                  </a:srgbClr>
                </a:solidFill>
                <a:latin typeface="微软雅黑" panose="020B0503020204020204" charset="-122"/>
                <a:ea typeface="微软雅黑" panose="020B0503020204020204" charset="-122"/>
              </a:rPr>
              <a:t>受北方经济整体落后于南方的影响，整体的繁荣程度不高。</a:t>
            </a:r>
            <a:endParaRPr lang="zh-CN" altLang="en-US" sz="1400" b="1" spc="150">
              <a:solidFill>
                <a:srgbClr val="000000">
                  <a:lumMod val="100000"/>
                </a:srgbClr>
              </a:solidFill>
              <a:latin typeface="微软雅黑" panose="020B0503020204020204" charset="-122"/>
              <a:ea typeface="微软雅黑" panose="020B0503020204020204" charset="-122"/>
            </a:endParaRPr>
          </a:p>
        </p:txBody>
      </p:sp>
      <p:sp>
        <p:nvSpPr>
          <p:cNvPr id="41" name="文本框 40"/>
          <p:cNvSpPr txBox="1"/>
          <p:nvPr>
            <p:custDataLst>
              <p:tags r:id="rId14"/>
            </p:custDataLst>
          </p:nvPr>
        </p:nvSpPr>
        <p:spPr>
          <a:xfrm>
            <a:off x="4037965" y="5495028"/>
            <a:ext cx="4358173" cy="509905"/>
          </a:xfrm>
          <a:prstGeom prst="rect">
            <a:avLst/>
          </a:prstGeom>
          <a:noFill/>
        </p:spPr>
        <p:txBody>
          <a:bodyPr wrap="square" lIns="90000" tIns="46800" rIns="90000" bIns="0" anchor="b" anchorCtr="0">
            <a:normAutofit/>
            <a:scene3d>
              <a:camera prst="orthographicFront"/>
              <a:lightRig rig="soft" dir="t">
                <a:rot lat="0" lon="0" rev="15600000"/>
              </a:lightRig>
            </a:scene3d>
            <a:sp3d extrusionH="57150" prstMaterial="softEdge">
              <a:bevelT w="25400" h="38100"/>
            </a:sp3d>
          </a:bodyPr>
          <a:p>
            <a:pPr>
              <a:lnSpc>
                <a:spcPct val="120000"/>
              </a:lnSpc>
            </a:pPr>
            <a:r>
              <a:rPr lang="zh-CN" altLang="en-US" b="1" spc="300">
                <a:solidFill>
                  <a:schemeClr val="accent4"/>
                </a:solidFill>
                <a:effectLst/>
                <a:latin typeface="微软雅黑" panose="020B0503020204020204" charset="-122"/>
                <a:ea typeface="微软雅黑" panose="020B0503020204020204" charset="-122"/>
                <a:cs typeface="+mj-cs"/>
              </a:rPr>
              <a:t>天津为盐卤之地，必须靠工商而生</a:t>
            </a:r>
            <a:endParaRPr lang="zh-CN" altLang="en-US" b="1" spc="300">
              <a:solidFill>
                <a:schemeClr val="accent4"/>
              </a:solidFill>
              <a:effectLst/>
              <a:latin typeface="微软雅黑" panose="020B0503020204020204" charset="-122"/>
              <a:ea typeface="微软雅黑" panose="020B0503020204020204" charset="-122"/>
              <a:cs typeface="+mj-cs"/>
            </a:endParaRPr>
          </a:p>
        </p:txBody>
      </p:sp>
      <p:sp>
        <p:nvSpPr>
          <p:cNvPr id="42" name="文本框 41"/>
          <p:cNvSpPr txBox="1"/>
          <p:nvPr>
            <p:custDataLst>
              <p:tags r:id="rId15"/>
            </p:custDataLst>
          </p:nvPr>
        </p:nvSpPr>
        <p:spPr>
          <a:xfrm>
            <a:off x="4037833" y="6034220"/>
            <a:ext cx="4358173" cy="350332"/>
          </a:xfrm>
          <a:prstGeom prst="rect">
            <a:avLst/>
          </a:prstGeom>
        </p:spPr>
        <p:txBody>
          <a:bodyPr vert="horz" wrap="square" lIns="90000" tIns="0" rIns="90000" bIns="46800" anchor="t" anchorCtr="0"/>
          <a:p>
            <a:pPr>
              <a:lnSpc>
                <a:spcPct val="120000"/>
              </a:lnSpc>
            </a:pPr>
            <a:r>
              <a:rPr lang="zh-CN" altLang="en-US" sz="1400" b="1" spc="150" dirty="0">
                <a:solidFill>
                  <a:srgbClr val="000000">
                    <a:lumMod val="100000"/>
                  </a:srgbClr>
                </a:solidFill>
                <a:latin typeface="微软雅黑" panose="020B0503020204020204" charset="-122"/>
                <a:ea typeface="微软雅黑" panose="020B0503020204020204" charset="-122"/>
              </a:rPr>
              <a:t>在以农耕为主的时代，天津无法成为自给自足的传统城市。</a:t>
            </a:r>
            <a:endParaRPr lang="zh-CN" altLang="en-US" sz="1400" b="1" spc="150" dirty="0">
              <a:solidFill>
                <a:srgbClr val="000000">
                  <a:lumMod val="100000"/>
                </a:srgbClr>
              </a:solidFill>
              <a:latin typeface="微软雅黑" panose="020B0503020204020204" charset="-122"/>
              <a:ea typeface="微软雅黑" panose="020B0503020204020204" charset="-122"/>
            </a:endParaRPr>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16"/>
    </p:custDataLst>
  </p:cSld>
  <p:clrMapOvr>
    <a:masterClrMapping/>
  </p:clrMapOvr>
  <mc:AlternateContent xmlns:mc="http://schemas.openxmlformats.org/markup-compatibility/2006">
    <mc:Choice xmlns:p14="http://schemas.microsoft.com/office/powerpoint/2010/main" Requires="p14">
      <p:transition spd="slow" p14:dur="2000">
        <p:wipe dir="r"/>
      </p:transition>
    </mc:Choice>
    <mc:Fallback>
      <p:transition spd="slow">
        <p:wipe dir="r"/>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007235" y="219710"/>
            <a:ext cx="8631555" cy="765175"/>
          </a:xfrm>
          <a:prstGeom prst="rect">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200" b="1" spc="300">
                <a:solidFill>
                  <a:schemeClr val="bg1"/>
                </a:solidFill>
                <a:uFillTx/>
                <a:latin typeface="+mn-ea"/>
                <a:cs typeface="+mn-ea"/>
              </a:rPr>
              <a:t>（五）清末以前天津商人类型与文化特点</a:t>
            </a:r>
            <a:endParaRPr lang="zh-CN" sz="3200" b="1" spc="300">
              <a:solidFill>
                <a:schemeClr val="bg1"/>
              </a:solidFill>
              <a:uFillTx/>
              <a:latin typeface="+mn-ea"/>
              <a:cs typeface="+mn-ea"/>
            </a:endParaRPr>
          </a:p>
        </p:txBody>
      </p:sp>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
        <p:nvSpPr>
          <p:cNvPr id="12" name="圆角矩形 11"/>
          <p:cNvSpPr/>
          <p:nvPr>
            <p:custDataLst>
              <p:tags r:id="rId1"/>
            </p:custDataLst>
          </p:nvPr>
        </p:nvSpPr>
        <p:spPr bwMode="auto">
          <a:xfrm>
            <a:off x="2231217" y="1276396"/>
            <a:ext cx="3618095" cy="5039490"/>
          </a:xfrm>
          <a:prstGeom prst="roundRect">
            <a:avLst>
              <a:gd name="adj" fmla="val 9498"/>
            </a:avLst>
          </a:prstGeom>
          <a:solidFill>
            <a:srgbClr val="4276AA"/>
          </a:solidFill>
          <a:ln w="19050">
            <a:noFill/>
            <a:round/>
          </a:ln>
        </p:spPr>
        <p:txBody>
          <a:bodyPr anchor="ctr"/>
          <a:p>
            <a:pPr algn="ctr">
              <a:lnSpc>
                <a:spcPct val="130000"/>
              </a:lnSpc>
            </a:pPr>
            <a:endParaRPr>
              <a:latin typeface="微软雅黑" panose="020B0503020204020204" charset="-122"/>
              <a:ea typeface="微软雅黑" panose="020B0503020204020204" charset="-122"/>
            </a:endParaRPr>
          </a:p>
        </p:txBody>
      </p:sp>
      <p:sp>
        <p:nvSpPr>
          <p:cNvPr id="13" name="圆角矩形 12"/>
          <p:cNvSpPr/>
          <p:nvPr>
            <p:custDataLst>
              <p:tags r:id="rId2"/>
            </p:custDataLst>
          </p:nvPr>
        </p:nvSpPr>
        <p:spPr bwMode="auto">
          <a:xfrm>
            <a:off x="6476038" y="1276396"/>
            <a:ext cx="3618095" cy="5039490"/>
          </a:xfrm>
          <a:prstGeom prst="roundRect">
            <a:avLst>
              <a:gd name="adj" fmla="val 9498"/>
            </a:avLst>
          </a:prstGeom>
          <a:solidFill>
            <a:srgbClr val="178AA1"/>
          </a:solidFill>
          <a:ln w="19050">
            <a:noFill/>
            <a:round/>
          </a:ln>
        </p:spPr>
        <p:txBody>
          <a:bodyPr anchor="ctr"/>
          <a:p>
            <a:pPr algn="ctr">
              <a:lnSpc>
                <a:spcPct val="130000"/>
              </a:lnSpc>
            </a:pPr>
            <a:endParaRPr>
              <a:latin typeface="微软雅黑" panose="020B0503020204020204" charset="-122"/>
              <a:ea typeface="微软雅黑" panose="020B0503020204020204" charset="-122"/>
            </a:endParaRPr>
          </a:p>
        </p:txBody>
      </p:sp>
      <p:sp>
        <p:nvSpPr>
          <p:cNvPr id="14" name="圆角矩形 13"/>
          <p:cNvSpPr/>
          <p:nvPr>
            <p:custDataLst>
              <p:tags r:id="rId3"/>
            </p:custDataLst>
          </p:nvPr>
        </p:nvSpPr>
        <p:spPr bwMode="auto">
          <a:xfrm>
            <a:off x="5479216" y="1765577"/>
            <a:ext cx="1476773" cy="332274"/>
          </a:xfrm>
          <a:prstGeom prst="roundRect">
            <a:avLst>
              <a:gd name="adj" fmla="val 50000"/>
            </a:avLst>
          </a:prstGeom>
          <a:solidFill>
            <a:srgbClr val="FFFFFF">
              <a:lumMod val="95000"/>
            </a:srgbClr>
          </a:solidFill>
          <a:ln w="19050">
            <a:noFill/>
            <a:round/>
          </a:ln>
        </p:spPr>
        <p:txBody>
          <a:bodyPr anchor="ctr"/>
          <a:p>
            <a:pPr algn="ctr">
              <a:lnSpc>
                <a:spcPct val="130000"/>
              </a:lnSpc>
            </a:pPr>
            <a:endParaRPr>
              <a:latin typeface="微软雅黑" panose="020B0503020204020204" charset="-122"/>
              <a:ea typeface="微软雅黑" panose="020B0503020204020204" charset="-122"/>
            </a:endParaRPr>
          </a:p>
        </p:txBody>
      </p:sp>
      <p:sp>
        <p:nvSpPr>
          <p:cNvPr id="15" name="圆角矩形 14"/>
          <p:cNvSpPr/>
          <p:nvPr>
            <p:custDataLst>
              <p:tags r:id="rId4"/>
            </p:custDataLst>
          </p:nvPr>
        </p:nvSpPr>
        <p:spPr bwMode="auto">
          <a:xfrm>
            <a:off x="5479216" y="3008529"/>
            <a:ext cx="1476773" cy="332274"/>
          </a:xfrm>
          <a:prstGeom prst="roundRect">
            <a:avLst>
              <a:gd name="adj" fmla="val 50000"/>
            </a:avLst>
          </a:prstGeom>
          <a:solidFill>
            <a:srgbClr val="FFFFFF">
              <a:lumMod val="95000"/>
            </a:srgbClr>
          </a:solidFill>
          <a:ln w="19050">
            <a:noFill/>
            <a:round/>
          </a:ln>
        </p:spPr>
        <p:txBody>
          <a:bodyPr anchor="ctr"/>
          <a:p>
            <a:pPr algn="ctr">
              <a:lnSpc>
                <a:spcPct val="130000"/>
              </a:lnSpc>
            </a:pPr>
            <a:endParaRPr sz="2000" b="1">
              <a:latin typeface="微软雅黑" panose="020B0503020204020204" charset="-122"/>
              <a:ea typeface="微软雅黑" panose="020B0503020204020204" charset="-122"/>
            </a:endParaRPr>
          </a:p>
        </p:txBody>
      </p:sp>
      <p:sp>
        <p:nvSpPr>
          <p:cNvPr id="19" name="圆角矩形 18"/>
          <p:cNvSpPr/>
          <p:nvPr>
            <p:custDataLst>
              <p:tags r:id="rId5"/>
            </p:custDataLst>
          </p:nvPr>
        </p:nvSpPr>
        <p:spPr bwMode="auto">
          <a:xfrm>
            <a:off x="5479216" y="4251480"/>
            <a:ext cx="1476773" cy="332274"/>
          </a:xfrm>
          <a:prstGeom prst="roundRect">
            <a:avLst>
              <a:gd name="adj" fmla="val 50000"/>
            </a:avLst>
          </a:prstGeom>
          <a:solidFill>
            <a:srgbClr val="FFFFFF">
              <a:lumMod val="95000"/>
            </a:srgbClr>
          </a:solidFill>
          <a:ln w="19050">
            <a:noFill/>
            <a:round/>
          </a:ln>
        </p:spPr>
        <p:txBody>
          <a:bodyPr anchor="ctr"/>
          <a:p>
            <a:pPr algn="ctr">
              <a:lnSpc>
                <a:spcPct val="130000"/>
              </a:lnSpc>
            </a:pPr>
            <a:endParaRPr sz="2000" b="1">
              <a:latin typeface="微软雅黑" panose="020B0503020204020204" charset="-122"/>
              <a:ea typeface="微软雅黑" panose="020B0503020204020204" charset="-122"/>
            </a:endParaRPr>
          </a:p>
        </p:txBody>
      </p:sp>
      <p:sp>
        <p:nvSpPr>
          <p:cNvPr id="20" name="圆角矩形 19"/>
          <p:cNvSpPr/>
          <p:nvPr>
            <p:custDataLst>
              <p:tags r:id="rId6"/>
            </p:custDataLst>
          </p:nvPr>
        </p:nvSpPr>
        <p:spPr bwMode="auto">
          <a:xfrm>
            <a:off x="5479216" y="5494431"/>
            <a:ext cx="1476773" cy="332274"/>
          </a:xfrm>
          <a:prstGeom prst="roundRect">
            <a:avLst>
              <a:gd name="adj" fmla="val 50000"/>
            </a:avLst>
          </a:prstGeom>
          <a:solidFill>
            <a:srgbClr val="FFFFFF">
              <a:lumMod val="95000"/>
            </a:srgbClr>
          </a:solidFill>
          <a:ln w="19050">
            <a:noFill/>
            <a:round/>
          </a:ln>
        </p:spPr>
        <p:txBody>
          <a:bodyPr anchor="ctr"/>
          <a:p>
            <a:pPr algn="ctr">
              <a:lnSpc>
                <a:spcPct val="130000"/>
              </a:lnSpc>
            </a:pPr>
            <a:endParaRPr sz="2000" b="1">
              <a:latin typeface="微软雅黑" panose="020B0503020204020204" charset="-122"/>
              <a:ea typeface="微软雅黑" panose="020B0503020204020204" charset="-122"/>
            </a:endParaRPr>
          </a:p>
        </p:txBody>
      </p:sp>
      <p:sp>
        <p:nvSpPr>
          <p:cNvPr id="21" name="椭圆 20"/>
          <p:cNvSpPr/>
          <p:nvPr>
            <p:custDataLst>
              <p:tags r:id="rId7"/>
            </p:custDataLst>
          </p:nvPr>
        </p:nvSpPr>
        <p:spPr bwMode="auto">
          <a:xfrm>
            <a:off x="5533446" y="3044299"/>
            <a:ext cx="260734" cy="260734"/>
          </a:xfrm>
          <a:prstGeom prst="ellipse">
            <a:avLst/>
          </a:prstGeom>
          <a:solidFill>
            <a:srgbClr val="178AA1"/>
          </a:solidFill>
          <a:ln w="19050">
            <a:noFill/>
            <a:round/>
          </a:ln>
        </p:spPr>
        <p:txBody>
          <a:bodyPr anchor="ctr"/>
          <a:p>
            <a:pPr algn="ctr">
              <a:lnSpc>
                <a:spcPct val="130000"/>
              </a:lnSpc>
            </a:pPr>
            <a:endParaRPr sz="2000" b="1">
              <a:latin typeface="微软雅黑" panose="020B0503020204020204" charset="-122"/>
              <a:ea typeface="微软雅黑" panose="020B0503020204020204" charset="-122"/>
            </a:endParaRPr>
          </a:p>
        </p:txBody>
      </p:sp>
      <p:sp>
        <p:nvSpPr>
          <p:cNvPr id="22" name="椭圆 21"/>
          <p:cNvSpPr/>
          <p:nvPr>
            <p:custDataLst>
              <p:tags r:id="rId8"/>
            </p:custDataLst>
          </p:nvPr>
        </p:nvSpPr>
        <p:spPr bwMode="auto">
          <a:xfrm>
            <a:off x="5533446" y="1801347"/>
            <a:ext cx="260734" cy="260734"/>
          </a:xfrm>
          <a:prstGeom prst="ellipse">
            <a:avLst/>
          </a:prstGeom>
          <a:solidFill>
            <a:srgbClr val="178AA1"/>
          </a:solidFill>
          <a:ln w="19050">
            <a:noFill/>
            <a:round/>
          </a:ln>
        </p:spPr>
        <p:txBody>
          <a:bodyPr anchor="ctr"/>
          <a:p>
            <a:pPr algn="ctr">
              <a:lnSpc>
                <a:spcPct val="130000"/>
              </a:lnSpc>
            </a:pPr>
            <a:endParaRPr>
              <a:latin typeface="微软雅黑" panose="020B0503020204020204" charset="-122"/>
              <a:ea typeface="微软雅黑" panose="020B0503020204020204" charset="-122"/>
            </a:endParaRPr>
          </a:p>
        </p:txBody>
      </p:sp>
      <p:sp>
        <p:nvSpPr>
          <p:cNvPr id="23" name="椭圆 22"/>
          <p:cNvSpPr/>
          <p:nvPr>
            <p:custDataLst>
              <p:tags r:id="rId9"/>
            </p:custDataLst>
          </p:nvPr>
        </p:nvSpPr>
        <p:spPr bwMode="auto">
          <a:xfrm>
            <a:off x="5533446" y="4287250"/>
            <a:ext cx="260734" cy="260734"/>
          </a:xfrm>
          <a:prstGeom prst="ellipse">
            <a:avLst/>
          </a:prstGeom>
          <a:solidFill>
            <a:srgbClr val="178AA1"/>
          </a:solidFill>
          <a:ln w="19050">
            <a:noFill/>
            <a:round/>
          </a:ln>
        </p:spPr>
        <p:txBody>
          <a:bodyPr anchor="ctr"/>
          <a:p>
            <a:pPr algn="ctr">
              <a:lnSpc>
                <a:spcPct val="130000"/>
              </a:lnSpc>
            </a:pPr>
            <a:endParaRPr sz="2000" b="1">
              <a:latin typeface="微软雅黑" panose="020B0503020204020204" charset="-122"/>
              <a:ea typeface="微软雅黑" panose="020B0503020204020204" charset="-122"/>
            </a:endParaRPr>
          </a:p>
        </p:txBody>
      </p:sp>
      <p:sp>
        <p:nvSpPr>
          <p:cNvPr id="27" name="椭圆 26"/>
          <p:cNvSpPr/>
          <p:nvPr>
            <p:custDataLst>
              <p:tags r:id="rId10"/>
            </p:custDataLst>
          </p:nvPr>
        </p:nvSpPr>
        <p:spPr bwMode="auto">
          <a:xfrm>
            <a:off x="5533446" y="5524163"/>
            <a:ext cx="260734" cy="260734"/>
          </a:xfrm>
          <a:prstGeom prst="ellipse">
            <a:avLst/>
          </a:prstGeom>
          <a:solidFill>
            <a:srgbClr val="178AA1"/>
          </a:solidFill>
          <a:ln w="19050">
            <a:noFill/>
            <a:round/>
          </a:ln>
        </p:spPr>
        <p:txBody>
          <a:bodyPr anchor="ctr"/>
          <a:p>
            <a:pPr algn="ctr">
              <a:lnSpc>
                <a:spcPct val="130000"/>
              </a:lnSpc>
            </a:pPr>
            <a:endParaRPr sz="2000" b="1">
              <a:latin typeface="微软雅黑" panose="020B0503020204020204" charset="-122"/>
              <a:ea typeface="微软雅黑" panose="020B0503020204020204" charset="-122"/>
            </a:endParaRPr>
          </a:p>
        </p:txBody>
      </p:sp>
      <p:sp>
        <p:nvSpPr>
          <p:cNvPr id="28" name="椭圆 27"/>
          <p:cNvSpPr/>
          <p:nvPr>
            <p:custDataLst>
              <p:tags r:id="rId11"/>
            </p:custDataLst>
          </p:nvPr>
        </p:nvSpPr>
        <p:spPr bwMode="auto">
          <a:xfrm>
            <a:off x="6647382" y="3044299"/>
            <a:ext cx="260734" cy="260734"/>
          </a:xfrm>
          <a:prstGeom prst="ellipse">
            <a:avLst/>
          </a:prstGeom>
          <a:solidFill>
            <a:srgbClr val="4276AA"/>
          </a:solidFill>
          <a:ln w="19050">
            <a:noFill/>
            <a:round/>
          </a:ln>
        </p:spPr>
        <p:txBody>
          <a:bodyPr anchor="ctr"/>
          <a:p>
            <a:pPr algn="ctr">
              <a:lnSpc>
                <a:spcPct val="130000"/>
              </a:lnSpc>
            </a:pPr>
            <a:endParaRPr sz="2000" b="1">
              <a:latin typeface="微软雅黑" panose="020B0503020204020204" charset="-122"/>
              <a:ea typeface="微软雅黑" panose="020B0503020204020204" charset="-122"/>
            </a:endParaRPr>
          </a:p>
        </p:txBody>
      </p:sp>
      <p:sp>
        <p:nvSpPr>
          <p:cNvPr id="30" name="椭圆 29"/>
          <p:cNvSpPr/>
          <p:nvPr>
            <p:custDataLst>
              <p:tags r:id="rId12"/>
            </p:custDataLst>
          </p:nvPr>
        </p:nvSpPr>
        <p:spPr bwMode="auto">
          <a:xfrm>
            <a:off x="6647382" y="1801347"/>
            <a:ext cx="260734" cy="260734"/>
          </a:xfrm>
          <a:prstGeom prst="ellipse">
            <a:avLst/>
          </a:prstGeom>
          <a:solidFill>
            <a:srgbClr val="4276AA"/>
          </a:solidFill>
          <a:ln w="19050">
            <a:noFill/>
            <a:round/>
          </a:ln>
        </p:spPr>
        <p:txBody>
          <a:bodyPr anchor="ctr"/>
          <a:p>
            <a:pPr algn="ctr">
              <a:lnSpc>
                <a:spcPct val="130000"/>
              </a:lnSpc>
            </a:pPr>
            <a:endParaRPr>
              <a:latin typeface="微软雅黑" panose="020B0503020204020204" charset="-122"/>
              <a:ea typeface="微软雅黑" panose="020B0503020204020204" charset="-122"/>
            </a:endParaRPr>
          </a:p>
        </p:txBody>
      </p:sp>
      <p:sp>
        <p:nvSpPr>
          <p:cNvPr id="43" name="椭圆 42"/>
          <p:cNvSpPr/>
          <p:nvPr>
            <p:custDataLst>
              <p:tags r:id="rId13"/>
            </p:custDataLst>
          </p:nvPr>
        </p:nvSpPr>
        <p:spPr bwMode="auto">
          <a:xfrm>
            <a:off x="6647382" y="4287250"/>
            <a:ext cx="260734" cy="260734"/>
          </a:xfrm>
          <a:prstGeom prst="ellipse">
            <a:avLst/>
          </a:prstGeom>
          <a:solidFill>
            <a:srgbClr val="4276AA"/>
          </a:solidFill>
          <a:ln w="19050">
            <a:noFill/>
            <a:round/>
          </a:ln>
        </p:spPr>
        <p:txBody>
          <a:bodyPr anchor="ctr"/>
          <a:p>
            <a:pPr algn="ctr">
              <a:lnSpc>
                <a:spcPct val="130000"/>
              </a:lnSpc>
            </a:pPr>
            <a:endParaRPr sz="2000" b="1">
              <a:latin typeface="微软雅黑" panose="020B0503020204020204" charset="-122"/>
              <a:ea typeface="微软雅黑" panose="020B0503020204020204" charset="-122"/>
            </a:endParaRPr>
          </a:p>
        </p:txBody>
      </p:sp>
      <p:sp>
        <p:nvSpPr>
          <p:cNvPr id="44" name="椭圆 43"/>
          <p:cNvSpPr/>
          <p:nvPr>
            <p:custDataLst>
              <p:tags r:id="rId14"/>
            </p:custDataLst>
          </p:nvPr>
        </p:nvSpPr>
        <p:spPr bwMode="auto">
          <a:xfrm>
            <a:off x="6647382" y="5524163"/>
            <a:ext cx="260734" cy="260734"/>
          </a:xfrm>
          <a:prstGeom prst="ellipse">
            <a:avLst/>
          </a:prstGeom>
          <a:solidFill>
            <a:srgbClr val="4276AA"/>
          </a:solidFill>
          <a:ln w="19050">
            <a:noFill/>
            <a:round/>
          </a:ln>
        </p:spPr>
        <p:txBody>
          <a:bodyPr anchor="ctr"/>
          <a:p>
            <a:pPr algn="ctr">
              <a:lnSpc>
                <a:spcPct val="130000"/>
              </a:lnSpc>
            </a:pPr>
            <a:endParaRPr sz="2000" b="1">
              <a:latin typeface="微软雅黑" panose="020B0503020204020204" charset="-122"/>
              <a:ea typeface="微软雅黑" panose="020B0503020204020204" charset="-122"/>
            </a:endParaRPr>
          </a:p>
        </p:txBody>
      </p:sp>
      <p:sp>
        <p:nvSpPr>
          <p:cNvPr id="45" name="文本框 44"/>
          <p:cNvSpPr txBox="1"/>
          <p:nvPr>
            <p:custDataLst>
              <p:tags r:id="rId15"/>
            </p:custDataLst>
          </p:nvPr>
        </p:nvSpPr>
        <p:spPr>
          <a:xfrm>
            <a:off x="2830391" y="3090257"/>
            <a:ext cx="380695" cy="446237"/>
          </a:xfrm>
          <a:prstGeom prst="rect">
            <a:avLst/>
          </a:prstGeom>
          <a:noFill/>
        </p:spPr>
        <p:txBody>
          <a:bodyPr wrap="none" anchor="ctr"/>
          <a:p>
            <a:pPr algn="ctr">
              <a:lnSpc>
                <a:spcPct val="150000"/>
              </a:lnSpc>
            </a:pPr>
            <a:r>
              <a:rPr lang="en-US" altLang="zh-CN" sz="1600" b="1" dirty="0">
                <a:solidFill>
                  <a:srgbClr val="FFFFFF"/>
                </a:solidFill>
                <a:latin typeface="微软雅黑" panose="020B0503020204020204" charset="-122"/>
                <a:ea typeface="微软雅黑" panose="020B0503020204020204" charset="-122"/>
              </a:rPr>
              <a:t>2</a:t>
            </a:r>
            <a:endParaRPr lang="en-US" altLang="zh-CN" sz="1600" b="1" dirty="0">
              <a:solidFill>
                <a:srgbClr val="FFFFFF"/>
              </a:solidFill>
              <a:latin typeface="微软雅黑" panose="020B0503020204020204" charset="-122"/>
              <a:ea typeface="微软雅黑" panose="020B0503020204020204" charset="-122"/>
            </a:endParaRPr>
          </a:p>
        </p:txBody>
      </p:sp>
      <p:sp>
        <p:nvSpPr>
          <p:cNvPr id="46" name="文本框 45"/>
          <p:cNvSpPr txBox="1"/>
          <p:nvPr>
            <p:custDataLst>
              <p:tags r:id="rId16"/>
            </p:custDataLst>
          </p:nvPr>
        </p:nvSpPr>
        <p:spPr>
          <a:xfrm>
            <a:off x="3211086" y="3053765"/>
            <a:ext cx="2258761" cy="519221"/>
          </a:xfrm>
          <a:prstGeom prst="rect">
            <a:avLst/>
          </a:prstGeom>
          <a:noFill/>
        </p:spPr>
        <p:txBody>
          <a:bodyPr wrap="square" lIns="90000" tIns="46800" rIns="90000" bIns="46800" anchor="ctr" anchorCtr="0">
            <a:normAutofit/>
          </a:bodyPr>
          <a:p>
            <a:pPr>
              <a:lnSpc>
                <a:spcPct val="120000"/>
              </a:lnSpc>
            </a:pPr>
            <a:r>
              <a:rPr lang="zh-CN" altLang="en-US" sz="1400" b="1" spc="150">
                <a:solidFill>
                  <a:srgbClr val="FFFFFF"/>
                </a:solidFill>
                <a:latin typeface="微软雅黑" panose="020B0503020204020204" charset="-122"/>
                <a:ea typeface="微软雅黑" panose="020B0503020204020204" charset="-122"/>
              </a:rPr>
              <a:t>洋货局栈</a:t>
            </a:r>
            <a:endParaRPr lang="zh-CN" altLang="en-US" sz="1400" b="1" spc="150">
              <a:solidFill>
                <a:srgbClr val="FFFFFF"/>
              </a:solidFill>
              <a:latin typeface="微软雅黑" panose="020B0503020204020204" charset="-122"/>
              <a:ea typeface="微软雅黑" panose="020B0503020204020204" charset="-122"/>
            </a:endParaRPr>
          </a:p>
        </p:txBody>
      </p:sp>
      <p:sp>
        <p:nvSpPr>
          <p:cNvPr id="47" name="文本框 46"/>
          <p:cNvSpPr txBox="1"/>
          <p:nvPr>
            <p:custDataLst>
              <p:tags r:id="rId17"/>
            </p:custDataLst>
          </p:nvPr>
        </p:nvSpPr>
        <p:spPr>
          <a:xfrm>
            <a:off x="6965358" y="3090257"/>
            <a:ext cx="380695" cy="446237"/>
          </a:xfrm>
          <a:prstGeom prst="rect">
            <a:avLst/>
          </a:prstGeom>
          <a:noFill/>
        </p:spPr>
        <p:txBody>
          <a:bodyPr wrap="none" anchor="ctr"/>
          <a:p>
            <a:pPr algn="ctr">
              <a:lnSpc>
                <a:spcPct val="150000"/>
              </a:lnSpc>
            </a:pPr>
            <a:r>
              <a:rPr lang="en-US" altLang="zh-CN" sz="1600" b="1" dirty="0">
                <a:solidFill>
                  <a:srgbClr val="FFFFFF"/>
                </a:solidFill>
                <a:latin typeface="微软雅黑" panose="020B0503020204020204" charset="-122"/>
                <a:ea typeface="微软雅黑" panose="020B0503020204020204" charset="-122"/>
              </a:rPr>
              <a:t>2</a:t>
            </a:r>
            <a:endParaRPr lang="en-US" altLang="zh-CN" sz="1600" b="1" dirty="0">
              <a:solidFill>
                <a:srgbClr val="FFFFFF"/>
              </a:solidFill>
              <a:latin typeface="微软雅黑" panose="020B0503020204020204" charset="-122"/>
              <a:ea typeface="微软雅黑" panose="020B0503020204020204" charset="-122"/>
            </a:endParaRPr>
          </a:p>
        </p:txBody>
      </p:sp>
      <p:sp>
        <p:nvSpPr>
          <p:cNvPr id="48" name="文本框 47"/>
          <p:cNvSpPr txBox="1"/>
          <p:nvPr>
            <p:custDataLst>
              <p:tags r:id="rId18"/>
            </p:custDataLst>
          </p:nvPr>
        </p:nvSpPr>
        <p:spPr>
          <a:xfrm>
            <a:off x="7346052" y="3053765"/>
            <a:ext cx="2258761" cy="519221"/>
          </a:xfrm>
          <a:prstGeom prst="rect">
            <a:avLst/>
          </a:prstGeom>
          <a:noFill/>
        </p:spPr>
        <p:txBody>
          <a:bodyPr wrap="square" lIns="90000" tIns="46800" rIns="90000" bIns="46800" anchor="ctr" anchorCtr="0">
            <a:noAutofit/>
          </a:bodyPr>
          <a:p>
            <a:pPr>
              <a:lnSpc>
                <a:spcPct val="120000"/>
              </a:lnSpc>
            </a:pPr>
            <a:r>
              <a:rPr lang="zh-CN" altLang="en-US" sz="1400" b="1" spc="150">
                <a:solidFill>
                  <a:srgbClr val="FFFFFF"/>
                </a:solidFill>
                <a:latin typeface="微软雅黑" panose="020B0503020204020204" charset="-122"/>
                <a:ea typeface="微软雅黑" panose="020B0503020204020204" charset="-122"/>
              </a:rPr>
              <a:t>乐善好施、急公好义</a:t>
            </a:r>
            <a:endParaRPr lang="zh-CN" altLang="en-US" sz="1400" b="1" spc="150">
              <a:solidFill>
                <a:srgbClr val="FFFFFF"/>
              </a:solidFill>
              <a:latin typeface="微软雅黑" panose="020B0503020204020204" charset="-122"/>
              <a:ea typeface="微软雅黑" panose="020B0503020204020204" charset="-122"/>
            </a:endParaRPr>
          </a:p>
        </p:txBody>
      </p:sp>
      <p:sp>
        <p:nvSpPr>
          <p:cNvPr id="49" name="文本框 48"/>
          <p:cNvSpPr txBox="1"/>
          <p:nvPr>
            <p:custDataLst>
              <p:tags r:id="rId19"/>
            </p:custDataLst>
          </p:nvPr>
        </p:nvSpPr>
        <p:spPr>
          <a:xfrm>
            <a:off x="2830391" y="3729748"/>
            <a:ext cx="380695" cy="446237"/>
          </a:xfrm>
          <a:prstGeom prst="rect">
            <a:avLst/>
          </a:prstGeom>
          <a:noFill/>
        </p:spPr>
        <p:txBody>
          <a:bodyPr wrap="none" anchor="ctr"/>
          <a:p>
            <a:pPr algn="ctr">
              <a:lnSpc>
                <a:spcPct val="150000"/>
              </a:lnSpc>
            </a:pPr>
            <a:r>
              <a:rPr lang="en-US" altLang="zh-CN" sz="1600" b="1" dirty="0">
                <a:solidFill>
                  <a:srgbClr val="FFFFFF"/>
                </a:solidFill>
                <a:latin typeface="微软雅黑" panose="020B0503020204020204" charset="-122"/>
                <a:ea typeface="微软雅黑" panose="020B0503020204020204" charset="-122"/>
              </a:rPr>
              <a:t>3</a:t>
            </a:r>
            <a:endParaRPr lang="en-US" altLang="zh-CN" sz="1600" b="1" dirty="0">
              <a:solidFill>
                <a:srgbClr val="FFFFFF"/>
              </a:solidFill>
              <a:latin typeface="微软雅黑" panose="020B0503020204020204" charset="-122"/>
              <a:ea typeface="微软雅黑" panose="020B0503020204020204" charset="-122"/>
            </a:endParaRPr>
          </a:p>
        </p:txBody>
      </p:sp>
      <p:sp>
        <p:nvSpPr>
          <p:cNvPr id="50" name="文本框 49"/>
          <p:cNvSpPr txBox="1"/>
          <p:nvPr>
            <p:custDataLst>
              <p:tags r:id="rId20"/>
            </p:custDataLst>
          </p:nvPr>
        </p:nvSpPr>
        <p:spPr>
          <a:xfrm>
            <a:off x="3211086" y="3693255"/>
            <a:ext cx="2258761" cy="519221"/>
          </a:xfrm>
          <a:prstGeom prst="rect">
            <a:avLst/>
          </a:prstGeom>
          <a:noFill/>
        </p:spPr>
        <p:txBody>
          <a:bodyPr wrap="square" lIns="90000" tIns="46800" rIns="90000" bIns="46800" anchor="ctr" anchorCtr="0">
            <a:normAutofit/>
          </a:bodyPr>
          <a:p>
            <a:pPr>
              <a:lnSpc>
                <a:spcPct val="120000"/>
              </a:lnSpc>
            </a:pPr>
            <a:r>
              <a:rPr lang="zh-CN" altLang="en-US" sz="1400" b="1" spc="150">
                <a:solidFill>
                  <a:srgbClr val="FFFFFF"/>
                </a:solidFill>
                <a:latin typeface="微软雅黑" panose="020B0503020204020204" charset="-122"/>
                <a:ea typeface="微软雅黑" panose="020B0503020204020204" charset="-122"/>
              </a:rPr>
              <a:t>木材业</a:t>
            </a:r>
            <a:endParaRPr lang="zh-CN" altLang="en-US" sz="1400" b="1" spc="150">
              <a:solidFill>
                <a:srgbClr val="FFFFFF"/>
              </a:solidFill>
              <a:latin typeface="微软雅黑" panose="020B0503020204020204" charset="-122"/>
              <a:ea typeface="微软雅黑" panose="020B0503020204020204" charset="-122"/>
            </a:endParaRPr>
          </a:p>
        </p:txBody>
      </p:sp>
      <p:sp>
        <p:nvSpPr>
          <p:cNvPr id="51" name="文本框 50"/>
          <p:cNvSpPr txBox="1"/>
          <p:nvPr>
            <p:custDataLst>
              <p:tags r:id="rId21"/>
            </p:custDataLst>
          </p:nvPr>
        </p:nvSpPr>
        <p:spPr>
          <a:xfrm>
            <a:off x="6965358" y="3729748"/>
            <a:ext cx="380695" cy="446237"/>
          </a:xfrm>
          <a:prstGeom prst="rect">
            <a:avLst/>
          </a:prstGeom>
          <a:noFill/>
        </p:spPr>
        <p:txBody>
          <a:bodyPr wrap="none" anchor="ctr"/>
          <a:p>
            <a:pPr algn="ctr">
              <a:lnSpc>
                <a:spcPct val="150000"/>
              </a:lnSpc>
            </a:pPr>
            <a:r>
              <a:rPr lang="en-US" altLang="zh-CN" sz="1600" b="1" dirty="0">
                <a:solidFill>
                  <a:srgbClr val="FFFFFF"/>
                </a:solidFill>
                <a:latin typeface="微软雅黑" panose="020B0503020204020204" charset="-122"/>
                <a:ea typeface="微软雅黑" panose="020B0503020204020204" charset="-122"/>
              </a:rPr>
              <a:t>3</a:t>
            </a:r>
            <a:endParaRPr lang="en-US" altLang="zh-CN" sz="1600" b="1" dirty="0">
              <a:solidFill>
                <a:srgbClr val="FFFFFF"/>
              </a:solidFill>
              <a:latin typeface="微软雅黑" panose="020B0503020204020204" charset="-122"/>
              <a:ea typeface="微软雅黑" panose="020B0503020204020204" charset="-122"/>
            </a:endParaRPr>
          </a:p>
        </p:txBody>
      </p:sp>
      <p:sp>
        <p:nvSpPr>
          <p:cNvPr id="52" name="文本框 51"/>
          <p:cNvSpPr txBox="1"/>
          <p:nvPr>
            <p:custDataLst>
              <p:tags r:id="rId22"/>
            </p:custDataLst>
          </p:nvPr>
        </p:nvSpPr>
        <p:spPr>
          <a:xfrm>
            <a:off x="7346052" y="3693255"/>
            <a:ext cx="2258761" cy="519221"/>
          </a:xfrm>
          <a:prstGeom prst="rect">
            <a:avLst/>
          </a:prstGeom>
          <a:noFill/>
        </p:spPr>
        <p:txBody>
          <a:bodyPr wrap="square" lIns="90000" tIns="46800" rIns="90000" bIns="46800" anchor="ctr" anchorCtr="0">
            <a:noAutofit/>
          </a:bodyPr>
          <a:p>
            <a:pPr>
              <a:lnSpc>
                <a:spcPct val="120000"/>
              </a:lnSpc>
            </a:pPr>
            <a:r>
              <a:rPr lang="zh-CN" altLang="en-US" sz="1400" b="1" spc="150">
                <a:solidFill>
                  <a:srgbClr val="FFFFFF"/>
                </a:solidFill>
                <a:latin typeface="微软雅黑" panose="020B0503020204020204" charset="-122"/>
                <a:ea typeface="微软雅黑" panose="020B0503020204020204" charset="-122"/>
              </a:rPr>
              <a:t>尊文重教</a:t>
            </a:r>
            <a:endParaRPr lang="zh-CN" altLang="en-US" sz="1400" b="1" spc="150">
              <a:solidFill>
                <a:srgbClr val="FFFFFF"/>
              </a:solidFill>
              <a:latin typeface="微软雅黑" panose="020B0503020204020204" charset="-122"/>
              <a:ea typeface="微软雅黑" panose="020B0503020204020204" charset="-122"/>
            </a:endParaRPr>
          </a:p>
        </p:txBody>
      </p:sp>
      <p:sp>
        <p:nvSpPr>
          <p:cNvPr id="53" name="文本框 52"/>
          <p:cNvSpPr txBox="1"/>
          <p:nvPr>
            <p:custDataLst>
              <p:tags r:id="rId23"/>
            </p:custDataLst>
          </p:nvPr>
        </p:nvSpPr>
        <p:spPr>
          <a:xfrm>
            <a:off x="2830391" y="4369238"/>
            <a:ext cx="380695" cy="446237"/>
          </a:xfrm>
          <a:prstGeom prst="rect">
            <a:avLst/>
          </a:prstGeom>
          <a:noFill/>
        </p:spPr>
        <p:txBody>
          <a:bodyPr wrap="none" anchor="ctr"/>
          <a:p>
            <a:pPr algn="ctr">
              <a:lnSpc>
                <a:spcPct val="150000"/>
              </a:lnSpc>
            </a:pPr>
            <a:r>
              <a:rPr lang="en-US" altLang="zh-CN" sz="1600" b="1" dirty="0">
                <a:solidFill>
                  <a:srgbClr val="FFFFFF"/>
                </a:solidFill>
                <a:latin typeface="微软雅黑" panose="020B0503020204020204" charset="-122"/>
                <a:ea typeface="微软雅黑" panose="020B0503020204020204" charset="-122"/>
              </a:rPr>
              <a:t>4</a:t>
            </a:r>
            <a:endParaRPr lang="en-US" altLang="zh-CN" sz="1600" b="1" dirty="0">
              <a:solidFill>
                <a:srgbClr val="FFFFFF"/>
              </a:solidFill>
              <a:latin typeface="微软雅黑" panose="020B0503020204020204" charset="-122"/>
              <a:ea typeface="微软雅黑" panose="020B0503020204020204" charset="-122"/>
            </a:endParaRPr>
          </a:p>
        </p:txBody>
      </p:sp>
      <p:sp>
        <p:nvSpPr>
          <p:cNvPr id="54" name="文本框 53"/>
          <p:cNvSpPr txBox="1"/>
          <p:nvPr>
            <p:custDataLst>
              <p:tags r:id="rId24"/>
            </p:custDataLst>
          </p:nvPr>
        </p:nvSpPr>
        <p:spPr>
          <a:xfrm>
            <a:off x="3211086" y="4332746"/>
            <a:ext cx="2258761" cy="519221"/>
          </a:xfrm>
          <a:prstGeom prst="rect">
            <a:avLst/>
          </a:prstGeom>
          <a:noFill/>
        </p:spPr>
        <p:txBody>
          <a:bodyPr wrap="square" lIns="90000" tIns="46800" rIns="90000" bIns="46800" anchor="ctr" anchorCtr="0">
            <a:normAutofit/>
          </a:bodyPr>
          <a:p>
            <a:pPr>
              <a:lnSpc>
                <a:spcPct val="120000"/>
              </a:lnSpc>
            </a:pPr>
            <a:r>
              <a:rPr lang="zh-CN" altLang="en-US" sz="1400" b="1" spc="150" dirty="0">
                <a:solidFill>
                  <a:srgbClr val="FFFFFF"/>
                </a:solidFill>
                <a:latin typeface="微软雅黑" panose="020B0503020204020204" charset="-122"/>
                <a:ea typeface="微软雅黑" panose="020B0503020204020204" charset="-122"/>
              </a:rPr>
              <a:t>手工业</a:t>
            </a:r>
            <a:endParaRPr lang="zh-CN" altLang="en-US" sz="1400" b="1" spc="150" dirty="0">
              <a:solidFill>
                <a:srgbClr val="FFFFFF"/>
              </a:solidFill>
              <a:latin typeface="微软雅黑" panose="020B0503020204020204" charset="-122"/>
              <a:ea typeface="微软雅黑" panose="020B0503020204020204" charset="-122"/>
            </a:endParaRPr>
          </a:p>
        </p:txBody>
      </p:sp>
      <p:sp>
        <p:nvSpPr>
          <p:cNvPr id="55" name="文本框 54"/>
          <p:cNvSpPr txBox="1"/>
          <p:nvPr>
            <p:custDataLst>
              <p:tags r:id="rId25"/>
            </p:custDataLst>
          </p:nvPr>
        </p:nvSpPr>
        <p:spPr>
          <a:xfrm>
            <a:off x="6965358" y="4369238"/>
            <a:ext cx="380695" cy="446237"/>
          </a:xfrm>
          <a:prstGeom prst="rect">
            <a:avLst/>
          </a:prstGeom>
          <a:noFill/>
        </p:spPr>
        <p:txBody>
          <a:bodyPr wrap="none" anchor="ctr"/>
          <a:p>
            <a:pPr algn="ctr">
              <a:lnSpc>
                <a:spcPct val="150000"/>
              </a:lnSpc>
            </a:pPr>
            <a:r>
              <a:rPr lang="en-US" altLang="zh-CN" sz="1600" b="1" dirty="0">
                <a:solidFill>
                  <a:srgbClr val="FFFFFF"/>
                </a:solidFill>
                <a:latin typeface="微软雅黑" panose="020B0503020204020204" charset="-122"/>
                <a:ea typeface="微软雅黑" panose="020B0503020204020204" charset="-122"/>
              </a:rPr>
              <a:t>4</a:t>
            </a:r>
            <a:endParaRPr lang="en-US" altLang="zh-CN" sz="1600" b="1" dirty="0">
              <a:solidFill>
                <a:srgbClr val="FFFFFF"/>
              </a:solidFill>
              <a:latin typeface="微软雅黑" panose="020B0503020204020204" charset="-122"/>
              <a:ea typeface="微软雅黑" panose="020B0503020204020204" charset="-122"/>
            </a:endParaRPr>
          </a:p>
        </p:txBody>
      </p:sp>
      <p:sp>
        <p:nvSpPr>
          <p:cNvPr id="56" name="文本框 55"/>
          <p:cNvSpPr txBox="1"/>
          <p:nvPr>
            <p:custDataLst>
              <p:tags r:id="rId26"/>
            </p:custDataLst>
          </p:nvPr>
        </p:nvSpPr>
        <p:spPr>
          <a:xfrm>
            <a:off x="7346052" y="4332746"/>
            <a:ext cx="2258761" cy="519221"/>
          </a:xfrm>
          <a:prstGeom prst="rect">
            <a:avLst/>
          </a:prstGeom>
          <a:noFill/>
        </p:spPr>
        <p:txBody>
          <a:bodyPr wrap="square" lIns="90000" tIns="46800" rIns="90000" bIns="46800" anchor="ctr" anchorCtr="0">
            <a:noAutofit/>
          </a:bodyPr>
          <a:p>
            <a:pPr>
              <a:lnSpc>
                <a:spcPct val="120000"/>
              </a:lnSpc>
            </a:pPr>
            <a:r>
              <a:rPr lang="zh-CN" altLang="en-US" sz="1400" b="1" spc="150">
                <a:solidFill>
                  <a:srgbClr val="FFFFFF"/>
                </a:solidFill>
                <a:latin typeface="微软雅黑" panose="020B0503020204020204" charset="-122"/>
                <a:ea typeface="微软雅黑" panose="020B0503020204020204" charset="-122"/>
              </a:rPr>
              <a:t>附官崇仕</a:t>
            </a:r>
            <a:r>
              <a:rPr lang="en-US" altLang="zh-CN" sz="1400" b="1" spc="150">
                <a:solidFill>
                  <a:srgbClr val="FFFFFF"/>
                </a:solidFill>
                <a:latin typeface="微软雅黑" panose="020B0503020204020204" charset="-122"/>
                <a:ea typeface="微软雅黑" panose="020B0503020204020204" charset="-122"/>
              </a:rPr>
              <a:t>[</a:t>
            </a:r>
            <a:r>
              <a:rPr lang="zh-CN" altLang="en-US" sz="1400" b="1" spc="150">
                <a:solidFill>
                  <a:srgbClr val="FFFFFF"/>
                </a:solidFill>
                <a:latin typeface="微软雅黑" panose="020B0503020204020204" charset="-122"/>
                <a:ea typeface="微软雅黑" panose="020B0503020204020204" charset="-122"/>
              </a:rPr>
              <a:t>官本位</a:t>
            </a:r>
            <a:r>
              <a:rPr lang="en-US" altLang="zh-CN" sz="1400" b="1" spc="150">
                <a:solidFill>
                  <a:srgbClr val="FFFFFF"/>
                </a:solidFill>
                <a:latin typeface="微软雅黑" panose="020B0503020204020204" charset="-122"/>
                <a:ea typeface="微软雅黑" panose="020B0503020204020204" charset="-122"/>
              </a:rPr>
              <a:t>]</a:t>
            </a:r>
            <a:endParaRPr lang="en-US" altLang="zh-CN" sz="1400" b="1" spc="150">
              <a:solidFill>
                <a:srgbClr val="FFFFFF"/>
              </a:solidFill>
              <a:latin typeface="微软雅黑" panose="020B0503020204020204" charset="-122"/>
              <a:ea typeface="微软雅黑" panose="020B0503020204020204" charset="-122"/>
            </a:endParaRPr>
          </a:p>
        </p:txBody>
      </p:sp>
      <p:sp>
        <p:nvSpPr>
          <p:cNvPr id="57" name="文本框 56"/>
          <p:cNvSpPr txBox="1"/>
          <p:nvPr>
            <p:custDataLst>
              <p:tags r:id="rId27"/>
            </p:custDataLst>
          </p:nvPr>
        </p:nvSpPr>
        <p:spPr>
          <a:xfrm>
            <a:off x="2830391" y="5008729"/>
            <a:ext cx="380695" cy="446237"/>
          </a:xfrm>
          <a:prstGeom prst="rect">
            <a:avLst/>
          </a:prstGeom>
          <a:noFill/>
        </p:spPr>
        <p:txBody>
          <a:bodyPr wrap="none" anchor="ctr"/>
          <a:p>
            <a:pPr algn="ctr">
              <a:lnSpc>
                <a:spcPct val="150000"/>
              </a:lnSpc>
            </a:pPr>
            <a:r>
              <a:rPr lang="en-US" altLang="zh-CN" sz="1600" b="1" dirty="0">
                <a:solidFill>
                  <a:srgbClr val="FFFFFF"/>
                </a:solidFill>
                <a:latin typeface="微软雅黑" panose="020B0503020204020204" charset="-122"/>
                <a:ea typeface="微软雅黑" panose="020B0503020204020204" charset="-122"/>
              </a:rPr>
              <a:t>5</a:t>
            </a:r>
            <a:endParaRPr lang="en-US" altLang="zh-CN" sz="1600" b="1" dirty="0">
              <a:solidFill>
                <a:srgbClr val="FFFFFF"/>
              </a:solidFill>
              <a:latin typeface="微软雅黑" panose="020B0503020204020204" charset="-122"/>
              <a:ea typeface="微软雅黑" panose="020B0503020204020204" charset="-122"/>
            </a:endParaRPr>
          </a:p>
        </p:txBody>
      </p:sp>
      <p:sp>
        <p:nvSpPr>
          <p:cNvPr id="58" name="文本框 57"/>
          <p:cNvSpPr txBox="1"/>
          <p:nvPr>
            <p:custDataLst>
              <p:tags r:id="rId28"/>
            </p:custDataLst>
          </p:nvPr>
        </p:nvSpPr>
        <p:spPr>
          <a:xfrm>
            <a:off x="3211086" y="4972236"/>
            <a:ext cx="2258761" cy="519221"/>
          </a:xfrm>
          <a:prstGeom prst="rect">
            <a:avLst/>
          </a:prstGeom>
          <a:noFill/>
        </p:spPr>
        <p:txBody>
          <a:bodyPr wrap="square" lIns="90000" tIns="46800" rIns="90000" bIns="46800" anchor="ctr" anchorCtr="0">
            <a:normAutofit/>
          </a:bodyPr>
          <a:p>
            <a:pPr>
              <a:lnSpc>
                <a:spcPct val="120000"/>
              </a:lnSpc>
            </a:pPr>
            <a:r>
              <a:rPr lang="zh-CN" altLang="en-US" sz="1400" b="1" spc="150">
                <a:solidFill>
                  <a:srgbClr val="FFFFFF"/>
                </a:solidFill>
                <a:latin typeface="微软雅黑" panose="020B0503020204020204" charset="-122"/>
                <a:ea typeface="微软雅黑" panose="020B0503020204020204" charset="-122"/>
                <a:sym typeface="+mn-ea"/>
              </a:rPr>
              <a:t>典当、钱银业</a:t>
            </a:r>
            <a:endParaRPr lang="zh-CN" altLang="en-US" sz="1400" b="1" spc="150">
              <a:solidFill>
                <a:srgbClr val="FFFFFF"/>
              </a:solidFill>
              <a:latin typeface="微软雅黑" panose="020B0503020204020204" charset="-122"/>
              <a:ea typeface="微软雅黑" panose="020B0503020204020204" charset="-122"/>
              <a:sym typeface="+mn-ea"/>
            </a:endParaRPr>
          </a:p>
        </p:txBody>
      </p:sp>
      <p:sp>
        <p:nvSpPr>
          <p:cNvPr id="59" name="文本框 58"/>
          <p:cNvSpPr txBox="1"/>
          <p:nvPr>
            <p:custDataLst>
              <p:tags r:id="rId29"/>
            </p:custDataLst>
          </p:nvPr>
        </p:nvSpPr>
        <p:spPr>
          <a:xfrm>
            <a:off x="6965358" y="5008729"/>
            <a:ext cx="380695" cy="446237"/>
          </a:xfrm>
          <a:prstGeom prst="rect">
            <a:avLst/>
          </a:prstGeom>
          <a:noFill/>
        </p:spPr>
        <p:txBody>
          <a:bodyPr wrap="none" anchor="ctr"/>
          <a:p>
            <a:pPr algn="ctr">
              <a:lnSpc>
                <a:spcPct val="150000"/>
              </a:lnSpc>
            </a:pPr>
            <a:r>
              <a:rPr lang="en-US" altLang="zh-CN" sz="1600" b="1" dirty="0">
                <a:solidFill>
                  <a:srgbClr val="FFFFFF"/>
                </a:solidFill>
                <a:latin typeface="微软雅黑" panose="020B0503020204020204" charset="-122"/>
                <a:ea typeface="微软雅黑" panose="020B0503020204020204" charset="-122"/>
              </a:rPr>
              <a:t>5</a:t>
            </a:r>
            <a:endParaRPr lang="en-US" altLang="zh-CN" sz="1600" b="1" dirty="0">
              <a:solidFill>
                <a:srgbClr val="FFFFFF"/>
              </a:solidFill>
              <a:latin typeface="微软雅黑" panose="020B0503020204020204" charset="-122"/>
              <a:ea typeface="微软雅黑" panose="020B0503020204020204" charset="-122"/>
            </a:endParaRPr>
          </a:p>
        </p:txBody>
      </p:sp>
      <p:sp>
        <p:nvSpPr>
          <p:cNvPr id="60" name="文本框 59"/>
          <p:cNvSpPr txBox="1"/>
          <p:nvPr>
            <p:custDataLst>
              <p:tags r:id="rId30"/>
            </p:custDataLst>
          </p:nvPr>
        </p:nvSpPr>
        <p:spPr>
          <a:xfrm>
            <a:off x="7346052" y="4972236"/>
            <a:ext cx="2258761" cy="519221"/>
          </a:xfrm>
          <a:prstGeom prst="rect">
            <a:avLst/>
          </a:prstGeom>
          <a:noFill/>
        </p:spPr>
        <p:txBody>
          <a:bodyPr wrap="square" lIns="90000" tIns="46800" rIns="90000" bIns="46800" anchor="ctr" anchorCtr="0">
            <a:noAutofit/>
          </a:bodyPr>
          <a:p>
            <a:pPr>
              <a:lnSpc>
                <a:spcPct val="120000"/>
              </a:lnSpc>
            </a:pPr>
            <a:r>
              <a:rPr lang="zh-CN" altLang="en-US" sz="1400" b="1" spc="150">
                <a:solidFill>
                  <a:srgbClr val="FFFFFF"/>
                </a:solidFill>
                <a:latin typeface="微软雅黑" panose="020B0503020204020204" charset="-122"/>
                <a:ea typeface="微软雅黑" panose="020B0503020204020204" charset="-122"/>
              </a:rPr>
              <a:t>斗富逞豪</a:t>
            </a:r>
            <a:r>
              <a:rPr lang="en-US" altLang="zh-CN" sz="1400" b="1" spc="150">
                <a:solidFill>
                  <a:srgbClr val="FFFFFF"/>
                </a:solidFill>
                <a:latin typeface="微软雅黑" panose="020B0503020204020204" charset="-122"/>
                <a:ea typeface="微软雅黑" panose="020B0503020204020204" charset="-122"/>
              </a:rPr>
              <a:t>[</a:t>
            </a:r>
            <a:r>
              <a:rPr lang="zh-CN" altLang="en-US" sz="1400" b="1" spc="150">
                <a:solidFill>
                  <a:srgbClr val="FFFFFF"/>
                </a:solidFill>
                <a:latin typeface="微软雅黑" panose="020B0503020204020204" charset="-122"/>
                <a:ea typeface="微软雅黑" panose="020B0503020204020204" charset="-122"/>
              </a:rPr>
              <a:t>暴发户心态</a:t>
            </a:r>
            <a:r>
              <a:rPr lang="en-US" altLang="zh-CN" sz="1400" b="1" spc="150">
                <a:solidFill>
                  <a:srgbClr val="FFFFFF"/>
                </a:solidFill>
                <a:latin typeface="微软雅黑" panose="020B0503020204020204" charset="-122"/>
                <a:ea typeface="微软雅黑" panose="020B0503020204020204" charset="-122"/>
              </a:rPr>
              <a:t>]</a:t>
            </a:r>
            <a:endParaRPr lang="en-US" altLang="zh-CN" sz="1400" b="1" spc="150">
              <a:solidFill>
                <a:srgbClr val="FFFFFF"/>
              </a:solidFill>
              <a:latin typeface="微软雅黑" panose="020B0503020204020204" charset="-122"/>
              <a:ea typeface="微软雅黑" panose="020B0503020204020204" charset="-122"/>
            </a:endParaRPr>
          </a:p>
        </p:txBody>
      </p:sp>
      <p:sp>
        <p:nvSpPr>
          <p:cNvPr id="61" name="文本框 60"/>
          <p:cNvSpPr txBox="1"/>
          <p:nvPr>
            <p:custDataLst>
              <p:tags r:id="rId31"/>
            </p:custDataLst>
          </p:nvPr>
        </p:nvSpPr>
        <p:spPr>
          <a:xfrm>
            <a:off x="2830391" y="5648218"/>
            <a:ext cx="380695" cy="446237"/>
          </a:xfrm>
          <a:prstGeom prst="rect">
            <a:avLst/>
          </a:prstGeom>
          <a:noFill/>
        </p:spPr>
        <p:txBody>
          <a:bodyPr wrap="none" anchor="ctr"/>
          <a:p>
            <a:pPr algn="ctr">
              <a:lnSpc>
                <a:spcPct val="150000"/>
              </a:lnSpc>
            </a:pPr>
            <a:r>
              <a:rPr lang="en-US" altLang="zh-CN" sz="1600" b="1" dirty="0">
                <a:solidFill>
                  <a:srgbClr val="FFFFFF"/>
                </a:solidFill>
                <a:latin typeface="微软雅黑" panose="020B0503020204020204" charset="-122"/>
                <a:ea typeface="微软雅黑" panose="020B0503020204020204" charset="-122"/>
              </a:rPr>
              <a:t>6</a:t>
            </a:r>
            <a:endParaRPr lang="en-US" altLang="zh-CN" sz="1600" b="1" dirty="0">
              <a:solidFill>
                <a:srgbClr val="FFFFFF"/>
              </a:solidFill>
              <a:latin typeface="微软雅黑" panose="020B0503020204020204" charset="-122"/>
              <a:ea typeface="微软雅黑" panose="020B0503020204020204" charset="-122"/>
            </a:endParaRPr>
          </a:p>
        </p:txBody>
      </p:sp>
      <p:sp>
        <p:nvSpPr>
          <p:cNvPr id="62" name="文本框 61"/>
          <p:cNvSpPr txBox="1"/>
          <p:nvPr>
            <p:custDataLst>
              <p:tags r:id="rId32"/>
            </p:custDataLst>
          </p:nvPr>
        </p:nvSpPr>
        <p:spPr>
          <a:xfrm>
            <a:off x="3211086" y="5611725"/>
            <a:ext cx="2258761" cy="519221"/>
          </a:xfrm>
          <a:prstGeom prst="rect">
            <a:avLst/>
          </a:prstGeom>
          <a:noFill/>
        </p:spPr>
        <p:txBody>
          <a:bodyPr wrap="square" lIns="90000" tIns="46800" rIns="90000" bIns="46800" anchor="ctr" anchorCtr="0">
            <a:normAutofit/>
          </a:bodyPr>
          <a:p>
            <a:pPr>
              <a:lnSpc>
                <a:spcPct val="120000"/>
              </a:lnSpc>
            </a:pPr>
            <a:r>
              <a:rPr lang="zh-CN" altLang="en-US" sz="1400" b="1" spc="150">
                <a:solidFill>
                  <a:srgbClr val="FFFFFF"/>
                </a:solidFill>
                <a:latin typeface="微软雅黑" panose="020B0503020204020204" charset="-122"/>
                <a:ea typeface="微软雅黑" panose="020B0503020204020204" charset="-122"/>
              </a:rPr>
              <a:t>房地产、绸缎业等</a:t>
            </a:r>
            <a:endParaRPr lang="zh-CN" altLang="en-US" sz="1400" b="1" spc="150">
              <a:solidFill>
                <a:srgbClr val="FFFFFF"/>
              </a:solidFill>
              <a:latin typeface="微软雅黑" panose="020B0503020204020204" charset="-122"/>
              <a:ea typeface="微软雅黑" panose="020B0503020204020204" charset="-122"/>
            </a:endParaRPr>
          </a:p>
        </p:txBody>
      </p:sp>
      <p:sp>
        <p:nvSpPr>
          <p:cNvPr id="63" name="文本框 62"/>
          <p:cNvSpPr txBox="1"/>
          <p:nvPr>
            <p:custDataLst>
              <p:tags r:id="rId33"/>
            </p:custDataLst>
          </p:nvPr>
        </p:nvSpPr>
        <p:spPr>
          <a:xfrm>
            <a:off x="6965358" y="5648218"/>
            <a:ext cx="380695" cy="446237"/>
          </a:xfrm>
          <a:prstGeom prst="rect">
            <a:avLst/>
          </a:prstGeom>
          <a:noFill/>
        </p:spPr>
        <p:txBody>
          <a:bodyPr wrap="none" anchor="ctr"/>
          <a:p>
            <a:pPr algn="ctr">
              <a:lnSpc>
                <a:spcPct val="150000"/>
              </a:lnSpc>
            </a:pPr>
            <a:r>
              <a:rPr lang="en-US" altLang="zh-CN" sz="1600" b="1" dirty="0">
                <a:solidFill>
                  <a:srgbClr val="FFFFFF"/>
                </a:solidFill>
                <a:latin typeface="微软雅黑" panose="020B0503020204020204" charset="-122"/>
                <a:ea typeface="微软雅黑" panose="020B0503020204020204" charset="-122"/>
              </a:rPr>
              <a:t>6</a:t>
            </a:r>
            <a:endParaRPr lang="en-US" altLang="zh-CN" sz="1600" b="1" dirty="0">
              <a:solidFill>
                <a:srgbClr val="FFFFFF"/>
              </a:solidFill>
              <a:latin typeface="微软雅黑" panose="020B0503020204020204" charset="-122"/>
              <a:ea typeface="微软雅黑" panose="020B0503020204020204" charset="-122"/>
            </a:endParaRPr>
          </a:p>
        </p:txBody>
      </p:sp>
      <p:sp>
        <p:nvSpPr>
          <p:cNvPr id="64" name="文本框 63"/>
          <p:cNvSpPr txBox="1"/>
          <p:nvPr>
            <p:custDataLst>
              <p:tags r:id="rId34"/>
            </p:custDataLst>
          </p:nvPr>
        </p:nvSpPr>
        <p:spPr>
          <a:xfrm>
            <a:off x="7346052" y="5611725"/>
            <a:ext cx="2258761" cy="519221"/>
          </a:xfrm>
          <a:prstGeom prst="rect">
            <a:avLst/>
          </a:prstGeom>
          <a:noFill/>
        </p:spPr>
        <p:txBody>
          <a:bodyPr wrap="square" lIns="90000" tIns="46800" rIns="90000" bIns="46800" anchor="ctr" anchorCtr="0">
            <a:noAutofit/>
          </a:bodyPr>
          <a:p>
            <a:pPr>
              <a:lnSpc>
                <a:spcPct val="120000"/>
              </a:lnSpc>
            </a:pPr>
            <a:r>
              <a:rPr lang="zh-CN" altLang="en-US" sz="1400" b="1" spc="150">
                <a:solidFill>
                  <a:srgbClr val="FFFFFF"/>
                </a:solidFill>
                <a:latin typeface="微软雅黑" panose="020B0503020204020204" charset="-122"/>
                <a:ea typeface="微软雅黑" panose="020B0503020204020204" charset="-122"/>
              </a:rPr>
              <a:t>保守求稳</a:t>
            </a:r>
            <a:r>
              <a:rPr lang="en-US" altLang="zh-CN" sz="1400" b="1" spc="150">
                <a:solidFill>
                  <a:srgbClr val="FFFFFF"/>
                </a:solidFill>
                <a:latin typeface="微软雅黑" panose="020B0503020204020204" charset="-122"/>
                <a:ea typeface="微软雅黑" panose="020B0503020204020204" charset="-122"/>
              </a:rPr>
              <a:t>[</a:t>
            </a:r>
            <a:r>
              <a:rPr lang="zh-CN" altLang="en-US" sz="1400" b="1" spc="150">
                <a:solidFill>
                  <a:srgbClr val="FFFFFF"/>
                </a:solidFill>
                <a:latin typeface="微软雅黑" panose="020B0503020204020204" charset="-122"/>
                <a:ea typeface="微软雅黑" panose="020B0503020204020204" charset="-122"/>
              </a:rPr>
              <a:t>严重制约因素</a:t>
            </a:r>
            <a:r>
              <a:rPr lang="en-US" altLang="zh-CN" sz="1400" b="1" spc="150">
                <a:solidFill>
                  <a:srgbClr val="FFFFFF"/>
                </a:solidFill>
                <a:latin typeface="微软雅黑" panose="020B0503020204020204" charset="-122"/>
                <a:ea typeface="微软雅黑" panose="020B0503020204020204" charset="-122"/>
              </a:rPr>
              <a:t>]</a:t>
            </a:r>
            <a:endParaRPr lang="en-US" altLang="zh-CN" sz="1400" b="1" spc="150">
              <a:solidFill>
                <a:srgbClr val="FFFFFF"/>
              </a:solidFill>
              <a:latin typeface="微软雅黑" panose="020B0503020204020204" charset="-122"/>
              <a:ea typeface="微软雅黑" panose="020B0503020204020204" charset="-122"/>
            </a:endParaRPr>
          </a:p>
        </p:txBody>
      </p:sp>
      <p:sp>
        <p:nvSpPr>
          <p:cNvPr id="65" name="文本框 64"/>
          <p:cNvSpPr txBox="1"/>
          <p:nvPr>
            <p:custDataLst>
              <p:tags r:id="rId35"/>
            </p:custDataLst>
          </p:nvPr>
        </p:nvSpPr>
        <p:spPr>
          <a:xfrm>
            <a:off x="2830391" y="2450767"/>
            <a:ext cx="380695" cy="446237"/>
          </a:xfrm>
          <a:prstGeom prst="rect">
            <a:avLst/>
          </a:prstGeom>
          <a:noFill/>
        </p:spPr>
        <p:txBody>
          <a:bodyPr wrap="none" anchor="ctr"/>
          <a:p>
            <a:pPr algn="ctr">
              <a:lnSpc>
                <a:spcPct val="150000"/>
              </a:lnSpc>
            </a:pPr>
            <a:r>
              <a:rPr lang="en-US" altLang="zh-CN" sz="1600" b="1" dirty="0">
                <a:solidFill>
                  <a:srgbClr val="FFFFFF"/>
                </a:solidFill>
                <a:latin typeface="微软雅黑" panose="020B0503020204020204" charset="-122"/>
                <a:ea typeface="微软雅黑" panose="020B0503020204020204" charset="-122"/>
              </a:rPr>
              <a:t>1</a:t>
            </a:r>
            <a:endParaRPr lang="en-US" altLang="zh-CN" sz="1600" b="1" dirty="0">
              <a:solidFill>
                <a:srgbClr val="FFFFFF"/>
              </a:solidFill>
              <a:latin typeface="微软雅黑" panose="020B0503020204020204" charset="-122"/>
              <a:ea typeface="微软雅黑" panose="020B0503020204020204" charset="-122"/>
            </a:endParaRPr>
          </a:p>
        </p:txBody>
      </p:sp>
      <p:sp>
        <p:nvSpPr>
          <p:cNvPr id="66" name="文本框 65"/>
          <p:cNvSpPr txBox="1"/>
          <p:nvPr>
            <p:custDataLst>
              <p:tags r:id="rId36"/>
            </p:custDataLst>
          </p:nvPr>
        </p:nvSpPr>
        <p:spPr>
          <a:xfrm>
            <a:off x="3211086" y="2414275"/>
            <a:ext cx="2258761" cy="519221"/>
          </a:xfrm>
          <a:prstGeom prst="rect">
            <a:avLst/>
          </a:prstGeom>
          <a:noFill/>
        </p:spPr>
        <p:txBody>
          <a:bodyPr wrap="square" lIns="90000" tIns="46800" rIns="90000" bIns="46800" anchor="ctr" anchorCtr="0">
            <a:noAutofit/>
          </a:bodyPr>
          <a:p>
            <a:pPr>
              <a:lnSpc>
                <a:spcPct val="120000"/>
              </a:lnSpc>
            </a:pPr>
            <a:r>
              <a:rPr lang="zh-CN" altLang="en-US" sz="1400" b="1" spc="150">
                <a:solidFill>
                  <a:srgbClr val="FFFFFF"/>
                </a:solidFill>
                <a:latin typeface="微软雅黑" panose="020B0503020204020204" charset="-122"/>
                <a:ea typeface="微软雅黑" panose="020B0503020204020204" charset="-122"/>
              </a:rPr>
              <a:t>粮食业、船运业、盐业</a:t>
            </a:r>
            <a:endParaRPr lang="zh-CN" altLang="en-US" sz="1400" b="1" spc="150">
              <a:solidFill>
                <a:srgbClr val="FFFFFF"/>
              </a:solidFill>
              <a:latin typeface="微软雅黑" panose="020B0503020204020204" charset="-122"/>
              <a:ea typeface="微软雅黑" panose="020B0503020204020204" charset="-122"/>
            </a:endParaRPr>
          </a:p>
        </p:txBody>
      </p:sp>
      <p:sp>
        <p:nvSpPr>
          <p:cNvPr id="67" name="文本框 66"/>
          <p:cNvSpPr txBox="1"/>
          <p:nvPr>
            <p:custDataLst>
              <p:tags r:id="rId37"/>
            </p:custDataLst>
          </p:nvPr>
        </p:nvSpPr>
        <p:spPr>
          <a:xfrm>
            <a:off x="6965358" y="2450767"/>
            <a:ext cx="380695" cy="446237"/>
          </a:xfrm>
          <a:prstGeom prst="rect">
            <a:avLst/>
          </a:prstGeom>
          <a:noFill/>
        </p:spPr>
        <p:txBody>
          <a:bodyPr wrap="none" anchor="ctr"/>
          <a:p>
            <a:pPr algn="ctr">
              <a:lnSpc>
                <a:spcPct val="150000"/>
              </a:lnSpc>
            </a:pPr>
            <a:r>
              <a:rPr lang="en-US" altLang="zh-CN" sz="1600" b="1" dirty="0">
                <a:solidFill>
                  <a:srgbClr val="FFFFFF"/>
                </a:solidFill>
                <a:latin typeface="微软雅黑" panose="020B0503020204020204" charset="-122"/>
                <a:ea typeface="微软雅黑" panose="020B0503020204020204" charset="-122"/>
              </a:rPr>
              <a:t>1</a:t>
            </a:r>
            <a:endParaRPr lang="en-US" altLang="zh-CN" sz="1600" b="1" dirty="0">
              <a:solidFill>
                <a:srgbClr val="FFFFFF"/>
              </a:solidFill>
              <a:latin typeface="微软雅黑" panose="020B0503020204020204" charset="-122"/>
              <a:ea typeface="微软雅黑" panose="020B0503020204020204" charset="-122"/>
            </a:endParaRPr>
          </a:p>
        </p:txBody>
      </p:sp>
      <p:sp>
        <p:nvSpPr>
          <p:cNvPr id="68" name="文本框 67"/>
          <p:cNvSpPr txBox="1"/>
          <p:nvPr>
            <p:custDataLst>
              <p:tags r:id="rId38"/>
            </p:custDataLst>
          </p:nvPr>
        </p:nvSpPr>
        <p:spPr>
          <a:xfrm>
            <a:off x="7346052" y="2414275"/>
            <a:ext cx="2258761" cy="519221"/>
          </a:xfrm>
          <a:prstGeom prst="rect">
            <a:avLst/>
          </a:prstGeom>
          <a:noFill/>
        </p:spPr>
        <p:txBody>
          <a:bodyPr wrap="square" lIns="90000" tIns="46800" rIns="90000" bIns="46800" anchor="ctr" anchorCtr="0">
            <a:noAutofit/>
          </a:bodyPr>
          <a:p>
            <a:pPr>
              <a:lnSpc>
                <a:spcPct val="120000"/>
              </a:lnSpc>
            </a:pPr>
            <a:r>
              <a:rPr lang="zh-CN" altLang="en-US" sz="1400" b="1" spc="150">
                <a:solidFill>
                  <a:srgbClr val="FFFFFF"/>
                </a:solidFill>
                <a:latin typeface="微软雅黑" panose="020B0503020204020204" charset="-122"/>
                <a:ea typeface="微软雅黑" panose="020B0503020204020204" charset="-122"/>
              </a:rPr>
              <a:t>热情好客、义气实在</a:t>
            </a:r>
            <a:endParaRPr lang="zh-CN" altLang="en-US" sz="1400" b="1" spc="150">
              <a:solidFill>
                <a:srgbClr val="FFFFFF"/>
              </a:solidFill>
              <a:latin typeface="微软雅黑" panose="020B0503020204020204" charset="-122"/>
              <a:ea typeface="微软雅黑" panose="020B0503020204020204" charset="-122"/>
            </a:endParaRPr>
          </a:p>
        </p:txBody>
      </p:sp>
      <p:sp>
        <p:nvSpPr>
          <p:cNvPr id="69" name="圆角矩形 16"/>
          <p:cNvSpPr/>
          <p:nvPr>
            <p:custDataLst>
              <p:tags r:id="rId39"/>
            </p:custDataLst>
          </p:nvPr>
        </p:nvSpPr>
        <p:spPr bwMode="auto">
          <a:xfrm>
            <a:off x="2766794" y="1613284"/>
            <a:ext cx="2547434" cy="636859"/>
          </a:xfrm>
          <a:prstGeom prst="roundRect">
            <a:avLst/>
          </a:prstGeom>
          <a:solidFill>
            <a:srgbClr val="FFFFFF"/>
          </a:solidFill>
          <a:ln w="19050">
            <a:noFill/>
            <a:round/>
          </a:ln>
        </p:spPr>
        <p:txBody>
          <a:bodyPr vert="horz" wrap="square" lIns="91440" tIns="46800" rIns="91440" bIns="46800" anchor="ctr" anchorCtr="1" compatLnSpc="1">
            <a:normAutofit/>
          </a:bodyPr>
          <a:p>
            <a:pPr algn="ctr">
              <a:lnSpc>
                <a:spcPct val="120000"/>
              </a:lnSpc>
            </a:pPr>
            <a:r>
              <a:rPr lang="zh-CN" altLang="en-US" b="1" spc="300">
                <a:solidFill>
                  <a:srgbClr val="000000">
                    <a:lumMod val="75000"/>
                    <a:lumOff val="25000"/>
                  </a:srgbClr>
                </a:solidFill>
                <a:latin typeface="微软雅黑" panose="020B0503020204020204" charset="-122"/>
                <a:ea typeface="微软雅黑" panose="020B0503020204020204" charset="-122"/>
              </a:rPr>
              <a:t>商人类型</a:t>
            </a:r>
            <a:endParaRPr lang="zh-CN" altLang="en-US" b="1" spc="300">
              <a:solidFill>
                <a:srgbClr val="000000">
                  <a:lumMod val="75000"/>
                  <a:lumOff val="25000"/>
                </a:srgbClr>
              </a:solidFill>
              <a:latin typeface="微软雅黑" panose="020B0503020204020204" charset="-122"/>
              <a:ea typeface="微软雅黑" panose="020B0503020204020204" charset="-122"/>
            </a:endParaRPr>
          </a:p>
        </p:txBody>
      </p:sp>
      <p:sp>
        <p:nvSpPr>
          <p:cNvPr id="70" name="圆角矩形 17"/>
          <p:cNvSpPr/>
          <p:nvPr>
            <p:custDataLst>
              <p:tags r:id="rId40"/>
            </p:custDataLst>
          </p:nvPr>
        </p:nvSpPr>
        <p:spPr bwMode="auto">
          <a:xfrm>
            <a:off x="7120977" y="1613284"/>
            <a:ext cx="2547434" cy="636859"/>
          </a:xfrm>
          <a:prstGeom prst="roundRect">
            <a:avLst/>
          </a:prstGeom>
          <a:solidFill>
            <a:srgbClr val="FFFFFF"/>
          </a:solidFill>
          <a:ln w="19050">
            <a:noFill/>
            <a:round/>
          </a:ln>
        </p:spPr>
        <p:txBody>
          <a:bodyPr vert="horz" wrap="square" lIns="91440" tIns="46800" rIns="91440" bIns="46800" anchor="ctr" anchorCtr="1" compatLnSpc="1">
            <a:normAutofit/>
          </a:bodyPr>
          <a:p>
            <a:pPr algn="ctr">
              <a:lnSpc>
                <a:spcPct val="120000"/>
              </a:lnSpc>
            </a:pPr>
            <a:r>
              <a:rPr lang="zh-CN" altLang="en-US" b="1" spc="300">
                <a:solidFill>
                  <a:srgbClr val="000000">
                    <a:lumMod val="75000"/>
                    <a:lumOff val="25000"/>
                  </a:srgbClr>
                </a:solidFill>
                <a:latin typeface="微软雅黑" panose="020B0503020204020204" charset="-122"/>
                <a:ea typeface="微软雅黑" panose="020B0503020204020204" charset="-122"/>
              </a:rPr>
              <a:t>文化特点</a:t>
            </a:r>
            <a:endParaRPr lang="zh-CN" altLang="en-US" b="1" spc="300">
              <a:solidFill>
                <a:srgbClr val="000000">
                  <a:lumMod val="75000"/>
                  <a:lumOff val="25000"/>
                </a:srgbClr>
              </a:solidFill>
              <a:latin typeface="微软雅黑" panose="020B0503020204020204" charset="-122"/>
              <a:ea typeface="微软雅黑" panose="020B0503020204020204" charset="-122"/>
            </a:endParaRPr>
          </a:p>
        </p:txBody>
      </p:sp>
      <p:sp>
        <p:nvSpPr>
          <p:cNvPr id="71" name="文本框 70"/>
          <p:cNvSpPr txBox="1"/>
          <p:nvPr/>
        </p:nvSpPr>
        <p:spPr>
          <a:xfrm>
            <a:off x="10857865" y="1515110"/>
            <a:ext cx="1042670" cy="4154170"/>
          </a:xfrm>
          <a:prstGeom prst="rect">
            <a:avLst/>
          </a:prstGeom>
          <a:noFill/>
        </p:spPr>
        <p:txBody>
          <a:bodyPr wrap="square" rtlCol="0">
            <a:spAutoFit/>
          </a:bodyPr>
          <a:p>
            <a:r>
              <a:rPr lang="zh-CN" altLang="en-US" sz="2400" b="1">
                <a:solidFill>
                  <a:srgbClr val="FFC000"/>
                </a:solidFill>
              </a:rPr>
              <a:t>传统文化</a:t>
            </a:r>
            <a:endParaRPr lang="zh-CN" altLang="en-US" sz="2400" b="1">
              <a:solidFill>
                <a:srgbClr val="FFC000"/>
              </a:solidFill>
            </a:endParaRPr>
          </a:p>
          <a:p>
            <a:endParaRPr lang="zh-CN" altLang="en-US" sz="2400" b="1">
              <a:solidFill>
                <a:srgbClr val="FFC000"/>
              </a:solidFill>
            </a:endParaRPr>
          </a:p>
          <a:p>
            <a:r>
              <a:rPr lang="zh-CN" altLang="en-US" sz="2400" b="1">
                <a:solidFill>
                  <a:srgbClr val="FFC000"/>
                </a:solidFill>
              </a:rPr>
              <a:t>码头文化</a:t>
            </a:r>
            <a:endParaRPr lang="zh-CN" altLang="en-US" sz="2400" b="1">
              <a:solidFill>
                <a:srgbClr val="FFC000"/>
              </a:solidFill>
            </a:endParaRPr>
          </a:p>
          <a:p>
            <a:endParaRPr lang="zh-CN" altLang="en-US" sz="2400" b="1">
              <a:solidFill>
                <a:srgbClr val="FFC000"/>
              </a:solidFill>
            </a:endParaRPr>
          </a:p>
          <a:p>
            <a:r>
              <a:rPr lang="zh-CN" altLang="en-US" sz="2400" b="1">
                <a:solidFill>
                  <a:srgbClr val="FFC000"/>
                </a:solidFill>
              </a:rPr>
              <a:t>外省文化</a:t>
            </a:r>
            <a:endParaRPr lang="zh-CN" altLang="en-US" sz="2400" b="1">
              <a:solidFill>
                <a:srgbClr val="FFC000"/>
              </a:solidFill>
            </a:endParaRPr>
          </a:p>
          <a:p>
            <a:endParaRPr lang="zh-CN" altLang="en-US" sz="2400" b="1">
              <a:solidFill>
                <a:srgbClr val="FFC000"/>
              </a:solidFill>
            </a:endParaRPr>
          </a:p>
          <a:p>
            <a:r>
              <a:rPr lang="zh-CN" altLang="en-US" sz="2400" b="1">
                <a:solidFill>
                  <a:srgbClr val="FFC000"/>
                </a:solidFill>
              </a:rPr>
              <a:t>外国文化</a:t>
            </a:r>
            <a:endParaRPr lang="zh-CN" altLang="en-US" sz="2400" b="1">
              <a:solidFill>
                <a:srgbClr val="FFC000"/>
              </a:solidFill>
            </a:endParaRPr>
          </a:p>
        </p:txBody>
      </p:sp>
      <p:sp>
        <p:nvSpPr>
          <p:cNvPr id="72" name="文本框 71"/>
          <p:cNvSpPr txBox="1"/>
          <p:nvPr/>
        </p:nvSpPr>
        <p:spPr>
          <a:xfrm>
            <a:off x="745490" y="2080895"/>
            <a:ext cx="1042670" cy="3415030"/>
          </a:xfrm>
          <a:prstGeom prst="rect">
            <a:avLst/>
          </a:prstGeom>
          <a:noFill/>
        </p:spPr>
        <p:txBody>
          <a:bodyPr wrap="square" rtlCol="0">
            <a:spAutoFit/>
          </a:bodyPr>
          <a:p>
            <a:r>
              <a:rPr lang="zh-CN" altLang="en-US" sz="2400" b="1">
                <a:solidFill>
                  <a:srgbClr val="FF0000"/>
                </a:solidFill>
              </a:rPr>
              <a:t>闽商</a:t>
            </a:r>
            <a:endParaRPr lang="zh-CN" altLang="en-US" sz="2400" b="1">
              <a:solidFill>
                <a:srgbClr val="FF0000"/>
              </a:solidFill>
            </a:endParaRPr>
          </a:p>
          <a:p>
            <a:endParaRPr lang="zh-CN" altLang="en-US" sz="2400" b="1">
              <a:solidFill>
                <a:srgbClr val="FF0000"/>
              </a:solidFill>
            </a:endParaRPr>
          </a:p>
          <a:p>
            <a:r>
              <a:rPr lang="zh-CN" altLang="en-US" sz="2400" b="1">
                <a:solidFill>
                  <a:srgbClr val="FF0000"/>
                </a:solidFill>
              </a:rPr>
              <a:t>粤商</a:t>
            </a:r>
            <a:endParaRPr lang="zh-CN" altLang="en-US" sz="2400" b="1">
              <a:solidFill>
                <a:srgbClr val="FF0000"/>
              </a:solidFill>
            </a:endParaRPr>
          </a:p>
          <a:p>
            <a:endParaRPr lang="zh-CN" altLang="en-US" sz="2400" b="1">
              <a:solidFill>
                <a:srgbClr val="FF0000"/>
              </a:solidFill>
            </a:endParaRPr>
          </a:p>
          <a:p>
            <a:r>
              <a:rPr lang="zh-CN" altLang="en-US" sz="2400" b="1">
                <a:solidFill>
                  <a:srgbClr val="FF0000"/>
                </a:solidFill>
              </a:rPr>
              <a:t>晋商</a:t>
            </a:r>
            <a:endParaRPr lang="zh-CN" altLang="en-US" sz="2400" b="1">
              <a:solidFill>
                <a:srgbClr val="FF0000"/>
              </a:solidFill>
            </a:endParaRPr>
          </a:p>
          <a:p>
            <a:endParaRPr lang="zh-CN" altLang="en-US" sz="2400" b="1">
              <a:solidFill>
                <a:srgbClr val="FF0000"/>
              </a:solidFill>
            </a:endParaRPr>
          </a:p>
          <a:p>
            <a:r>
              <a:rPr lang="zh-CN" altLang="en-US" sz="2400" b="1">
                <a:solidFill>
                  <a:srgbClr val="FF0000"/>
                </a:solidFill>
              </a:rPr>
              <a:t>甬商</a:t>
            </a:r>
            <a:endParaRPr lang="zh-CN" altLang="en-US" sz="2400" b="1">
              <a:solidFill>
                <a:srgbClr val="FF0000"/>
              </a:solidFill>
            </a:endParaRPr>
          </a:p>
          <a:p>
            <a:endParaRPr lang="zh-CN" altLang="en-US" sz="2400" b="1">
              <a:solidFill>
                <a:srgbClr val="FFC000"/>
              </a:solidFill>
            </a:endParaRPr>
          </a:p>
          <a:p>
            <a:endParaRPr lang="zh-CN" altLang="en-US" sz="2400" b="1">
              <a:solidFill>
                <a:srgbClr val="FFC000"/>
              </a:solidFill>
            </a:endParaRPr>
          </a:p>
        </p:txBody>
      </p:sp>
      <p:sp>
        <p:nvSpPr>
          <p:cNvPr id="2" name="文本框 1"/>
          <p:cNvSpPr txBox="1"/>
          <p:nvPr/>
        </p:nvSpPr>
        <p:spPr>
          <a:xfrm>
            <a:off x="451485" y="6419215"/>
            <a:ext cx="2569845" cy="368300"/>
          </a:xfrm>
          <a:prstGeom prst="rect">
            <a:avLst/>
          </a:prstGeom>
          <a:noFill/>
        </p:spPr>
        <p:txBody>
          <a:bodyPr wrap="square" rtlCol="0">
            <a:spAutoFit/>
          </a:bodyPr>
          <a:p>
            <a:r>
              <a:rPr lang="zh-CN" altLang="en-US" b="1">
                <a:solidFill>
                  <a:srgbClr val="FF0000"/>
                </a:solidFill>
                <a:effectLst>
                  <a:outerShdw blurRad="38100" dist="38100" dir="2700000" algn="tl">
                    <a:srgbClr val="000000">
                      <a:alpha val="43137"/>
                    </a:srgbClr>
                  </a:outerShdw>
                </a:effectLst>
              </a:rPr>
              <a:t>第三部分结束</a:t>
            </a:r>
            <a:r>
              <a:rPr lang="en-US" altLang="zh-CN" b="1">
                <a:solidFill>
                  <a:srgbClr val="FF0000"/>
                </a:solidFill>
                <a:effectLst>
                  <a:outerShdw blurRad="38100" dist="38100" dir="2700000" algn="tl">
                    <a:srgbClr val="000000">
                      <a:alpha val="43137"/>
                    </a:srgbClr>
                  </a:outerShdw>
                </a:effectLst>
              </a:rPr>
              <a:t>·60</a:t>
            </a:r>
            <a:endParaRPr lang="en-US" altLang="zh-CN" b="1">
              <a:solidFill>
                <a:srgbClr val="FF0000"/>
              </a:solidFill>
              <a:effectLst>
                <a:outerShdw blurRad="38100" dist="38100" dir="2700000" algn="tl">
                  <a:srgbClr val="000000">
                    <a:alpha val="43137"/>
                  </a:srgbClr>
                </a:outerShdw>
              </a:effectLst>
            </a:endParaRPr>
          </a:p>
        </p:txBody>
      </p:sp>
    </p:spTree>
    <p:custDataLst>
      <p:tags r:id="rId41"/>
    </p:custDataLst>
  </p:cSld>
  <p:clrMapOvr>
    <a:masterClrMapping/>
  </p:clrMapOvr>
  <mc:AlternateContent xmlns:mc="http://schemas.openxmlformats.org/markup-compatibility/2006">
    <mc:Choice xmlns:p14="http://schemas.microsoft.com/office/powerpoint/2010/main" Requires="p14">
      <p:transition spd="slow" p14:dur="2000">
        <p:wipe dir="r"/>
      </p:transition>
    </mc:Choice>
    <mc:Fallback>
      <p:transition spd="slow">
        <p:wipe dir="r"/>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720215" y="321945"/>
            <a:ext cx="8778875" cy="765175"/>
          </a:xfrm>
          <a:prstGeom prst="rect">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200" b="1" spc="300">
                <a:ln>
                  <a:noFill/>
                </a:ln>
                <a:solidFill>
                  <a:schemeClr val="bg1"/>
                </a:solidFill>
                <a:uFillTx/>
                <a:latin typeface="+mn-ea"/>
                <a:cs typeface="+mn-ea"/>
                <a:sym typeface="+mn-ea"/>
              </a:rPr>
              <a:t>四、企业家精神概说</a:t>
            </a:r>
            <a:r>
              <a:rPr lang="en-US" altLang="zh-CN" sz="3200" b="1" spc="300">
                <a:ln>
                  <a:noFill/>
                </a:ln>
                <a:solidFill>
                  <a:schemeClr val="bg1"/>
                </a:solidFill>
                <a:uFillTx/>
                <a:latin typeface="+mn-ea"/>
                <a:cs typeface="+mn-ea"/>
                <a:sym typeface="+mn-ea"/>
              </a:rPr>
              <a:t>·</a:t>
            </a:r>
            <a:r>
              <a:rPr lang="zh-CN" altLang="en-US" sz="3200" b="1" spc="300">
                <a:ln>
                  <a:noFill/>
                </a:ln>
                <a:solidFill>
                  <a:schemeClr val="bg1"/>
                </a:solidFill>
                <a:uFillTx/>
                <a:latin typeface="+mn-ea"/>
                <a:cs typeface="+mn-ea"/>
                <a:sym typeface="+mn-ea"/>
              </a:rPr>
              <a:t>什么是企业家精神</a:t>
            </a:r>
            <a:endParaRPr lang="zh-CN" altLang="en-US" sz="3200" b="1" spc="300">
              <a:ln>
                <a:noFill/>
              </a:ln>
              <a:solidFill>
                <a:schemeClr val="bg1"/>
              </a:solidFill>
              <a:uFillTx/>
              <a:latin typeface="+mn-ea"/>
              <a:cs typeface="+mn-ea"/>
              <a:sym typeface="+mn-ea"/>
            </a:endParaRPr>
          </a:p>
        </p:txBody>
      </p:sp>
      <p:sp>
        <p:nvSpPr>
          <p:cNvPr id="42" name="灯片编号占位符 41"/>
          <p:cNvSpPr>
            <a:spLocks noGrp="1"/>
          </p:cNvSpPr>
          <p:nvPr>
            <p:ph type="sldNum" sz="quarter" idx="12"/>
          </p:nvPr>
        </p:nvSpPr>
        <p:spPr/>
        <p:txBody>
          <a:bodyPr/>
          <a:p>
            <a:fld id="{49AE70B2-8BF9-45C0-BB95-33D1B9D3A854}" type="slidenum">
              <a:rPr lang="zh-CN" altLang="en-US" smtClean="0"/>
            </a:fld>
            <a:endParaRPr lang="zh-CN" altLang="en-US"/>
          </a:p>
        </p:txBody>
      </p:sp>
      <p:sp>
        <p:nvSpPr>
          <p:cNvPr id="3" name="矩形 2"/>
          <p:cNvSpPr/>
          <p:nvPr>
            <p:custDataLst>
              <p:tags r:id="rId1"/>
            </p:custDataLst>
          </p:nvPr>
        </p:nvSpPr>
        <p:spPr>
          <a:xfrm>
            <a:off x="795020" y="1649730"/>
            <a:ext cx="925195" cy="866140"/>
          </a:xfrm>
          <a:prstGeom prst="rect">
            <a:avLst/>
          </a:prstGeom>
          <a:solidFill>
            <a:srgbClr val="00B0F0"/>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solidFill>
            </a:endParaRPr>
          </a:p>
        </p:txBody>
      </p:sp>
      <p:sp>
        <p:nvSpPr>
          <p:cNvPr id="9" name="矩形 8"/>
          <p:cNvSpPr/>
          <p:nvPr>
            <p:custDataLst>
              <p:tags r:id="rId2"/>
            </p:custDataLst>
          </p:nvPr>
        </p:nvSpPr>
        <p:spPr>
          <a:xfrm>
            <a:off x="1719580" y="1649730"/>
            <a:ext cx="9514840" cy="866140"/>
          </a:xfrm>
          <a:prstGeom prst="rect">
            <a:avLst/>
          </a:prstGeom>
          <a:solidFill>
            <a:srgbClr val="FFFFFF">
              <a:lumMod val="95000"/>
              <a:alpha val="50000"/>
            </a:srgbClr>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solidFill>
            </a:endParaRPr>
          </a:p>
        </p:txBody>
      </p:sp>
      <p:sp>
        <p:nvSpPr>
          <p:cNvPr id="10" name="文本框 9"/>
          <p:cNvSpPr txBox="1"/>
          <p:nvPr>
            <p:custDataLst>
              <p:tags r:id="rId3"/>
            </p:custDataLst>
          </p:nvPr>
        </p:nvSpPr>
        <p:spPr>
          <a:xfrm>
            <a:off x="2012315" y="1649730"/>
            <a:ext cx="9069705" cy="866140"/>
          </a:xfrm>
          <a:prstGeom prst="rect">
            <a:avLst/>
          </a:prstGeom>
        </p:spPr>
        <p:txBody>
          <a:bodyPr wrap="square" lIns="90000" tIns="46800" rIns="90000" bIns="46800" anchor="ctr" anchorCtr="0"/>
          <a:lstStyle>
            <a:defPPr>
              <a:defRPr lang="zh-CN"/>
            </a:defPPr>
            <a:lvl1pPr>
              <a:defRPr sz="1400">
                <a:solidFill>
                  <a:prstClr val="white"/>
                </a:solidFill>
              </a:defRPr>
            </a:lvl1pPr>
          </a:lstStyle>
          <a:p>
            <a:pPr fontAlgn="auto">
              <a:lnSpc>
                <a:spcPct val="120000"/>
              </a:lnSpc>
            </a:pPr>
            <a:r>
              <a:rPr lang="zh-CN" altLang="en-US" sz="1600" b="1" spc="100" dirty="0">
                <a:solidFill>
                  <a:srgbClr val="000000">
                    <a:lumMod val="85000"/>
                    <a:lumOff val="15000"/>
                  </a:srgbClr>
                </a:solidFill>
                <a:uFillTx/>
                <a:latin typeface="Arial" panose="020B0604020202020204" pitchFamily="34" charset="0"/>
                <a:ea typeface="微软雅黑" panose="020B0503020204020204" charset="-122"/>
              </a:rPr>
              <a:t>企业家风险承担说。</a:t>
            </a:r>
            <a:r>
              <a:rPr lang="en-US" altLang="zh-CN" sz="1600" b="1" spc="100" dirty="0">
                <a:solidFill>
                  <a:srgbClr val="000000">
                    <a:lumMod val="85000"/>
                    <a:lumOff val="15000"/>
                  </a:srgbClr>
                </a:solidFill>
                <a:uFillTx/>
                <a:latin typeface="Arial" panose="020B0604020202020204" pitchFamily="34" charset="0"/>
                <a:ea typeface="微软雅黑" panose="020B0503020204020204" charset="-122"/>
              </a:rPr>
              <a:t>1890</a:t>
            </a:r>
            <a:r>
              <a:rPr lang="zh-CN" altLang="en-US" sz="1600" b="1" spc="100" dirty="0">
                <a:solidFill>
                  <a:srgbClr val="000000">
                    <a:lumMod val="85000"/>
                    <a:lumOff val="15000"/>
                  </a:srgbClr>
                </a:solidFill>
                <a:uFillTx/>
                <a:latin typeface="Arial" panose="020B0604020202020204" pitchFamily="34" charset="0"/>
                <a:ea typeface="微软雅黑" panose="020B0503020204020204" charset="-122"/>
              </a:rPr>
              <a:t>年，马歇尔从土地、资本、劳动三要素的资本要素中分理处组织要素，首提企业家是生产要素的组织者，需要承担决策风险。奈特（</a:t>
            </a:r>
            <a:r>
              <a:rPr lang="en-US" altLang="zh-CN" sz="1600" b="1" spc="100" dirty="0">
                <a:solidFill>
                  <a:srgbClr val="000000">
                    <a:lumMod val="85000"/>
                    <a:lumOff val="15000"/>
                  </a:srgbClr>
                </a:solidFill>
                <a:uFillTx/>
                <a:latin typeface="Arial" panose="020B0604020202020204" pitchFamily="34" charset="0"/>
                <a:ea typeface="微软雅黑" panose="020B0503020204020204" charset="-122"/>
              </a:rPr>
              <a:t>1921</a:t>
            </a:r>
            <a:r>
              <a:rPr lang="zh-CN" altLang="en-US" sz="1600" b="1" spc="100" dirty="0">
                <a:solidFill>
                  <a:srgbClr val="000000">
                    <a:lumMod val="85000"/>
                    <a:lumOff val="15000"/>
                  </a:srgbClr>
                </a:solidFill>
                <a:uFillTx/>
                <a:latin typeface="Arial" panose="020B0604020202020204" pitchFamily="34" charset="0"/>
                <a:ea typeface="微软雅黑" panose="020B0503020204020204" charset="-122"/>
              </a:rPr>
              <a:t>）、舒尔茨（</a:t>
            </a:r>
            <a:r>
              <a:rPr lang="en-US" altLang="zh-CN" sz="1600" b="1" spc="100" dirty="0">
                <a:solidFill>
                  <a:srgbClr val="000000">
                    <a:lumMod val="85000"/>
                    <a:lumOff val="15000"/>
                  </a:srgbClr>
                </a:solidFill>
                <a:uFillTx/>
                <a:latin typeface="Arial" panose="020B0604020202020204" pitchFamily="34" charset="0"/>
                <a:ea typeface="微软雅黑" panose="020B0503020204020204" charset="-122"/>
              </a:rPr>
              <a:t>1975</a:t>
            </a:r>
            <a:r>
              <a:rPr lang="zh-CN" altLang="en-US" sz="1600" b="1" spc="100" dirty="0">
                <a:solidFill>
                  <a:srgbClr val="000000">
                    <a:lumMod val="85000"/>
                    <a:lumOff val="15000"/>
                  </a:srgbClr>
                </a:solidFill>
                <a:uFillTx/>
                <a:latin typeface="Arial" panose="020B0604020202020204" pitchFamily="34" charset="0"/>
                <a:ea typeface="微软雅黑" panose="020B0503020204020204" charset="-122"/>
              </a:rPr>
              <a:t>）、张维迎（</a:t>
            </a:r>
            <a:r>
              <a:rPr lang="en-US" altLang="zh-CN" sz="1600" b="1" spc="100" dirty="0">
                <a:solidFill>
                  <a:srgbClr val="000000">
                    <a:lumMod val="85000"/>
                    <a:lumOff val="15000"/>
                  </a:srgbClr>
                </a:solidFill>
                <a:uFillTx/>
                <a:latin typeface="Arial" panose="020B0604020202020204" pitchFamily="34" charset="0"/>
                <a:ea typeface="微软雅黑" panose="020B0503020204020204" charset="-122"/>
              </a:rPr>
              <a:t>1999</a:t>
            </a:r>
            <a:r>
              <a:rPr lang="zh-CN" altLang="en-US" sz="1600" b="1" spc="100" dirty="0">
                <a:solidFill>
                  <a:srgbClr val="000000">
                    <a:lumMod val="85000"/>
                    <a:lumOff val="15000"/>
                  </a:srgbClr>
                </a:solidFill>
                <a:uFillTx/>
                <a:latin typeface="Arial" panose="020B0604020202020204" pitchFamily="34" charset="0"/>
                <a:ea typeface="微软雅黑" panose="020B0503020204020204" charset="-122"/>
              </a:rPr>
              <a:t>）</a:t>
            </a:r>
            <a:endParaRPr lang="zh-CN" altLang="en-US" sz="1600" b="1" spc="100" dirty="0">
              <a:solidFill>
                <a:srgbClr val="000000">
                  <a:lumMod val="85000"/>
                  <a:lumOff val="15000"/>
                </a:srgbClr>
              </a:solidFill>
              <a:uFillTx/>
              <a:latin typeface="Arial" panose="020B0604020202020204" pitchFamily="34" charset="0"/>
              <a:ea typeface="微软雅黑" panose="020B0503020204020204" charset="-122"/>
            </a:endParaRPr>
          </a:p>
        </p:txBody>
      </p:sp>
      <p:sp>
        <p:nvSpPr>
          <p:cNvPr id="12" name="矩形 11"/>
          <p:cNvSpPr/>
          <p:nvPr>
            <p:custDataLst>
              <p:tags r:id="rId4"/>
            </p:custDataLst>
          </p:nvPr>
        </p:nvSpPr>
        <p:spPr>
          <a:xfrm>
            <a:off x="795020" y="2972435"/>
            <a:ext cx="925195" cy="866140"/>
          </a:xfrm>
          <a:prstGeom prst="rect">
            <a:avLst/>
          </a:prstGeom>
          <a:solidFill>
            <a:srgbClr val="FFC000"/>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solidFill>
            </a:endParaRPr>
          </a:p>
        </p:txBody>
      </p:sp>
      <p:sp>
        <p:nvSpPr>
          <p:cNvPr id="18" name="矩形 17"/>
          <p:cNvSpPr/>
          <p:nvPr>
            <p:custDataLst>
              <p:tags r:id="rId5"/>
            </p:custDataLst>
          </p:nvPr>
        </p:nvSpPr>
        <p:spPr>
          <a:xfrm>
            <a:off x="1719580" y="2972435"/>
            <a:ext cx="9514840" cy="866140"/>
          </a:xfrm>
          <a:prstGeom prst="rect">
            <a:avLst/>
          </a:prstGeom>
          <a:solidFill>
            <a:srgbClr val="FFFFFF">
              <a:lumMod val="95000"/>
              <a:alpha val="50000"/>
            </a:srgbClr>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solidFill>
            </a:endParaRPr>
          </a:p>
        </p:txBody>
      </p:sp>
      <p:sp>
        <p:nvSpPr>
          <p:cNvPr id="19" name="文本框 18"/>
          <p:cNvSpPr txBox="1"/>
          <p:nvPr>
            <p:custDataLst>
              <p:tags r:id="rId6"/>
            </p:custDataLst>
          </p:nvPr>
        </p:nvSpPr>
        <p:spPr>
          <a:xfrm>
            <a:off x="2012315" y="3024505"/>
            <a:ext cx="9069705" cy="762000"/>
          </a:xfrm>
          <a:prstGeom prst="rect">
            <a:avLst/>
          </a:prstGeom>
        </p:spPr>
        <p:txBody>
          <a:bodyPr wrap="square" lIns="90000" tIns="46800" rIns="90000" bIns="46800" anchor="ctr" anchorCtr="0"/>
          <a:lstStyle>
            <a:defPPr>
              <a:defRPr lang="zh-CN"/>
            </a:defPPr>
            <a:lvl1pPr>
              <a:defRPr sz="1400">
                <a:solidFill>
                  <a:prstClr val="white"/>
                </a:solidFill>
              </a:defRPr>
            </a:lvl1pPr>
          </a:lstStyle>
          <a:p>
            <a:pPr lvl="0" algn="l">
              <a:lnSpc>
                <a:spcPct val="120000"/>
              </a:lnSpc>
              <a:buClrTx/>
              <a:buSzTx/>
              <a:buFontTx/>
            </a:pPr>
            <a:r>
              <a:rPr lang="zh-CN" altLang="en-US" sz="1600" b="1" spc="100" dirty="0">
                <a:solidFill>
                  <a:srgbClr val="000000">
                    <a:lumMod val="85000"/>
                    <a:lumOff val="15000"/>
                  </a:srgbClr>
                </a:solidFill>
                <a:uFillTx/>
                <a:latin typeface="Arial" panose="020B0604020202020204" pitchFamily="34" charset="0"/>
                <a:ea typeface="微软雅黑" panose="020B0503020204020204" charset="-122"/>
                <a:sym typeface="+mn-ea"/>
              </a:rPr>
              <a:t>创新说。</a:t>
            </a:r>
            <a:r>
              <a:rPr lang="en-US" altLang="zh-CN" sz="1600" b="1" spc="100" dirty="0">
                <a:solidFill>
                  <a:srgbClr val="000000">
                    <a:lumMod val="85000"/>
                    <a:lumOff val="15000"/>
                  </a:srgbClr>
                </a:solidFill>
                <a:uFillTx/>
                <a:latin typeface="Arial" panose="020B0604020202020204" pitchFamily="34" charset="0"/>
                <a:ea typeface="微软雅黑" panose="020B0503020204020204" charset="-122"/>
                <a:sym typeface="+mn-ea"/>
              </a:rPr>
              <a:t>1934</a:t>
            </a:r>
            <a:r>
              <a:rPr lang="zh-CN" altLang="en-US" sz="1600" b="1" spc="100" dirty="0">
                <a:solidFill>
                  <a:srgbClr val="000000">
                    <a:lumMod val="85000"/>
                    <a:lumOff val="15000"/>
                  </a:srgbClr>
                </a:solidFill>
                <a:uFillTx/>
                <a:latin typeface="Arial" panose="020B0604020202020204" pitchFamily="34" charset="0"/>
                <a:ea typeface="微软雅黑" panose="020B0503020204020204" charset="-122"/>
                <a:sym typeface="+mn-ea"/>
              </a:rPr>
              <a:t>年，熊彼特指出企业家的职责是通过创新打破市场均衡以获取利润，首创欲、成功欲、冒险和以苦为乐、精明、敏锐、强烈的事业心为企业家精神的五要素；德鲁克（</a:t>
            </a:r>
            <a:r>
              <a:rPr lang="en-US" altLang="zh-CN" sz="1600" b="1" spc="100" dirty="0">
                <a:solidFill>
                  <a:srgbClr val="000000">
                    <a:lumMod val="85000"/>
                    <a:lumOff val="15000"/>
                  </a:srgbClr>
                </a:solidFill>
                <a:uFillTx/>
                <a:latin typeface="Arial" panose="020B0604020202020204" pitchFamily="34" charset="0"/>
                <a:ea typeface="微软雅黑" panose="020B0503020204020204" charset="-122"/>
                <a:sym typeface="+mn-ea"/>
              </a:rPr>
              <a:t>1985</a:t>
            </a:r>
            <a:r>
              <a:rPr lang="zh-CN" altLang="en-US" sz="1600" b="1" spc="100" dirty="0">
                <a:solidFill>
                  <a:srgbClr val="000000">
                    <a:lumMod val="85000"/>
                    <a:lumOff val="15000"/>
                  </a:srgbClr>
                </a:solidFill>
                <a:uFillTx/>
                <a:latin typeface="Arial" panose="020B0604020202020204" pitchFamily="34" charset="0"/>
                <a:ea typeface="微软雅黑" panose="020B0503020204020204" charset="-122"/>
                <a:sym typeface="+mn-ea"/>
              </a:rPr>
              <a:t>）</a:t>
            </a:r>
            <a:endParaRPr lang="zh-CN" altLang="en-US" sz="1600" b="1" spc="100" dirty="0">
              <a:solidFill>
                <a:srgbClr val="000000">
                  <a:lumMod val="85000"/>
                  <a:lumOff val="15000"/>
                </a:srgbClr>
              </a:solidFill>
              <a:uFillTx/>
              <a:latin typeface="Arial" panose="020B0604020202020204" pitchFamily="34" charset="0"/>
              <a:ea typeface="微软雅黑" panose="020B0503020204020204" charset="-122"/>
              <a:sym typeface="+mn-ea"/>
            </a:endParaRPr>
          </a:p>
        </p:txBody>
      </p:sp>
      <p:sp>
        <p:nvSpPr>
          <p:cNvPr id="20" name="矩形 19"/>
          <p:cNvSpPr/>
          <p:nvPr>
            <p:custDataLst>
              <p:tags r:id="rId7"/>
            </p:custDataLst>
          </p:nvPr>
        </p:nvSpPr>
        <p:spPr>
          <a:xfrm>
            <a:off x="795020" y="4295140"/>
            <a:ext cx="925195" cy="866140"/>
          </a:xfrm>
          <a:prstGeom prst="rect">
            <a:avLst/>
          </a:prstGeom>
          <a:solidFill>
            <a:srgbClr val="92D050"/>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solidFill>
            </a:endParaRPr>
          </a:p>
        </p:txBody>
      </p:sp>
      <p:sp>
        <p:nvSpPr>
          <p:cNvPr id="21" name="矩形 20"/>
          <p:cNvSpPr/>
          <p:nvPr>
            <p:custDataLst>
              <p:tags r:id="rId8"/>
            </p:custDataLst>
          </p:nvPr>
        </p:nvSpPr>
        <p:spPr>
          <a:xfrm>
            <a:off x="1719580" y="4295140"/>
            <a:ext cx="9514840" cy="866140"/>
          </a:xfrm>
          <a:prstGeom prst="rect">
            <a:avLst/>
          </a:prstGeom>
          <a:solidFill>
            <a:srgbClr val="FFFFFF">
              <a:lumMod val="95000"/>
              <a:alpha val="50000"/>
            </a:srgbClr>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solidFill>
            </a:endParaRPr>
          </a:p>
        </p:txBody>
      </p:sp>
      <p:sp>
        <p:nvSpPr>
          <p:cNvPr id="22" name="文本框 21"/>
          <p:cNvSpPr txBox="1"/>
          <p:nvPr>
            <p:custDataLst>
              <p:tags r:id="rId9"/>
            </p:custDataLst>
          </p:nvPr>
        </p:nvSpPr>
        <p:spPr>
          <a:xfrm>
            <a:off x="2012315" y="4347210"/>
            <a:ext cx="9069705" cy="762000"/>
          </a:xfrm>
          <a:prstGeom prst="rect">
            <a:avLst/>
          </a:prstGeom>
        </p:spPr>
        <p:txBody>
          <a:bodyPr wrap="square" lIns="90000" tIns="46800" rIns="90000" bIns="46800" anchor="ctr" anchorCtr="0"/>
          <a:lstStyle>
            <a:defPPr>
              <a:defRPr lang="zh-CN"/>
            </a:defPPr>
            <a:lvl1pPr>
              <a:defRPr sz="1400">
                <a:solidFill>
                  <a:prstClr val="white"/>
                </a:solidFill>
              </a:defRPr>
            </a:lvl1pPr>
          </a:lstStyle>
          <a:p>
            <a:pPr lvl="0" algn="l">
              <a:lnSpc>
                <a:spcPct val="120000"/>
              </a:lnSpc>
              <a:buClrTx/>
              <a:buSzTx/>
              <a:buFontTx/>
            </a:pPr>
            <a:r>
              <a:rPr lang="zh-CN" altLang="en-US" sz="1600" b="1" spc="100" dirty="0">
                <a:solidFill>
                  <a:srgbClr val="000000">
                    <a:lumMod val="85000"/>
                    <a:lumOff val="15000"/>
                  </a:srgbClr>
                </a:solidFill>
                <a:uFillTx/>
                <a:latin typeface="Arial" panose="020B0604020202020204" pitchFamily="34" charset="0"/>
                <a:ea typeface="微软雅黑" panose="020B0503020204020204" charset="-122"/>
                <a:sym typeface="+mn-ea"/>
              </a:rPr>
              <a:t>决策和市场机会说。</a:t>
            </a:r>
            <a:r>
              <a:rPr lang="en-US" altLang="zh-CN" sz="1600" b="1" spc="100" dirty="0">
                <a:solidFill>
                  <a:srgbClr val="000000">
                    <a:lumMod val="85000"/>
                    <a:lumOff val="15000"/>
                  </a:srgbClr>
                </a:solidFill>
                <a:uFillTx/>
                <a:latin typeface="Arial" panose="020B0604020202020204" pitchFamily="34" charset="0"/>
                <a:ea typeface="微软雅黑" panose="020B0503020204020204" charset="-122"/>
                <a:sym typeface="+mn-ea"/>
              </a:rPr>
              <a:t>1937</a:t>
            </a:r>
            <a:r>
              <a:rPr lang="zh-CN" altLang="en-US" sz="1600" b="1" spc="100" dirty="0">
                <a:solidFill>
                  <a:srgbClr val="000000">
                    <a:lumMod val="85000"/>
                    <a:lumOff val="15000"/>
                  </a:srgbClr>
                </a:solidFill>
                <a:uFillTx/>
                <a:latin typeface="Arial" panose="020B0604020202020204" pitchFamily="34" charset="0"/>
                <a:ea typeface="微软雅黑" panose="020B0503020204020204" charset="-122"/>
                <a:sym typeface="+mn-ea"/>
              </a:rPr>
              <a:t>年，</a:t>
            </a:r>
            <a:r>
              <a:rPr lang="zh-CN" altLang="en-US" sz="1600" b="1" spc="100" dirty="0">
                <a:solidFill>
                  <a:srgbClr val="000000">
                    <a:lumMod val="85000"/>
                    <a:lumOff val="15000"/>
                  </a:srgbClr>
                </a:solidFill>
                <a:uFillTx/>
                <a:latin typeface="Arial" panose="020B0604020202020204" pitchFamily="34" charset="0"/>
                <a:ea typeface="微软雅黑" panose="020B0503020204020204" charset="-122"/>
                <a:sym typeface="+mn-ea"/>
              </a:rPr>
              <a:t>新制度主义经济学鼻祖科斯指出，企业家的才能集中在对交易成本的节约方面。哈耶克</a:t>
            </a:r>
            <a:r>
              <a:rPr lang="en-US" altLang="zh-CN" sz="1600" b="1" spc="100" dirty="0">
                <a:solidFill>
                  <a:srgbClr val="000000">
                    <a:lumMod val="85000"/>
                    <a:lumOff val="15000"/>
                  </a:srgbClr>
                </a:solidFill>
                <a:uFillTx/>
                <a:latin typeface="Arial" panose="020B0604020202020204" pitchFamily="34" charset="0"/>
                <a:ea typeface="微软雅黑" panose="020B0503020204020204" charset="-122"/>
                <a:sym typeface="+mn-ea"/>
              </a:rPr>
              <a:t>(1937</a:t>
            </a:r>
            <a:r>
              <a:rPr lang="zh-CN" altLang="en-US" sz="1600" b="1" spc="100" dirty="0">
                <a:solidFill>
                  <a:srgbClr val="000000">
                    <a:lumMod val="85000"/>
                    <a:lumOff val="15000"/>
                  </a:srgbClr>
                </a:solidFill>
                <a:uFillTx/>
                <a:latin typeface="Arial" panose="020B0604020202020204" pitchFamily="34" charset="0"/>
                <a:ea typeface="微软雅黑" panose="020B0503020204020204" charset="-122"/>
                <a:sym typeface="+mn-ea"/>
              </a:rPr>
              <a:t>）、米塞斯（</a:t>
            </a:r>
            <a:r>
              <a:rPr lang="en-US" altLang="zh-CN" sz="1600" b="1" spc="100" dirty="0">
                <a:solidFill>
                  <a:srgbClr val="000000">
                    <a:lumMod val="85000"/>
                    <a:lumOff val="15000"/>
                  </a:srgbClr>
                </a:solidFill>
                <a:uFillTx/>
                <a:latin typeface="Arial" panose="020B0604020202020204" pitchFamily="34" charset="0"/>
                <a:ea typeface="微软雅黑" panose="020B0503020204020204" charset="-122"/>
                <a:sym typeface="+mn-ea"/>
              </a:rPr>
              <a:t>1949</a:t>
            </a:r>
            <a:r>
              <a:rPr lang="zh-CN" altLang="en-US" sz="1600" b="1" spc="100" dirty="0">
                <a:solidFill>
                  <a:srgbClr val="000000">
                    <a:lumMod val="85000"/>
                    <a:lumOff val="15000"/>
                  </a:srgbClr>
                </a:solidFill>
                <a:uFillTx/>
                <a:latin typeface="Arial" panose="020B0604020202020204" pitchFamily="34" charset="0"/>
                <a:ea typeface="微软雅黑" panose="020B0503020204020204" charset="-122"/>
                <a:sym typeface="+mn-ea"/>
              </a:rPr>
              <a:t>）、柯兹纳（</a:t>
            </a:r>
            <a:r>
              <a:rPr lang="en-US" altLang="zh-CN" sz="1600" b="1" spc="100" dirty="0">
                <a:solidFill>
                  <a:srgbClr val="000000">
                    <a:lumMod val="85000"/>
                    <a:lumOff val="15000"/>
                  </a:srgbClr>
                </a:solidFill>
                <a:uFillTx/>
                <a:latin typeface="Arial" panose="020B0604020202020204" pitchFamily="34" charset="0"/>
                <a:ea typeface="微软雅黑" panose="020B0503020204020204" charset="-122"/>
                <a:sym typeface="+mn-ea"/>
              </a:rPr>
              <a:t>1973</a:t>
            </a:r>
            <a:r>
              <a:rPr lang="zh-CN" altLang="en-US" sz="1600" b="1" spc="100" dirty="0">
                <a:solidFill>
                  <a:srgbClr val="000000">
                    <a:lumMod val="85000"/>
                    <a:lumOff val="15000"/>
                  </a:srgbClr>
                </a:solidFill>
                <a:uFillTx/>
                <a:latin typeface="Arial" panose="020B0604020202020204" pitchFamily="34" charset="0"/>
                <a:ea typeface="微软雅黑" panose="020B0503020204020204" charset="-122"/>
                <a:sym typeface="+mn-ea"/>
              </a:rPr>
              <a:t>）、卡森（</a:t>
            </a:r>
            <a:r>
              <a:rPr lang="en-US" altLang="zh-CN" sz="1600" b="1" spc="100" dirty="0">
                <a:solidFill>
                  <a:srgbClr val="000000">
                    <a:lumMod val="85000"/>
                    <a:lumOff val="15000"/>
                  </a:srgbClr>
                </a:solidFill>
                <a:uFillTx/>
                <a:latin typeface="Arial" panose="020B0604020202020204" pitchFamily="34" charset="0"/>
                <a:ea typeface="微软雅黑" panose="020B0503020204020204" charset="-122"/>
                <a:sym typeface="+mn-ea"/>
              </a:rPr>
              <a:t>1982</a:t>
            </a:r>
            <a:r>
              <a:rPr lang="zh-CN" altLang="en-US" sz="1600" b="1" spc="100" dirty="0">
                <a:solidFill>
                  <a:srgbClr val="000000">
                    <a:lumMod val="85000"/>
                    <a:lumOff val="15000"/>
                  </a:srgbClr>
                </a:solidFill>
                <a:uFillTx/>
                <a:latin typeface="Arial" panose="020B0604020202020204" pitchFamily="34" charset="0"/>
                <a:ea typeface="微软雅黑" panose="020B0503020204020204" charset="-122"/>
                <a:sym typeface="+mn-ea"/>
              </a:rPr>
              <a:t>）均认为企业家精神体现在对市场机会的把握方面</a:t>
            </a:r>
            <a:endParaRPr lang="zh-CN" altLang="en-US" sz="1600" b="1" spc="100" dirty="0">
              <a:solidFill>
                <a:srgbClr val="000000">
                  <a:lumMod val="85000"/>
                  <a:lumOff val="15000"/>
                </a:srgbClr>
              </a:solidFill>
              <a:uFillTx/>
              <a:latin typeface="Arial" panose="020B0604020202020204" pitchFamily="34" charset="0"/>
              <a:ea typeface="微软雅黑" panose="020B0503020204020204" charset="-122"/>
              <a:sym typeface="+mn-ea"/>
            </a:endParaRPr>
          </a:p>
        </p:txBody>
      </p:sp>
      <p:sp>
        <p:nvSpPr>
          <p:cNvPr id="23" name="文本框 22"/>
          <p:cNvSpPr txBox="1"/>
          <p:nvPr>
            <p:custDataLst>
              <p:tags r:id="rId10"/>
            </p:custDataLst>
          </p:nvPr>
        </p:nvSpPr>
        <p:spPr>
          <a:xfrm>
            <a:off x="1009650" y="4375150"/>
            <a:ext cx="495935" cy="706755"/>
          </a:xfrm>
          <a:prstGeom prst="rect">
            <a:avLst/>
          </a:prstGeom>
          <a:noFill/>
        </p:spPr>
        <p:txBody>
          <a:bodyPr wrap="square" rtlCol="0">
            <a:normAutofit fontScale="90000"/>
          </a:bodyPr>
          <a:lstStyle/>
          <a:p>
            <a:r>
              <a:rPr lang="en-US" altLang="zh-CN" sz="4000" b="1">
                <a:solidFill>
                  <a:srgbClr val="FFFFFF"/>
                </a:solidFill>
                <a:latin typeface="微软雅黑" panose="020B0503020204020204" charset="-122"/>
                <a:ea typeface="微软雅黑" panose="020B0503020204020204" charset="-122"/>
              </a:rPr>
              <a:t>3</a:t>
            </a:r>
            <a:endParaRPr lang="en-US" altLang="zh-CN" sz="4000" b="1">
              <a:solidFill>
                <a:srgbClr val="FFFFFF"/>
              </a:solidFill>
              <a:latin typeface="微软雅黑" panose="020B0503020204020204" charset="-122"/>
              <a:ea typeface="微软雅黑" panose="020B0503020204020204" charset="-122"/>
            </a:endParaRPr>
          </a:p>
        </p:txBody>
      </p:sp>
      <p:sp>
        <p:nvSpPr>
          <p:cNvPr id="24" name="文本框 23"/>
          <p:cNvSpPr txBox="1"/>
          <p:nvPr>
            <p:custDataLst>
              <p:tags r:id="rId11"/>
            </p:custDataLst>
          </p:nvPr>
        </p:nvSpPr>
        <p:spPr>
          <a:xfrm>
            <a:off x="1009650" y="3052445"/>
            <a:ext cx="495935" cy="706755"/>
          </a:xfrm>
          <a:prstGeom prst="rect">
            <a:avLst/>
          </a:prstGeom>
          <a:noFill/>
        </p:spPr>
        <p:txBody>
          <a:bodyPr wrap="square" rtlCol="0">
            <a:normAutofit fontScale="90000"/>
          </a:bodyPr>
          <a:lstStyle/>
          <a:p>
            <a:r>
              <a:rPr lang="en-US" altLang="zh-CN" sz="4000" b="1">
                <a:solidFill>
                  <a:srgbClr val="FFFFFF"/>
                </a:solidFill>
                <a:latin typeface="微软雅黑" panose="020B0503020204020204" charset="-122"/>
                <a:ea typeface="微软雅黑" panose="020B0503020204020204" charset="-122"/>
              </a:rPr>
              <a:t>2</a:t>
            </a:r>
            <a:endParaRPr lang="en-US" altLang="zh-CN" sz="4000" b="1">
              <a:solidFill>
                <a:srgbClr val="FFFFFF"/>
              </a:solidFill>
              <a:latin typeface="微软雅黑" panose="020B0503020204020204" charset="-122"/>
              <a:ea typeface="微软雅黑" panose="020B0503020204020204" charset="-122"/>
            </a:endParaRPr>
          </a:p>
        </p:txBody>
      </p:sp>
      <p:sp>
        <p:nvSpPr>
          <p:cNvPr id="25" name="文本框 24"/>
          <p:cNvSpPr txBox="1"/>
          <p:nvPr>
            <p:custDataLst>
              <p:tags r:id="rId12"/>
            </p:custDataLst>
          </p:nvPr>
        </p:nvSpPr>
        <p:spPr>
          <a:xfrm>
            <a:off x="1009650" y="1729740"/>
            <a:ext cx="495935" cy="706755"/>
          </a:xfrm>
          <a:prstGeom prst="rect">
            <a:avLst/>
          </a:prstGeom>
          <a:noFill/>
        </p:spPr>
        <p:txBody>
          <a:bodyPr wrap="square" rtlCol="0">
            <a:normAutofit fontScale="90000"/>
          </a:bodyPr>
          <a:lstStyle/>
          <a:p>
            <a:r>
              <a:rPr lang="en-US" altLang="zh-CN" sz="4000" b="1">
                <a:solidFill>
                  <a:srgbClr val="FFFFFF"/>
                </a:solidFill>
                <a:latin typeface="微软雅黑" panose="020B0503020204020204" charset="-122"/>
                <a:ea typeface="微软雅黑" panose="020B0503020204020204" charset="-122"/>
              </a:rPr>
              <a:t>1</a:t>
            </a:r>
            <a:endParaRPr lang="en-US" altLang="zh-CN" sz="4000" b="1">
              <a:solidFill>
                <a:srgbClr val="FFFFFF"/>
              </a:solidFill>
              <a:latin typeface="微软雅黑" panose="020B0503020204020204" charset="-122"/>
              <a:ea typeface="微软雅黑" panose="020B0503020204020204" charset="-122"/>
            </a:endParaRPr>
          </a:p>
        </p:txBody>
      </p:sp>
      <p:sp>
        <p:nvSpPr>
          <p:cNvPr id="26" name="文本框 25"/>
          <p:cNvSpPr txBox="1"/>
          <p:nvPr/>
        </p:nvSpPr>
        <p:spPr>
          <a:xfrm>
            <a:off x="1688465" y="5506085"/>
            <a:ext cx="9106535" cy="82994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lang="zh-CN" altLang="en-US" sz="2400" b="1">
                <a:solidFill>
                  <a:schemeClr val="accent4"/>
                </a:solidFill>
                <a:effectLst/>
              </a:rPr>
              <a:t>经济学：侧重分析企业家精神的内涵特征和对经济发展的作用；</a:t>
            </a:r>
            <a:endParaRPr lang="zh-CN" altLang="en-US" sz="2400" b="1">
              <a:solidFill>
                <a:schemeClr val="accent4"/>
              </a:solidFill>
              <a:effectLst/>
            </a:endParaRPr>
          </a:p>
          <a:p>
            <a:r>
              <a:rPr lang="zh-CN" altLang="en-US" sz="2400" b="1">
                <a:solidFill>
                  <a:schemeClr val="accent4"/>
                </a:solidFill>
                <a:effectLst/>
              </a:rPr>
              <a:t>管理学：侧重分析企业家精神对人财物调配的作用。</a:t>
            </a:r>
            <a:endParaRPr lang="zh-CN" altLang="en-US" sz="2400" b="1">
              <a:solidFill>
                <a:schemeClr val="accent4"/>
              </a:solidFill>
              <a:effectLst/>
            </a:endParaRPr>
          </a:p>
        </p:txBody>
      </p:sp>
    </p:spTree>
    <p:custDataLst>
      <p:tags r:id="rId13"/>
    </p:custDataLst>
  </p:cSld>
  <p:clrMapOvr>
    <a:masterClrMapping/>
  </p:clrMapOvr>
  <mc:AlternateContent xmlns:mc="http://schemas.openxmlformats.org/markup-compatibility/2006">
    <mc:Choice xmlns:p14="http://schemas.microsoft.com/office/powerpoint/2010/main" Requires="p14">
      <p:transition spd="slow" p14:dur="2000">
        <p:wipe dir="r"/>
      </p:transition>
    </mc:Choice>
    <mc:Fallback>
      <p:transition spd="slow">
        <p:wipe dir="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矩形 10"/>
          <p:cNvSpPr/>
          <p:nvPr/>
        </p:nvSpPr>
        <p:spPr>
          <a:xfrm>
            <a:off x="3028950" y="636270"/>
            <a:ext cx="6134100" cy="765175"/>
          </a:xfrm>
          <a:prstGeom prst="rect">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200" b="1" spc="300">
                <a:solidFill>
                  <a:schemeClr val="bg1"/>
                </a:solidFill>
                <a:uFillTx/>
                <a:latin typeface="+mn-ea"/>
                <a:cs typeface="+mn-ea"/>
              </a:rPr>
              <a:t>一、国有企业的发展历程回顾</a:t>
            </a:r>
            <a:endParaRPr lang="zh-CN" sz="3200" b="1" spc="300">
              <a:solidFill>
                <a:schemeClr val="bg1"/>
              </a:solidFill>
              <a:uFillTx/>
              <a:latin typeface="+mn-ea"/>
              <a:cs typeface="+mn-ea"/>
            </a:endParaRPr>
          </a:p>
        </p:txBody>
      </p:sp>
      <p:sp>
        <p:nvSpPr>
          <p:cNvPr id="41" name="文本框 40"/>
          <p:cNvSpPr txBox="1"/>
          <p:nvPr/>
        </p:nvSpPr>
        <p:spPr>
          <a:xfrm>
            <a:off x="432435" y="3782695"/>
            <a:ext cx="1911350" cy="1198880"/>
          </a:xfrm>
          <a:prstGeom prst="rect">
            <a:avLst/>
          </a:prstGeom>
          <a:noFill/>
        </p:spPr>
        <p:txBody>
          <a:bodyPr wrap="square" rtlCol="0">
            <a:spAutoFit/>
          </a:bodyPr>
          <a:p>
            <a:pPr algn="ctr"/>
            <a:r>
              <a:rPr lang="en-US" altLang="zh-CN" smtClean="0">
                <a:latin typeface="+mn-ea"/>
              </a:rPr>
              <a:t>1946</a:t>
            </a:r>
            <a:r>
              <a:rPr lang="zh-CN" altLang="en-US" smtClean="0">
                <a:latin typeface="+mn-ea"/>
              </a:rPr>
              <a:t>年</a:t>
            </a:r>
            <a:r>
              <a:rPr lang="en-US" altLang="zh-CN" smtClean="0">
                <a:latin typeface="+mn-ea"/>
              </a:rPr>
              <a:t>-1956</a:t>
            </a:r>
            <a:r>
              <a:rPr lang="zh-CN" altLang="en-US" smtClean="0">
                <a:latin typeface="+mn-ea"/>
              </a:rPr>
              <a:t>年</a:t>
            </a:r>
            <a:endParaRPr lang="zh-CN" altLang="en-US" smtClean="0">
              <a:latin typeface="+mn-ea"/>
            </a:endParaRPr>
          </a:p>
          <a:p>
            <a:pPr algn="ctr"/>
            <a:endParaRPr lang="zh-CN" altLang="en-US" smtClean="0">
              <a:latin typeface="+mn-ea"/>
            </a:endParaRPr>
          </a:p>
          <a:p>
            <a:pPr algn="ctr"/>
            <a:r>
              <a:rPr lang="zh-CN" altLang="en-US" b="1" smtClean="0">
                <a:solidFill>
                  <a:schemeClr val="accent2">
                    <a:lumMod val="60000"/>
                    <a:lumOff val="40000"/>
                  </a:schemeClr>
                </a:solidFill>
                <a:latin typeface="+mn-ea"/>
              </a:rPr>
              <a:t>形成时期</a:t>
            </a:r>
            <a:endParaRPr lang="zh-CN" altLang="en-US" b="1" smtClean="0">
              <a:solidFill>
                <a:schemeClr val="accent2">
                  <a:lumMod val="60000"/>
                  <a:lumOff val="40000"/>
                </a:schemeClr>
              </a:solidFill>
              <a:latin typeface="+mn-ea"/>
            </a:endParaRPr>
          </a:p>
          <a:p>
            <a:pPr algn="ctr"/>
            <a:endParaRPr lang="zh-CN" altLang="en-US" b="1" smtClean="0">
              <a:solidFill>
                <a:schemeClr val="accent2">
                  <a:lumMod val="60000"/>
                  <a:lumOff val="40000"/>
                </a:schemeClr>
              </a:solidFill>
              <a:latin typeface="+mn-ea"/>
            </a:endParaRPr>
          </a:p>
        </p:txBody>
      </p:sp>
      <p:grpSp>
        <p:nvGrpSpPr>
          <p:cNvPr id="42" name="组合 41"/>
          <p:cNvGrpSpPr/>
          <p:nvPr/>
        </p:nvGrpSpPr>
        <p:grpSpPr>
          <a:xfrm>
            <a:off x="887730" y="2607310"/>
            <a:ext cx="1020445" cy="947420"/>
            <a:chOff x="4345041" y="2191657"/>
            <a:chExt cx="1705136" cy="1676047"/>
          </a:xfrm>
        </p:grpSpPr>
        <p:sp>
          <p:nvSpPr>
            <p:cNvPr id="43" name="椭圆 42"/>
            <p:cNvSpPr/>
            <p:nvPr/>
          </p:nvSpPr>
          <p:spPr>
            <a:xfrm>
              <a:off x="4345041" y="2191657"/>
              <a:ext cx="1366618" cy="1366618"/>
            </a:xfrm>
            <a:prstGeom prst="ellipse">
              <a:avLst/>
            </a:prstGeom>
            <a:ln>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p>
              <a:pPr algn="ctr"/>
              <a:r>
                <a:rPr lang="en-US" altLang="zh-CN" sz="3600" b="1">
                  <a:solidFill>
                    <a:schemeClr val="bg1"/>
                  </a:solidFill>
                </a:rPr>
                <a:t>1</a:t>
              </a:r>
              <a:endParaRPr lang="zh-CN" altLang="en-US" sz="3600" b="1">
                <a:solidFill>
                  <a:schemeClr val="bg1"/>
                </a:solidFill>
              </a:endParaRPr>
            </a:p>
          </p:txBody>
        </p:sp>
        <p:sp>
          <p:nvSpPr>
            <p:cNvPr id="44" name="椭圆 43"/>
            <p:cNvSpPr/>
            <p:nvPr/>
          </p:nvSpPr>
          <p:spPr>
            <a:xfrm rot="18000000">
              <a:off x="5169844" y="2987371"/>
              <a:ext cx="880333" cy="880333"/>
            </a:xfrm>
            <a:prstGeom prst="ellipse">
              <a:avLst/>
            </a:prstGeom>
            <a:ln>
              <a:solidFill>
                <a:schemeClr val="bg1"/>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tlCol="0" anchor="ctr"/>
            <a:p>
              <a:pPr algn="ctr"/>
              <a:endParaRPr lang="zh-CN" altLang="en-US">
                <a:solidFill>
                  <a:schemeClr val="bg1"/>
                </a:solidFill>
              </a:endParaRPr>
            </a:p>
          </p:txBody>
        </p:sp>
      </p:grpSp>
      <p:sp>
        <p:nvSpPr>
          <p:cNvPr id="45" name="文本框 44"/>
          <p:cNvSpPr txBox="1"/>
          <p:nvPr/>
        </p:nvSpPr>
        <p:spPr>
          <a:xfrm>
            <a:off x="2180590" y="3782695"/>
            <a:ext cx="1877695" cy="1198880"/>
          </a:xfrm>
          <a:prstGeom prst="rect">
            <a:avLst/>
          </a:prstGeom>
          <a:noFill/>
        </p:spPr>
        <p:txBody>
          <a:bodyPr wrap="square" rtlCol="0">
            <a:spAutoFit/>
          </a:bodyPr>
          <a:p>
            <a:pPr algn="ctr"/>
            <a:r>
              <a:rPr lang="en-US" altLang="zh-CN" smtClean="0">
                <a:latin typeface="+mn-ea"/>
              </a:rPr>
              <a:t>1957</a:t>
            </a:r>
            <a:r>
              <a:rPr lang="zh-CN" altLang="en-US" smtClean="0">
                <a:latin typeface="+mn-ea"/>
              </a:rPr>
              <a:t>年</a:t>
            </a:r>
            <a:r>
              <a:rPr lang="en-US" altLang="zh-CN" smtClean="0">
                <a:latin typeface="+mn-ea"/>
              </a:rPr>
              <a:t>-1978</a:t>
            </a:r>
            <a:r>
              <a:rPr lang="zh-CN" altLang="en-US" smtClean="0">
                <a:latin typeface="+mn-ea"/>
              </a:rPr>
              <a:t>年</a:t>
            </a:r>
            <a:endParaRPr lang="zh-CN" altLang="en-US" smtClean="0">
              <a:latin typeface="+mn-ea"/>
            </a:endParaRPr>
          </a:p>
          <a:p>
            <a:pPr algn="ctr"/>
            <a:endParaRPr lang="zh-CN" altLang="en-US" smtClean="0">
              <a:latin typeface="+mn-ea"/>
            </a:endParaRPr>
          </a:p>
          <a:p>
            <a:pPr algn="ctr"/>
            <a:r>
              <a:rPr lang="zh-CN" altLang="en-US" b="1" smtClean="0">
                <a:solidFill>
                  <a:schemeClr val="tx1"/>
                </a:solidFill>
                <a:effectLst/>
                <a:latin typeface="+mn-ea"/>
              </a:rPr>
              <a:t>成长、彷徨与</a:t>
            </a:r>
            <a:endParaRPr lang="zh-CN" altLang="en-US" b="1" smtClean="0">
              <a:solidFill>
                <a:schemeClr val="tx1"/>
              </a:solidFill>
              <a:effectLst/>
              <a:latin typeface="+mn-ea"/>
            </a:endParaRPr>
          </a:p>
          <a:p>
            <a:pPr algn="ctr"/>
            <a:r>
              <a:rPr lang="zh-CN" altLang="en-US" b="1" smtClean="0">
                <a:solidFill>
                  <a:schemeClr val="tx1"/>
                </a:solidFill>
                <a:effectLst/>
                <a:latin typeface="+mn-ea"/>
              </a:rPr>
              <a:t>停滞时期</a:t>
            </a:r>
            <a:endParaRPr lang="zh-CN" altLang="en-US" b="1" smtClean="0">
              <a:solidFill>
                <a:schemeClr val="tx1"/>
              </a:solidFill>
              <a:effectLst/>
              <a:latin typeface="+mn-ea"/>
            </a:endParaRPr>
          </a:p>
        </p:txBody>
      </p:sp>
      <p:grpSp>
        <p:nvGrpSpPr>
          <p:cNvPr id="46" name="组合 45"/>
          <p:cNvGrpSpPr/>
          <p:nvPr/>
        </p:nvGrpSpPr>
        <p:grpSpPr>
          <a:xfrm>
            <a:off x="2597150" y="2607310"/>
            <a:ext cx="1020445" cy="947420"/>
            <a:chOff x="4345041" y="2191657"/>
            <a:chExt cx="1705136" cy="1676047"/>
          </a:xfrm>
          <a:solidFill>
            <a:srgbClr val="FFC000"/>
          </a:solidFill>
        </p:grpSpPr>
        <p:sp>
          <p:nvSpPr>
            <p:cNvPr id="47" name="椭圆 46"/>
            <p:cNvSpPr/>
            <p:nvPr/>
          </p:nvSpPr>
          <p:spPr>
            <a:xfrm>
              <a:off x="4345041" y="2191657"/>
              <a:ext cx="1366618" cy="136661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r>
                <a:rPr lang="en-US" altLang="zh-CN" sz="3600" b="1" smtClean="0">
                  <a:solidFill>
                    <a:schemeClr val="bg1"/>
                  </a:solidFill>
                </a:rPr>
                <a:t>2</a:t>
              </a:r>
              <a:endParaRPr lang="zh-CN" altLang="en-US" sz="3600" b="1">
                <a:solidFill>
                  <a:schemeClr val="bg1"/>
                </a:solidFill>
              </a:endParaRPr>
            </a:p>
          </p:txBody>
        </p:sp>
        <p:sp>
          <p:nvSpPr>
            <p:cNvPr id="48" name="椭圆 47"/>
            <p:cNvSpPr/>
            <p:nvPr/>
          </p:nvSpPr>
          <p:spPr>
            <a:xfrm rot="18000000">
              <a:off x="5169844" y="2987371"/>
              <a:ext cx="880333" cy="880333"/>
            </a:xfrm>
            <a:prstGeom prst="ellipse">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zh-CN" altLang="en-US">
                <a:solidFill>
                  <a:schemeClr val="bg1"/>
                </a:solidFill>
              </a:endParaRPr>
            </a:p>
          </p:txBody>
        </p:sp>
      </p:grpSp>
      <p:sp>
        <p:nvSpPr>
          <p:cNvPr id="49" name="文本框 48"/>
          <p:cNvSpPr txBox="1"/>
          <p:nvPr/>
        </p:nvSpPr>
        <p:spPr>
          <a:xfrm>
            <a:off x="4077335" y="3782695"/>
            <a:ext cx="2021205" cy="1476375"/>
          </a:xfrm>
          <a:prstGeom prst="rect">
            <a:avLst/>
          </a:prstGeom>
          <a:noFill/>
        </p:spPr>
        <p:txBody>
          <a:bodyPr wrap="square" rtlCol="0">
            <a:spAutoFit/>
          </a:bodyPr>
          <a:p>
            <a:pPr algn="ctr"/>
            <a:r>
              <a:rPr lang="en-US" smtClean="0">
                <a:solidFill>
                  <a:schemeClr val="tx1"/>
                </a:solidFill>
                <a:effectLst/>
                <a:latin typeface="+mn-ea"/>
              </a:rPr>
              <a:t>1978</a:t>
            </a:r>
            <a:r>
              <a:rPr lang="zh-CN" altLang="en-US" smtClean="0">
                <a:solidFill>
                  <a:schemeClr val="tx1"/>
                </a:solidFill>
                <a:effectLst/>
                <a:latin typeface="+mn-ea"/>
              </a:rPr>
              <a:t>年</a:t>
            </a:r>
            <a:r>
              <a:rPr lang="en-US" smtClean="0">
                <a:solidFill>
                  <a:schemeClr val="tx1"/>
                </a:solidFill>
                <a:effectLst/>
                <a:latin typeface="+mn-ea"/>
              </a:rPr>
              <a:t>-</a:t>
            </a:r>
            <a:r>
              <a:rPr lang="en-US" altLang="zh-CN" smtClean="0">
                <a:solidFill>
                  <a:schemeClr val="tx1"/>
                </a:solidFill>
                <a:effectLst/>
                <a:latin typeface="+mn-ea"/>
              </a:rPr>
              <a:t>1993</a:t>
            </a:r>
            <a:r>
              <a:rPr lang="zh-CN" altLang="en-US" smtClean="0">
                <a:solidFill>
                  <a:schemeClr val="tx1"/>
                </a:solidFill>
                <a:effectLst/>
                <a:latin typeface="+mn-ea"/>
              </a:rPr>
              <a:t>年</a:t>
            </a:r>
            <a:endParaRPr lang="zh-CN" altLang="en-US" smtClean="0">
              <a:solidFill>
                <a:schemeClr val="accent4"/>
              </a:solidFill>
              <a:effectLst/>
              <a:latin typeface="+mn-ea"/>
            </a:endParaRPr>
          </a:p>
          <a:p>
            <a:pPr algn="ctr"/>
            <a:endParaRPr lang="zh-CN" altLang="en-US" smtClean="0">
              <a:solidFill>
                <a:schemeClr val="accent4"/>
              </a:solidFill>
              <a:latin typeface="+mn-ea"/>
            </a:endParaRPr>
          </a:p>
          <a:p>
            <a:pPr algn="ctr">
              <a:buClrTx/>
              <a:buSzTx/>
              <a:buFontTx/>
            </a:pPr>
            <a:r>
              <a:rPr lang="zh-CN" altLang="en-US" b="1" smtClean="0">
                <a:solidFill>
                  <a:srgbClr val="FFC000"/>
                </a:solidFill>
                <a:latin typeface="+mn-ea"/>
              </a:rPr>
              <a:t>放权让利</a:t>
            </a:r>
            <a:endParaRPr lang="zh-CN" altLang="en-US" b="1" smtClean="0">
              <a:solidFill>
                <a:srgbClr val="FFC000"/>
              </a:solidFill>
              <a:latin typeface="+mn-ea"/>
            </a:endParaRPr>
          </a:p>
          <a:p>
            <a:pPr algn="ctr">
              <a:buClrTx/>
              <a:buSzTx/>
              <a:buFontTx/>
            </a:pPr>
            <a:r>
              <a:rPr lang="zh-CN" altLang="en-US" b="1" smtClean="0">
                <a:solidFill>
                  <a:srgbClr val="FFC000"/>
                </a:solidFill>
                <a:latin typeface="+mn-ea"/>
              </a:rPr>
              <a:t>两权分离</a:t>
            </a:r>
            <a:endParaRPr lang="zh-CN" altLang="en-US" b="1" smtClean="0">
              <a:solidFill>
                <a:srgbClr val="FFC000"/>
              </a:solidFill>
              <a:latin typeface="+mn-ea"/>
            </a:endParaRPr>
          </a:p>
          <a:p>
            <a:pPr algn="ctr">
              <a:buClrTx/>
              <a:buSzTx/>
              <a:buFontTx/>
            </a:pPr>
            <a:r>
              <a:rPr lang="zh-CN" altLang="en-US" b="1" smtClean="0">
                <a:solidFill>
                  <a:srgbClr val="FFC000"/>
                </a:solidFill>
                <a:latin typeface="+mn-ea"/>
              </a:rPr>
              <a:t>时期</a:t>
            </a:r>
            <a:endParaRPr lang="zh-CN" altLang="en-US" b="1" smtClean="0">
              <a:solidFill>
                <a:srgbClr val="FFC000"/>
              </a:solidFill>
              <a:latin typeface="+mn-ea"/>
            </a:endParaRPr>
          </a:p>
        </p:txBody>
      </p:sp>
      <p:grpSp>
        <p:nvGrpSpPr>
          <p:cNvPr id="50" name="组合 49"/>
          <p:cNvGrpSpPr/>
          <p:nvPr/>
        </p:nvGrpSpPr>
        <p:grpSpPr>
          <a:xfrm>
            <a:off x="6354445" y="2607310"/>
            <a:ext cx="1020445" cy="947420"/>
            <a:chOff x="4345041" y="2191657"/>
            <a:chExt cx="1705136" cy="1676047"/>
          </a:xfrm>
          <a:solidFill>
            <a:srgbClr val="00B0F0"/>
          </a:solidFill>
        </p:grpSpPr>
        <p:sp>
          <p:nvSpPr>
            <p:cNvPr id="51" name="椭圆 50"/>
            <p:cNvSpPr/>
            <p:nvPr/>
          </p:nvSpPr>
          <p:spPr>
            <a:xfrm>
              <a:off x="4345041" y="2191657"/>
              <a:ext cx="1366618" cy="1366618"/>
            </a:xfrm>
            <a:prstGeom prst="ellipse">
              <a:avLst/>
            </a:prstGeom>
            <a:gradFill>
              <a:gsLst>
                <a:gs pos="0">
                  <a:srgbClr val="14CD68"/>
                </a:gs>
                <a:gs pos="100000">
                  <a:srgbClr val="035C7D"/>
                </a:gs>
              </a:gsLst>
              <a:lin scaled="0"/>
            </a:gradFill>
            <a:ln>
              <a:solidFill>
                <a:schemeClr val="bg1"/>
              </a:solidFill>
            </a:ln>
          </p:spPr>
          <p:style>
            <a:lnRef idx="1">
              <a:schemeClr val="dk1"/>
            </a:lnRef>
            <a:fillRef idx="3">
              <a:schemeClr val="dk1"/>
            </a:fillRef>
            <a:effectRef idx="2">
              <a:schemeClr val="dk1"/>
            </a:effectRef>
            <a:fontRef idx="minor">
              <a:schemeClr val="lt1"/>
            </a:fontRef>
          </p:style>
          <p:txBody>
            <a:bodyPr rtlCol="0" anchor="ctr"/>
            <a:p>
              <a:pPr algn="ctr"/>
              <a:r>
                <a:rPr lang="en-US" altLang="zh-CN" sz="3600" b="1" smtClean="0">
                  <a:solidFill>
                    <a:schemeClr val="bg1"/>
                  </a:solidFill>
                </a:rPr>
                <a:t>4</a:t>
              </a:r>
              <a:endParaRPr lang="zh-CN" altLang="en-US" sz="3600" b="1">
                <a:solidFill>
                  <a:schemeClr val="bg1"/>
                </a:solidFill>
              </a:endParaRPr>
            </a:p>
          </p:txBody>
        </p:sp>
        <p:sp>
          <p:nvSpPr>
            <p:cNvPr id="52" name="椭圆 51"/>
            <p:cNvSpPr/>
            <p:nvPr/>
          </p:nvSpPr>
          <p:spPr>
            <a:xfrm rot="18000000">
              <a:off x="5169844" y="2987371"/>
              <a:ext cx="880333" cy="880333"/>
            </a:xfrm>
            <a:prstGeom prst="ellipse">
              <a:avLst/>
            </a:prstGeom>
            <a:gradFill>
              <a:gsLst>
                <a:gs pos="0">
                  <a:srgbClr val="14CD68"/>
                </a:gs>
                <a:gs pos="100000">
                  <a:srgbClr val="035C7D"/>
                </a:gs>
              </a:gsLst>
              <a:lin scaled="0"/>
            </a:gradFill>
            <a:ln>
              <a:solidFill>
                <a:schemeClr val="bg1"/>
              </a:solidFill>
              <a:headEnd type="none" w="med" len="med"/>
              <a:tailEnd type="none" w="med" len="med"/>
            </a:ln>
          </p:spPr>
          <p:style>
            <a:lnRef idx="1">
              <a:schemeClr val="dk1"/>
            </a:lnRef>
            <a:fillRef idx="3">
              <a:schemeClr val="dk1"/>
            </a:fillRef>
            <a:effectRef idx="2">
              <a:schemeClr val="dk1"/>
            </a:effectRef>
            <a:fontRef idx="minor">
              <a:schemeClr val="lt1"/>
            </a:fontRef>
          </p:style>
          <p:txBody>
            <a:bodyPr rtlCol="0" anchor="ctr"/>
            <a:p>
              <a:pPr algn="ctr"/>
              <a:endParaRPr lang="zh-CN" altLang="en-US">
                <a:solidFill>
                  <a:schemeClr val="bg1"/>
                </a:solidFill>
              </a:endParaRPr>
            </a:p>
          </p:txBody>
        </p:sp>
      </p:grpSp>
      <p:grpSp>
        <p:nvGrpSpPr>
          <p:cNvPr id="2" name="组合 1"/>
          <p:cNvGrpSpPr/>
          <p:nvPr/>
        </p:nvGrpSpPr>
        <p:grpSpPr>
          <a:xfrm>
            <a:off x="8419465" y="2607310"/>
            <a:ext cx="1020445" cy="947420"/>
            <a:chOff x="4345041" y="2191657"/>
            <a:chExt cx="1705136" cy="1676047"/>
          </a:xfrm>
          <a:solidFill>
            <a:srgbClr val="00B0F0"/>
          </a:solidFill>
        </p:grpSpPr>
        <p:sp>
          <p:nvSpPr>
            <p:cNvPr id="4" name="椭圆 3"/>
            <p:cNvSpPr/>
            <p:nvPr/>
          </p:nvSpPr>
          <p:spPr>
            <a:xfrm>
              <a:off x="4345041" y="2191657"/>
              <a:ext cx="1366618" cy="1366618"/>
            </a:xfrm>
            <a:prstGeom prst="ellipse">
              <a:avLst/>
            </a:prstGeom>
            <a:solidFill>
              <a:srgbClr val="0070C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en-US" sz="3600" b="1" smtClean="0">
                  <a:solidFill>
                    <a:schemeClr val="bg1"/>
                  </a:solidFill>
                </a:rPr>
                <a:t>5</a:t>
              </a:r>
              <a:endParaRPr lang="en-US" sz="3600" b="1">
                <a:solidFill>
                  <a:schemeClr val="bg1"/>
                </a:solidFill>
              </a:endParaRPr>
            </a:p>
          </p:txBody>
        </p:sp>
        <p:sp>
          <p:nvSpPr>
            <p:cNvPr id="5" name="椭圆 4"/>
            <p:cNvSpPr/>
            <p:nvPr/>
          </p:nvSpPr>
          <p:spPr>
            <a:xfrm rot="18000000">
              <a:off x="5169844" y="2987371"/>
              <a:ext cx="880333" cy="880333"/>
            </a:xfrm>
            <a:prstGeom prst="ellipse">
              <a:avLst/>
            </a:prstGeom>
            <a:solidFill>
              <a:srgbClr val="0070C0"/>
            </a:solidFill>
            <a:ln>
              <a:solidFill>
                <a:schemeClr val="bg1"/>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solidFill>
                  <a:schemeClr val="bg1"/>
                </a:solidFill>
              </a:endParaRPr>
            </a:p>
          </p:txBody>
        </p:sp>
      </p:grpSp>
      <p:sp>
        <p:nvSpPr>
          <p:cNvPr id="6" name="文本框 5"/>
          <p:cNvSpPr txBox="1"/>
          <p:nvPr/>
        </p:nvSpPr>
        <p:spPr>
          <a:xfrm>
            <a:off x="5973445" y="3796030"/>
            <a:ext cx="1991360" cy="1198880"/>
          </a:xfrm>
          <a:prstGeom prst="rect">
            <a:avLst/>
          </a:prstGeom>
          <a:noFill/>
        </p:spPr>
        <p:txBody>
          <a:bodyPr wrap="square" rtlCol="0">
            <a:spAutoFit/>
          </a:bodyPr>
          <a:p>
            <a:pPr algn="ctr"/>
            <a:r>
              <a:rPr lang="en-US" smtClean="0">
                <a:latin typeface="+mn-ea"/>
              </a:rPr>
              <a:t>1993</a:t>
            </a:r>
            <a:r>
              <a:rPr lang="zh-CN" altLang="en-US" smtClean="0">
                <a:latin typeface="+mn-ea"/>
              </a:rPr>
              <a:t>年</a:t>
            </a:r>
            <a:r>
              <a:rPr lang="en-US" smtClean="0">
                <a:latin typeface="+mn-ea"/>
              </a:rPr>
              <a:t>-</a:t>
            </a:r>
            <a:r>
              <a:rPr lang="en-US" altLang="zh-CN" smtClean="0">
                <a:latin typeface="+mn-ea"/>
              </a:rPr>
              <a:t>2002</a:t>
            </a:r>
            <a:r>
              <a:rPr lang="zh-CN" altLang="en-US" smtClean="0">
                <a:latin typeface="+mn-ea"/>
              </a:rPr>
              <a:t>年</a:t>
            </a:r>
            <a:endParaRPr lang="zh-CN" altLang="en-US" smtClean="0">
              <a:latin typeface="+mn-ea"/>
            </a:endParaRPr>
          </a:p>
          <a:p>
            <a:pPr algn="ctr"/>
            <a:endParaRPr lang="zh-CN" altLang="en-US" smtClean="0">
              <a:latin typeface="+mn-ea"/>
            </a:endParaRPr>
          </a:p>
          <a:p>
            <a:pPr algn="ctr"/>
            <a:r>
              <a:rPr lang="zh-CN" altLang="en-US" b="1" smtClean="0">
                <a:solidFill>
                  <a:srgbClr val="00B050"/>
                </a:solidFill>
                <a:latin typeface="+mn-ea"/>
              </a:rPr>
              <a:t>现代企业制度</a:t>
            </a:r>
            <a:endParaRPr lang="zh-CN" altLang="en-US" b="1" smtClean="0">
              <a:solidFill>
                <a:srgbClr val="00B050"/>
              </a:solidFill>
              <a:latin typeface="+mn-ea"/>
            </a:endParaRPr>
          </a:p>
          <a:p>
            <a:pPr algn="ctr"/>
            <a:r>
              <a:rPr lang="zh-CN" altLang="en-US" b="1" smtClean="0">
                <a:solidFill>
                  <a:srgbClr val="00B050"/>
                </a:solidFill>
                <a:latin typeface="+mn-ea"/>
              </a:rPr>
              <a:t>时期</a:t>
            </a:r>
            <a:endParaRPr lang="zh-CN" altLang="en-US" b="1" smtClean="0">
              <a:solidFill>
                <a:srgbClr val="00B050"/>
              </a:solidFill>
              <a:latin typeface="+mn-ea"/>
            </a:endParaRPr>
          </a:p>
        </p:txBody>
      </p:sp>
      <p:grpSp>
        <p:nvGrpSpPr>
          <p:cNvPr id="7" name="组合 6"/>
          <p:cNvGrpSpPr/>
          <p:nvPr/>
        </p:nvGrpSpPr>
        <p:grpSpPr>
          <a:xfrm>
            <a:off x="10335895" y="2607310"/>
            <a:ext cx="1020445" cy="947420"/>
            <a:chOff x="4345041" y="2191657"/>
            <a:chExt cx="1705136" cy="1676047"/>
          </a:xfrm>
          <a:solidFill>
            <a:srgbClr val="00B0F0"/>
          </a:solidFill>
        </p:grpSpPr>
        <p:sp>
          <p:nvSpPr>
            <p:cNvPr id="8" name="椭圆 7"/>
            <p:cNvSpPr/>
            <p:nvPr/>
          </p:nvSpPr>
          <p:spPr>
            <a:xfrm>
              <a:off x="4345041" y="2191657"/>
              <a:ext cx="1366618" cy="1366618"/>
            </a:xfrm>
            <a:prstGeom prst="ellipse">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en-US" sz="3600" b="1" smtClean="0">
                  <a:solidFill>
                    <a:schemeClr val="bg1"/>
                  </a:solidFill>
                </a:rPr>
                <a:t>6</a:t>
              </a:r>
              <a:endParaRPr lang="en-US" sz="3600" b="1">
                <a:solidFill>
                  <a:schemeClr val="bg1"/>
                </a:solidFill>
              </a:endParaRPr>
            </a:p>
          </p:txBody>
        </p:sp>
        <p:sp>
          <p:nvSpPr>
            <p:cNvPr id="9" name="椭圆 8"/>
            <p:cNvSpPr/>
            <p:nvPr/>
          </p:nvSpPr>
          <p:spPr>
            <a:xfrm rot="18000000">
              <a:off x="5169844" y="2987371"/>
              <a:ext cx="880333" cy="880333"/>
            </a:xfrm>
            <a:prstGeom prst="ellipse">
              <a:avLst/>
            </a:prstGeom>
            <a:ln>
              <a:solidFill>
                <a:schemeClr val="bg1"/>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solidFill>
                  <a:schemeClr val="bg1"/>
                </a:solidFill>
              </a:endParaRPr>
            </a:p>
          </p:txBody>
        </p:sp>
      </p:grpSp>
      <p:sp>
        <p:nvSpPr>
          <p:cNvPr id="10" name="文本框 9"/>
          <p:cNvSpPr txBox="1"/>
          <p:nvPr/>
        </p:nvSpPr>
        <p:spPr>
          <a:xfrm>
            <a:off x="7744460" y="3796030"/>
            <a:ext cx="2371090" cy="1198880"/>
          </a:xfrm>
          <a:prstGeom prst="rect">
            <a:avLst/>
          </a:prstGeom>
          <a:noFill/>
        </p:spPr>
        <p:txBody>
          <a:bodyPr wrap="square" rtlCol="0">
            <a:spAutoFit/>
          </a:bodyPr>
          <a:p>
            <a:pPr algn="ctr"/>
            <a:r>
              <a:rPr lang="en-US" smtClean="0">
                <a:latin typeface="+mn-ea"/>
              </a:rPr>
              <a:t>2002</a:t>
            </a:r>
            <a:r>
              <a:rPr lang="zh-CN" altLang="en-US" smtClean="0">
                <a:latin typeface="+mn-ea"/>
              </a:rPr>
              <a:t>年</a:t>
            </a:r>
            <a:r>
              <a:rPr lang="en-US" smtClean="0">
                <a:latin typeface="+mn-ea"/>
              </a:rPr>
              <a:t>-</a:t>
            </a:r>
            <a:r>
              <a:rPr lang="en-US" altLang="zh-CN" smtClean="0">
                <a:latin typeface="+mn-ea"/>
              </a:rPr>
              <a:t>2013</a:t>
            </a:r>
            <a:r>
              <a:rPr lang="zh-CN" altLang="en-US" smtClean="0">
                <a:latin typeface="+mn-ea"/>
              </a:rPr>
              <a:t>年</a:t>
            </a:r>
            <a:endParaRPr lang="zh-CN" smtClean="0">
              <a:latin typeface="+mn-ea"/>
            </a:endParaRPr>
          </a:p>
          <a:p>
            <a:pPr algn="ctr"/>
            <a:endParaRPr lang="zh-CN" smtClean="0">
              <a:latin typeface="+mn-ea"/>
            </a:endParaRPr>
          </a:p>
          <a:p>
            <a:pPr algn="ctr"/>
            <a:r>
              <a:rPr lang="zh-CN" b="1" smtClean="0">
                <a:solidFill>
                  <a:srgbClr val="0070C0"/>
                </a:solidFill>
                <a:latin typeface="+mn-ea"/>
              </a:rPr>
              <a:t>国有资产管理</a:t>
            </a:r>
            <a:endParaRPr lang="zh-CN" b="1" smtClean="0">
              <a:solidFill>
                <a:srgbClr val="0070C0"/>
              </a:solidFill>
              <a:latin typeface="+mn-ea"/>
            </a:endParaRPr>
          </a:p>
          <a:p>
            <a:pPr algn="ctr"/>
            <a:r>
              <a:rPr lang="zh-CN" b="1" smtClean="0">
                <a:solidFill>
                  <a:srgbClr val="0070C0"/>
                </a:solidFill>
                <a:latin typeface="+mn-ea"/>
              </a:rPr>
              <a:t>体制改革时期</a:t>
            </a:r>
            <a:endParaRPr lang="zh-CN" b="1" smtClean="0">
              <a:solidFill>
                <a:srgbClr val="0070C0"/>
              </a:solidFill>
              <a:latin typeface="+mn-ea"/>
            </a:endParaRPr>
          </a:p>
        </p:txBody>
      </p:sp>
      <p:grpSp>
        <p:nvGrpSpPr>
          <p:cNvPr id="14" name="组合 13"/>
          <p:cNvGrpSpPr/>
          <p:nvPr/>
        </p:nvGrpSpPr>
        <p:grpSpPr>
          <a:xfrm>
            <a:off x="4587240" y="2607310"/>
            <a:ext cx="1020445" cy="947420"/>
            <a:chOff x="4345041" y="2191657"/>
            <a:chExt cx="1705136" cy="1676047"/>
          </a:xfrm>
          <a:solidFill>
            <a:srgbClr val="FFC000"/>
          </a:solidFill>
        </p:grpSpPr>
        <p:sp>
          <p:nvSpPr>
            <p:cNvPr id="15" name="椭圆 14"/>
            <p:cNvSpPr/>
            <p:nvPr/>
          </p:nvSpPr>
          <p:spPr>
            <a:xfrm>
              <a:off x="4345041" y="2191657"/>
              <a:ext cx="1366618" cy="1366618"/>
            </a:xfrm>
            <a:prstGeom prst="ellipse">
              <a:avLst/>
            </a:prstGeom>
            <a:grpFill/>
            <a:ln>
              <a:solidFill>
                <a:schemeClr val="bg1"/>
              </a:solidFill>
            </a:ln>
          </p:spPr>
          <p:style>
            <a:lnRef idx="1">
              <a:schemeClr val="dk1"/>
            </a:lnRef>
            <a:fillRef idx="3">
              <a:schemeClr val="dk1"/>
            </a:fillRef>
            <a:effectRef idx="2">
              <a:schemeClr val="dk1"/>
            </a:effectRef>
            <a:fontRef idx="minor">
              <a:schemeClr val="lt1"/>
            </a:fontRef>
          </p:style>
          <p:txBody>
            <a:bodyPr rtlCol="0" anchor="ctr"/>
            <a:p>
              <a:pPr algn="ctr"/>
              <a:r>
                <a:rPr lang="en-US" altLang="zh-CN" sz="3600" b="1" smtClean="0">
                  <a:solidFill>
                    <a:schemeClr val="bg1"/>
                  </a:solidFill>
                </a:rPr>
                <a:t>3</a:t>
              </a:r>
              <a:endParaRPr lang="zh-CN" altLang="en-US" sz="3600" b="1">
                <a:solidFill>
                  <a:schemeClr val="bg1"/>
                </a:solidFill>
              </a:endParaRPr>
            </a:p>
          </p:txBody>
        </p:sp>
        <p:sp>
          <p:nvSpPr>
            <p:cNvPr id="16" name="椭圆 15"/>
            <p:cNvSpPr/>
            <p:nvPr/>
          </p:nvSpPr>
          <p:spPr>
            <a:xfrm rot="18000000">
              <a:off x="5169844" y="2987371"/>
              <a:ext cx="880333" cy="880333"/>
            </a:xfrm>
            <a:prstGeom prst="ellipse">
              <a:avLst/>
            </a:prstGeom>
            <a:grpFill/>
            <a:ln>
              <a:solidFill>
                <a:schemeClr val="bg1"/>
              </a:solidFill>
              <a:headEnd type="none" w="med" len="med"/>
              <a:tailEnd type="none" w="med" len="med"/>
            </a:ln>
          </p:spPr>
          <p:style>
            <a:lnRef idx="1">
              <a:schemeClr val="dk1"/>
            </a:lnRef>
            <a:fillRef idx="3">
              <a:schemeClr val="dk1"/>
            </a:fillRef>
            <a:effectRef idx="2">
              <a:schemeClr val="dk1"/>
            </a:effectRef>
            <a:fontRef idx="minor">
              <a:schemeClr val="lt1"/>
            </a:fontRef>
          </p:style>
          <p:txBody>
            <a:bodyPr rtlCol="0" anchor="ctr"/>
            <a:p>
              <a:pPr algn="ctr"/>
              <a:endParaRPr lang="zh-CN" altLang="en-US">
                <a:solidFill>
                  <a:schemeClr val="bg1"/>
                </a:solidFill>
              </a:endParaRPr>
            </a:p>
          </p:txBody>
        </p:sp>
      </p:grpSp>
      <p:sp>
        <p:nvSpPr>
          <p:cNvPr id="17" name="文本框 16"/>
          <p:cNvSpPr txBox="1"/>
          <p:nvPr/>
        </p:nvSpPr>
        <p:spPr>
          <a:xfrm>
            <a:off x="9820910" y="3796030"/>
            <a:ext cx="2371090" cy="1198880"/>
          </a:xfrm>
          <a:prstGeom prst="rect">
            <a:avLst/>
          </a:prstGeom>
          <a:noFill/>
        </p:spPr>
        <p:txBody>
          <a:bodyPr wrap="square" rtlCol="0">
            <a:spAutoFit/>
          </a:bodyPr>
          <a:p>
            <a:pPr algn="ctr"/>
            <a:r>
              <a:rPr lang="en-US" smtClean="0">
                <a:latin typeface="+mn-ea"/>
              </a:rPr>
              <a:t>2013</a:t>
            </a:r>
            <a:r>
              <a:rPr lang="zh-CN" altLang="en-US" smtClean="0">
                <a:latin typeface="+mn-ea"/>
              </a:rPr>
              <a:t>年</a:t>
            </a:r>
            <a:r>
              <a:rPr lang="en-US" smtClean="0">
                <a:latin typeface="+mn-ea"/>
              </a:rPr>
              <a:t>-</a:t>
            </a:r>
            <a:r>
              <a:rPr lang="zh-CN" smtClean="0">
                <a:latin typeface="+mn-ea"/>
              </a:rPr>
              <a:t>今</a:t>
            </a:r>
            <a:endParaRPr lang="zh-CN" smtClean="0">
              <a:latin typeface="+mn-ea"/>
            </a:endParaRPr>
          </a:p>
          <a:p>
            <a:pPr algn="ctr"/>
            <a:endParaRPr lang="zh-CN" smtClean="0">
              <a:latin typeface="+mn-ea"/>
            </a:endParaRPr>
          </a:p>
          <a:p>
            <a:pPr algn="ctr"/>
            <a:r>
              <a:rPr lang="zh-CN" b="1" smtClean="0">
                <a:solidFill>
                  <a:schemeClr val="accent4"/>
                </a:solidFill>
                <a:latin typeface="+mn-ea"/>
                <a:sym typeface="+mn-ea"/>
              </a:rPr>
              <a:t>混合所有制改革</a:t>
            </a:r>
            <a:endParaRPr lang="zh-CN" b="1" smtClean="0">
              <a:solidFill>
                <a:schemeClr val="accent4"/>
              </a:solidFill>
              <a:latin typeface="+mn-ea"/>
            </a:endParaRPr>
          </a:p>
          <a:p>
            <a:pPr algn="ctr"/>
            <a:r>
              <a:rPr lang="zh-CN" b="1" smtClean="0">
                <a:solidFill>
                  <a:schemeClr val="accent4"/>
                </a:solidFill>
                <a:latin typeface="+mn-ea"/>
                <a:sym typeface="+mn-ea"/>
              </a:rPr>
              <a:t>时期</a:t>
            </a:r>
            <a:endParaRPr lang="zh-CN" b="1" smtClean="0">
              <a:solidFill>
                <a:schemeClr val="accent4"/>
              </a:solidFill>
              <a:latin typeface="+mn-ea"/>
              <a:sym typeface="+mn-ea"/>
            </a:endParaRPr>
          </a:p>
        </p:txBody>
      </p:sp>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p:wipe dir="r"/>
      </p:transition>
    </mc:Choice>
    <mc:Fallback>
      <p:transition spd="slow">
        <p:wipe dir="r"/>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440940" y="347345"/>
            <a:ext cx="7935595" cy="765175"/>
          </a:xfrm>
          <a:prstGeom prst="rect">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200" b="1" spc="300">
                <a:solidFill>
                  <a:schemeClr val="bg1"/>
                </a:solidFill>
                <a:uFillTx/>
                <a:latin typeface="+mn-ea"/>
                <a:cs typeface="+mn-ea"/>
              </a:rPr>
              <a:t>企业家精神的形成机理与概念界定</a:t>
            </a:r>
            <a:endParaRPr lang="zh-CN" sz="3200" b="1" spc="300">
              <a:solidFill>
                <a:schemeClr val="bg1"/>
              </a:solidFill>
              <a:uFillTx/>
              <a:latin typeface="+mn-ea"/>
              <a:cs typeface="+mn-ea"/>
            </a:endParaRPr>
          </a:p>
        </p:txBody>
      </p:sp>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
        <p:nvSpPr>
          <p:cNvPr id="546" name="文本框 545"/>
          <p:cNvSpPr txBox="1"/>
          <p:nvPr>
            <p:custDataLst>
              <p:tags r:id="rId1"/>
            </p:custDataLst>
          </p:nvPr>
        </p:nvSpPr>
        <p:spPr>
          <a:xfrm>
            <a:off x="1334135" y="1442085"/>
            <a:ext cx="9895840" cy="5133340"/>
          </a:xfrm>
          <a:prstGeom prst="rect">
            <a:avLst/>
          </a:prstGeom>
          <a:noFill/>
        </p:spPr>
        <p:txBody>
          <a:bodyPr wrap="square" rtlCol="0" anchor="t"/>
          <a:p>
            <a:pPr algn="l">
              <a:lnSpc>
                <a:spcPct val="120000"/>
              </a:lnSpc>
            </a:pPr>
            <a:r>
              <a:rPr lang="zh-CN" altLang="en-US" sz="2000" b="1" spc="150">
                <a:solidFill>
                  <a:schemeClr val="accent4"/>
                </a:solidFill>
                <a:effectLst/>
                <a:latin typeface="Arial" panose="020B0604020202020204" pitchFamily="34" charset="0"/>
                <a:ea typeface="微软雅黑" panose="020B0503020204020204" charset="-122"/>
                <a:sym typeface="Arial" panose="020B0604020202020204" pitchFamily="34" charset="0"/>
              </a:rPr>
              <a:t>对企业家精神可以结合经济学和社会学的研究特点，通过确定本质、内涵和外在特征方式予以表述。</a:t>
            </a:r>
            <a:endParaRPr lang="zh-CN" altLang="en-US" sz="2000" b="1" spc="150">
              <a:solidFill>
                <a:schemeClr val="accent4"/>
              </a:solidFill>
              <a:effectLst/>
              <a:latin typeface="Arial" panose="020B0604020202020204" pitchFamily="34" charset="0"/>
              <a:ea typeface="微软雅黑" panose="020B0503020204020204" charset="-122"/>
              <a:sym typeface="Arial" panose="020B0604020202020204" pitchFamily="34" charset="0"/>
            </a:endParaRPr>
          </a:p>
          <a:p>
            <a:pPr marL="342900" indent="-342900" algn="l">
              <a:lnSpc>
                <a:spcPct val="120000"/>
              </a:lnSpc>
              <a:buFont typeface="Wingdings" panose="05000000000000000000" charset="0"/>
              <a:buChar char="p"/>
            </a:pPr>
            <a:r>
              <a:rPr lang="zh-CN" altLang="en-US" sz="2000" b="1" spc="150">
                <a:solidFill>
                  <a:srgbClr val="0070C0"/>
                </a:solidFill>
                <a:effectLst/>
                <a:latin typeface="Arial" panose="020B0604020202020204" pitchFamily="34" charset="0"/>
                <a:ea typeface="微软雅黑" panose="020B0503020204020204" charset="-122"/>
                <a:sym typeface="Arial" panose="020B0604020202020204" pitchFamily="34" charset="0"/>
              </a:rPr>
              <a:t>企业家精神产生的根源。</a:t>
            </a:r>
            <a:r>
              <a:rPr lang="zh-CN" altLang="en-US" sz="2000" b="1" spc="150">
                <a:solidFill>
                  <a:schemeClr val="tx1"/>
                </a:solidFill>
                <a:effectLst/>
                <a:latin typeface="Arial" panose="020B0604020202020204" pitchFamily="34" charset="0"/>
                <a:ea typeface="微软雅黑" panose="020B0503020204020204" charset="-122"/>
                <a:sym typeface="Arial" panose="020B0604020202020204" pitchFamily="34" charset="0"/>
              </a:rPr>
              <a:t>企业家的创新、冒险等精神诞生于适合其实践的场域中的竞争活动，其根本动力在于企业家作为行动者为了谋取更好的场域位置、获取更多的资本、创造更多价值所作出的努力，而这种努力的动机和效果又取决企业家动态积累的文化资本和惯习。只有不断地创新拼搏发展才能在不断变化的场域中持续获益，实现更大的追求和目标，这即是企业家精神产生的根源和本质。</a:t>
            </a:r>
            <a:endParaRPr lang="zh-CN" altLang="en-US" sz="2000" b="1" spc="150">
              <a:solidFill>
                <a:schemeClr val="tx1"/>
              </a:solidFill>
              <a:effectLst/>
              <a:latin typeface="Arial" panose="020B0604020202020204" pitchFamily="34" charset="0"/>
              <a:ea typeface="微软雅黑" panose="020B0503020204020204" charset="-122"/>
              <a:sym typeface="Arial" panose="020B0604020202020204" pitchFamily="34" charset="0"/>
            </a:endParaRPr>
          </a:p>
          <a:p>
            <a:pPr marL="342900" indent="-342900" algn="l">
              <a:lnSpc>
                <a:spcPct val="120000"/>
              </a:lnSpc>
              <a:buFont typeface="Wingdings" panose="05000000000000000000" charset="0"/>
              <a:buChar char="p"/>
            </a:pPr>
            <a:r>
              <a:rPr lang="zh-CN" altLang="en-US" sz="2000" b="1" spc="150">
                <a:solidFill>
                  <a:srgbClr val="0070C0"/>
                </a:solidFill>
                <a:effectLst/>
                <a:latin typeface="Arial" panose="020B0604020202020204" pitchFamily="34" charset="0"/>
                <a:ea typeface="微软雅黑" panose="020B0503020204020204" charset="-122"/>
                <a:sym typeface="Arial" panose="020B0604020202020204" pitchFamily="34" charset="0"/>
              </a:rPr>
              <a:t>企业家精神的内涵</a:t>
            </a:r>
            <a:r>
              <a:rPr lang="zh-CN" altLang="en-US" sz="2000" b="1" spc="150">
                <a:solidFill>
                  <a:srgbClr val="0070C0"/>
                </a:solidFill>
                <a:effectLst/>
                <a:latin typeface="Arial" panose="020B0604020202020204" pitchFamily="34" charset="0"/>
                <a:ea typeface="微软雅黑" panose="020B0503020204020204" charset="-122"/>
                <a:sym typeface="Arial" panose="020B0604020202020204" pitchFamily="34" charset="0"/>
              </a:rPr>
              <a:t>。</a:t>
            </a:r>
            <a:r>
              <a:rPr lang="zh-CN" altLang="en-US" sz="2000" b="1" spc="150">
                <a:solidFill>
                  <a:schemeClr val="tx1"/>
                </a:solidFill>
                <a:effectLst/>
                <a:latin typeface="Arial" panose="020B0604020202020204" pitchFamily="34" charset="0"/>
                <a:ea typeface="微软雅黑" panose="020B0503020204020204" charset="-122"/>
                <a:sym typeface="Arial" panose="020B0604020202020204" pitchFamily="34" charset="0"/>
              </a:rPr>
              <a:t>是</a:t>
            </a:r>
            <a:r>
              <a:rPr lang="zh-CN" altLang="en-US" sz="2000" b="1" spc="150">
                <a:solidFill>
                  <a:schemeClr val="tx1"/>
                </a:solidFill>
                <a:effectLst/>
                <a:latin typeface="Arial" panose="020B0604020202020204" pitchFamily="34" charset="0"/>
                <a:ea typeface="微软雅黑" panose="020B0503020204020204" charset="-122"/>
                <a:sym typeface="Arial" panose="020B0604020202020204" pitchFamily="34" charset="0"/>
              </a:rPr>
              <a:t>企业家经由文化资本积累和惯习的形成，在设立企业、经营管理企业过程中所展现的特定的认知方式、思维方式、道德观念、价值取向和素质能力的有机集成。</a:t>
            </a:r>
            <a:endParaRPr lang="zh-CN" altLang="en-US" sz="2000" b="1" spc="150">
              <a:solidFill>
                <a:schemeClr val="tx1"/>
              </a:solidFill>
              <a:effectLst/>
              <a:latin typeface="Arial" panose="020B0604020202020204" pitchFamily="34" charset="0"/>
              <a:ea typeface="微软雅黑" panose="020B0503020204020204" charset="-122"/>
              <a:sym typeface="Arial" panose="020B0604020202020204" pitchFamily="34" charset="0"/>
            </a:endParaRPr>
          </a:p>
          <a:p>
            <a:pPr marL="342900" indent="-342900" algn="l">
              <a:lnSpc>
                <a:spcPct val="120000"/>
              </a:lnSpc>
              <a:buFont typeface="Wingdings" panose="05000000000000000000" charset="0"/>
              <a:buChar char="p"/>
            </a:pPr>
            <a:r>
              <a:rPr lang="zh-CN" altLang="en-US" sz="2000" b="1" spc="150">
                <a:solidFill>
                  <a:srgbClr val="0070C0"/>
                </a:solidFill>
                <a:effectLst/>
                <a:latin typeface="Arial" panose="020B0604020202020204" pitchFamily="34" charset="0"/>
                <a:ea typeface="微软雅黑" panose="020B0503020204020204" charset="-122"/>
                <a:sym typeface="Arial" panose="020B0604020202020204" pitchFamily="34" charset="0"/>
              </a:rPr>
              <a:t>企业家精神的外在特征</a:t>
            </a:r>
            <a:r>
              <a:rPr lang="zh-CN" altLang="en-US" sz="2000" b="1" spc="150">
                <a:solidFill>
                  <a:srgbClr val="0070C0"/>
                </a:solidFill>
                <a:effectLst/>
                <a:latin typeface="Arial" panose="020B0604020202020204" pitchFamily="34" charset="0"/>
                <a:ea typeface="微软雅黑" panose="020B0503020204020204" charset="-122"/>
                <a:sym typeface="Arial" panose="020B0604020202020204" pitchFamily="34" charset="0"/>
              </a:rPr>
              <a:t>。</a:t>
            </a:r>
            <a:r>
              <a:rPr lang="zh-CN" altLang="en-US" sz="2000" b="1" spc="150">
                <a:solidFill>
                  <a:schemeClr val="tx1"/>
                </a:solidFill>
                <a:effectLst/>
                <a:latin typeface="Arial" panose="020B0604020202020204" pitchFamily="34" charset="0"/>
                <a:ea typeface="微软雅黑" panose="020B0503020204020204" charset="-122"/>
                <a:sym typeface="Arial" panose="020B0604020202020204" pitchFamily="34" charset="0"/>
              </a:rPr>
              <a:t>表现为：创新、冒险、诚信、敬业、合作、奉献、担当、责任意识等精神特质。</a:t>
            </a:r>
            <a:endParaRPr lang="zh-CN" altLang="en-US" sz="2000" b="1" spc="150">
              <a:solidFill>
                <a:schemeClr val="accent4"/>
              </a:solidFill>
              <a:effectLst/>
              <a:latin typeface="Arial" panose="020B0604020202020204" pitchFamily="34" charset="0"/>
              <a:ea typeface="微软雅黑" panose="020B0503020204020204" charset="-122"/>
              <a:sym typeface="Arial" panose="020B0604020202020204" pitchFamily="34" charset="0"/>
            </a:endParaRPr>
          </a:p>
          <a:p>
            <a:pPr marL="342900" indent="-342900" algn="l">
              <a:lnSpc>
                <a:spcPct val="120000"/>
              </a:lnSpc>
            </a:pPr>
            <a:endParaRPr lang="zh-CN" altLang="en-US" sz="2000" b="1" spc="150">
              <a:solidFill>
                <a:schemeClr val="accent4"/>
              </a:solidFill>
              <a:effectLst/>
              <a:latin typeface="Arial" panose="020B0604020202020204" pitchFamily="34" charset="0"/>
              <a:ea typeface="微软雅黑" panose="020B0503020204020204" charset="-122"/>
              <a:sym typeface="Arial" panose="020B0604020202020204" pitchFamily="34"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p:wipe dir="r"/>
      </p:transition>
    </mc:Choice>
    <mc:Fallback>
      <p:transition spd="slow">
        <p:wipe dir="r"/>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矩形 10"/>
          <p:cNvSpPr/>
          <p:nvPr/>
        </p:nvSpPr>
        <p:spPr>
          <a:xfrm>
            <a:off x="2468245" y="612140"/>
            <a:ext cx="7517130" cy="765175"/>
          </a:xfrm>
          <a:prstGeom prst="rect">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200" b="1" spc="300">
                <a:solidFill>
                  <a:schemeClr val="bg1"/>
                </a:solidFill>
                <a:uFillTx/>
                <a:latin typeface="+mn-ea"/>
                <a:cs typeface="+mn-ea"/>
              </a:rPr>
              <a:t>（一）近代天津企业家精神的传承</a:t>
            </a:r>
            <a:endParaRPr lang="zh-CN" sz="3200" b="1" spc="300">
              <a:solidFill>
                <a:schemeClr val="bg1"/>
              </a:solidFill>
              <a:uFillTx/>
              <a:latin typeface="+mn-ea"/>
              <a:cs typeface="+mn-ea"/>
            </a:endParaRPr>
          </a:p>
        </p:txBody>
      </p:sp>
      <p:sp>
        <p:nvSpPr>
          <p:cNvPr id="167" name="任意多边形: 形状 4"/>
          <p:cNvSpPr/>
          <p:nvPr>
            <p:custDataLst>
              <p:tags r:id="rId1"/>
            </p:custDataLst>
          </p:nvPr>
        </p:nvSpPr>
        <p:spPr>
          <a:xfrm>
            <a:off x="785034" y="1677249"/>
            <a:ext cx="2199358" cy="828110"/>
          </a:xfrm>
          <a:custGeom>
            <a:avLst/>
            <a:gdLst>
              <a:gd name="connsiteX0" fmla="*/ 0 w 3299658"/>
              <a:gd name="connsiteY0" fmla="*/ 269299 h 1077196"/>
              <a:gd name="connsiteX1" fmla="*/ 2761060 w 3299658"/>
              <a:gd name="connsiteY1" fmla="*/ 269299 h 1077196"/>
              <a:gd name="connsiteX2" fmla="*/ 2761060 w 3299658"/>
              <a:gd name="connsiteY2" fmla="*/ 0 h 1077196"/>
              <a:gd name="connsiteX3" fmla="*/ 3299658 w 3299658"/>
              <a:gd name="connsiteY3" fmla="*/ 538598 h 1077196"/>
              <a:gd name="connsiteX4" fmla="*/ 2761060 w 3299658"/>
              <a:gd name="connsiteY4" fmla="*/ 1077196 h 1077196"/>
              <a:gd name="connsiteX5" fmla="*/ 2761060 w 3299658"/>
              <a:gd name="connsiteY5" fmla="*/ 807897 h 1077196"/>
              <a:gd name="connsiteX6" fmla="*/ 0 w 3299658"/>
              <a:gd name="connsiteY6" fmla="*/ 807897 h 1077196"/>
              <a:gd name="connsiteX7" fmla="*/ 0 w 3299658"/>
              <a:gd name="connsiteY7" fmla="*/ 269299 h 107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9658" h="1077196">
                <a:moveTo>
                  <a:pt x="0" y="269299"/>
                </a:moveTo>
                <a:lnTo>
                  <a:pt x="2761060" y="269299"/>
                </a:lnTo>
                <a:lnTo>
                  <a:pt x="2761060" y="0"/>
                </a:lnTo>
                <a:lnTo>
                  <a:pt x="3299658" y="538598"/>
                </a:lnTo>
                <a:lnTo>
                  <a:pt x="2761060" y="1077196"/>
                </a:lnTo>
                <a:lnTo>
                  <a:pt x="2761060" y="807897"/>
                </a:lnTo>
                <a:lnTo>
                  <a:pt x="0" y="807897"/>
                </a:lnTo>
                <a:lnTo>
                  <a:pt x="0" y="269299"/>
                </a:lnTo>
                <a:close/>
              </a:path>
            </a:pathLst>
          </a:custGeom>
          <a:solidFill>
            <a:srgbClr val="1F74AD"/>
          </a:solidFill>
        </p:spPr>
        <p:style>
          <a:lnRef idx="0">
            <a:sysClr val="window" lastClr="FFFFFF">
              <a:hueOff val="0"/>
              <a:satOff val="0"/>
              <a:lumOff val="0"/>
              <a:alphaOff val="0"/>
            </a:sysClr>
          </a:lnRef>
          <a:fillRef idx="3">
            <a:scrgbClr r="0" g="0" b="0"/>
          </a:fillRef>
          <a:effectRef idx="2">
            <a:srgbClr val="1F74AD">
              <a:hueOff val="0"/>
              <a:satOff val="0"/>
              <a:lumOff val="0"/>
              <a:alphaOff val="0"/>
            </a:srgbClr>
          </a:effectRef>
          <a:fontRef idx="minor">
            <a:sysClr val="window" lastClr="FFFFFF"/>
          </a:fontRef>
        </p:style>
        <p:txBody>
          <a:bodyPr spcFirstLastPara="0" vert="horz" wrap="square" lIns="80010" tIns="349309" rIns="523299" bIns="440304" numCol="1" spcCol="1270" anchor="ctr" anchorCtr="0">
            <a:noAutofit/>
          </a:bodyPr>
          <a:p>
            <a:pPr marL="0" lvl="0" indent="0" algn="l" defTabSz="933450">
              <a:lnSpc>
                <a:spcPct val="90000"/>
              </a:lnSpc>
              <a:spcBef>
                <a:spcPct val="0"/>
              </a:spcBef>
              <a:spcAft>
                <a:spcPct val="35000"/>
              </a:spcAft>
              <a:buNone/>
            </a:pPr>
            <a:endParaRPr lang="en-US" sz="2100" kern="1200">
              <a:latin typeface="Arial" panose="020B0604020202020204" pitchFamily="34" charset="0"/>
              <a:ea typeface="微软雅黑" panose="020B0503020204020204" charset="-122"/>
              <a:sym typeface="Arial" panose="020B0604020202020204" pitchFamily="34" charset="0"/>
            </a:endParaRPr>
          </a:p>
        </p:txBody>
      </p:sp>
      <p:sp>
        <p:nvSpPr>
          <p:cNvPr id="168" name="文本框 167"/>
          <p:cNvSpPr txBox="1"/>
          <p:nvPr>
            <p:custDataLst>
              <p:tags r:id="rId2"/>
            </p:custDataLst>
          </p:nvPr>
        </p:nvSpPr>
        <p:spPr>
          <a:xfrm>
            <a:off x="792463" y="1906638"/>
            <a:ext cx="459585" cy="369332"/>
          </a:xfrm>
          <a:prstGeom prst="rect">
            <a:avLst/>
          </a:prstGeom>
          <a:noFill/>
        </p:spPr>
        <p:txBody>
          <a:bodyPr wrap="square" rtlCol="0">
            <a:normAutofit/>
          </a:bodyPr>
          <a:p>
            <a:r>
              <a:rPr lang="en-US" altLang="zh-CN" b="1">
                <a:solidFill>
                  <a:sysClr val="window" lastClr="FFFFFF"/>
                </a:solidFill>
                <a:latin typeface="Arial" panose="020B0604020202020204" pitchFamily="34" charset="0"/>
                <a:ea typeface="微软雅黑" panose="020B0503020204020204" charset="-122"/>
                <a:sym typeface="Arial" panose="020B0604020202020204" pitchFamily="34" charset="0"/>
              </a:rPr>
              <a:t>01</a:t>
            </a:r>
            <a:endParaRPr lang="zh-CN" altLang="en-US"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69" name="文本框 168"/>
          <p:cNvSpPr txBox="1"/>
          <p:nvPr>
            <p:custDataLst>
              <p:tags r:id="rId3"/>
            </p:custDataLst>
          </p:nvPr>
        </p:nvSpPr>
        <p:spPr>
          <a:xfrm>
            <a:off x="1223219" y="1873726"/>
            <a:ext cx="1553996" cy="435156"/>
          </a:xfrm>
          <a:prstGeom prst="rect">
            <a:avLst/>
          </a:prstGeom>
          <a:noFill/>
        </p:spPr>
        <p:txBody>
          <a:bodyPr wrap="square" rtlCol="0">
            <a:normAutofit/>
          </a:bodyPr>
          <a:p>
            <a:pPr algn="ctr">
              <a:lnSpc>
                <a:spcPct val="120000"/>
              </a:lnSpc>
            </a:pPr>
            <a:r>
              <a:rPr lang="zh-CN" altLang="en-US" b="1" spc="300">
                <a:solidFill>
                  <a:sysClr val="window" lastClr="FFFFFF"/>
                </a:solidFill>
                <a:latin typeface="Arial" panose="020B0604020202020204" pitchFamily="34" charset="0"/>
                <a:ea typeface="微软雅黑" panose="020B0503020204020204" charset="-122"/>
                <a:sym typeface="Arial" panose="020B0604020202020204" pitchFamily="34" charset="0"/>
              </a:rPr>
              <a:t>清末买办</a:t>
            </a:r>
            <a:endParaRPr lang="zh-CN" altLang="en-US" b="1" spc="30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70" name="文本框 169"/>
          <p:cNvSpPr txBox="1"/>
          <p:nvPr>
            <p:custDataLst>
              <p:tags r:id="rId4"/>
            </p:custDataLst>
          </p:nvPr>
        </p:nvSpPr>
        <p:spPr>
          <a:xfrm>
            <a:off x="673848" y="3260132"/>
            <a:ext cx="2199560" cy="1849954"/>
          </a:xfrm>
          <a:prstGeom prst="rect">
            <a:avLst/>
          </a:prstGeom>
          <a:noFill/>
        </p:spPr>
        <p:txBody>
          <a:bodyPr wrap="square" rtlCol="0">
            <a:normAutofit/>
          </a:bodyPr>
          <a:p>
            <a:pPr>
              <a:lnSpc>
                <a:spcPct val="120000"/>
              </a:lnSpc>
            </a:pPr>
            <a:r>
              <a:rPr lang="zh-CN" altLang="en-US" b="1" spc="150">
                <a:solidFill>
                  <a:schemeClr val="tx1"/>
                </a:solidFill>
                <a:effectLst/>
                <a:latin typeface="Arial" panose="020B0604020202020204" pitchFamily="34" charset="0"/>
                <a:ea typeface="微软雅黑" panose="020B0503020204020204" charset="-122"/>
                <a:sym typeface="Arial" panose="020B0604020202020204" pitchFamily="34" charset="0"/>
              </a:rPr>
              <a:t>从新式商人到熊彼特式的企业家：吴调卿</a:t>
            </a:r>
            <a:endParaRPr lang="zh-CN" altLang="en-US" b="1" spc="150">
              <a:solidFill>
                <a:schemeClr val="tx1"/>
              </a:solidFill>
              <a:effectLst/>
              <a:latin typeface="Arial" panose="020B0604020202020204" pitchFamily="34" charset="0"/>
              <a:ea typeface="微软雅黑" panose="020B0503020204020204" charset="-122"/>
              <a:sym typeface="Arial" panose="020B0604020202020204" pitchFamily="34" charset="0"/>
            </a:endParaRPr>
          </a:p>
        </p:txBody>
      </p:sp>
      <p:sp>
        <p:nvSpPr>
          <p:cNvPr id="171" name="任意多边形: 形状 5"/>
          <p:cNvSpPr/>
          <p:nvPr>
            <p:custDataLst>
              <p:tags r:id="rId5"/>
            </p:custDataLst>
          </p:nvPr>
        </p:nvSpPr>
        <p:spPr>
          <a:xfrm>
            <a:off x="3645307" y="1677249"/>
            <a:ext cx="2199045" cy="828110"/>
          </a:xfrm>
          <a:custGeom>
            <a:avLst/>
            <a:gdLst>
              <a:gd name="connsiteX0" fmla="*/ 0 w 3299658"/>
              <a:gd name="connsiteY0" fmla="*/ 269299 h 1077196"/>
              <a:gd name="connsiteX1" fmla="*/ 2761060 w 3299658"/>
              <a:gd name="connsiteY1" fmla="*/ 269299 h 1077196"/>
              <a:gd name="connsiteX2" fmla="*/ 2761060 w 3299658"/>
              <a:gd name="connsiteY2" fmla="*/ 0 h 1077196"/>
              <a:gd name="connsiteX3" fmla="*/ 3299658 w 3299658"/>
              <a:gd name="connsiteY3" fmla="*/ 538598 h 1077196"/>
              <a:gd name="connsiteX4" fmla="*/ 2761060 w 3299658"/>
              <a:gd name="connsiteY4" fmla="*/ 1077196 h 1077196"/>
              <a:gd name="connsiteX5" fmla="*/ 2761060 w 3299658"/>
              <a:gd name="connsiteY5" fmla="*/ 807897 h 1077196"/>
              <a:gd name="connsiteX6" fmla="*/ 0 w 3299658"/>
              <a:gd name="connsiteY6" fmla="*/ 807897 h 1077196"/>
              <a:gd name="connsiteX7" fmla="*/ 0 w 3299658"/>
              <a:gd name="connsiteY7" fmla="*/ 269299 h 107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9658" h="1077196">
                <a:moveTo>
                  <a:pt x="0" y="269299"/>
                </a:moveTo>
                <a:lnTo>
                  <a:pt x="2761060" y="269299"/>
                </a:lnTo>
                <a:lnTo>
                  <a:pt x="2761060" y="0"/>
                </a:lnTo>
                <a:lnTo>
                  <a:pt x="3299658" y="538598"/>
                </a:lnTo>
                <a:lnTo>
                  <a:pt x="2761060" y="1077196"/>
                </a:lnTo>
                <a:lnTo>
                  <a:pt x="2761060" y="807897"/>
                </a:lnTo>
                <a:lnTo>
                  <a:pt x="0" y="807897"/>
                </a:lnTo>
                <a:lnTo>
                  <a:pt x="0" y="269299"/>
                </a:lnTo>
                <a:close/>
              </a:path>
            </a:pathLst>
          </a:custGeom>
          <a:solidFill>
            <a:srgbClr val="3498DB"/>
          </a:solidFill>
        </p:spPr>
        <p:style>
          <a:lnRef idx="0">
            <a:sysClr val="window" lastClr="FFFFFF">
              <a:hueOff val="0"/>
              <a:satOff val="0"/>
              <a:lumOff val="0"/>
              <a:alphaOff val="0"/>
            </a:sysClr>
          </a:lnRef>
          <a:fillRef idx="3">
            <a:scrgbClr r="0" g="0" b="0"/>
          </a:fillRef>
          <a:effectRef idx="2">
            <a:srgbClr val="1F74AD">
              <a:hueOff val="0"/>
              <a:satOff val="0"/>
              <a:lumOff val="0"/>
              <a:alphaOff val="0"/>
            </a:srgbClr>
          </a:effectRef>
          <a:fontRef idx="minor">
            <a:sysClr val="window" lastClr="FFFFFF"/>
          </a:fontRef>
        </p:style>
        <p:txBody>
          <a:bodyPr spcFirstLastPara="0" vert="horz" wrap="square" lIns="80010" tIns="349309" rIns="523299" bIns="440304" numCol="1" spcCol="1270" anchor="ctr" anchorCtr="0">
            <a:noAutofit/>
          </a:bodyPr>
          <a:p>
            <a:pPr marL="0" lvl="0" indent="0" algn="l" defTabSz="933450">
              <a:lnSpc>
                <a:spcPct val="90000"/>
              </a:lnSpc>
              <a:spcBef>
                <a:spcPct val="0"/>
              </a:spcBef>
              <a:spcAft>
                <a:spcPct val="35000"/>
              </a:spcAft>
              <a:buNone/>
            </a:pPr>
            <a:endParaRPr lang="en-US" sz="2100" kern="1200">
              <a:latin typeface="Arial" panose="020B0604020202020204" pitchFamily="34" charset="0"/>
              <a:ea typeface="微软雅黑" panose="020B0503020204020204" charset="-122"/>
              <a:sym typeface="Arial" panose="020B0604020202020204" pitchFamily="34" charset="0"/>
            </a:endParaRPr>
          </a:p>
        </p:txBody>
      </p:sp>
      <p:sp>
        <p:nvSpPr>
          <p:cNvPr id="172" name="文本框 171"/>
          <p:cNvSpPr txBox="1"/>
          <p:nvPr>
            <p:custDataLst>
              <p:tags r:id="rId6"/>
            </p:custDataLst>
          </p:nvPr>
        </p:nvSpPr>
        <p:spPr>
          <a:xfrm>
            <a:off x="3652082" y="1906638"/>
            <a:ext cx="459585" cy="369332"/>
          </a:xfrm>
          <a:prstGeom prst="rect">
            <a:avLst/>
          </a:prstGeom>
          <a:noFill/>
        </p:spPr>
        <p:txBody>
          <a:bodyPr wrap="square" rtlCol="0">
            <a:normAutofit/>
          </a:bodyPr>
          <a:p>
            <a:r>
              <a:rPr lang="en-US" altLang="zh-CN" b="1" dirty="0">
                <a:solidFill>
                  <a:sysClr val="window" lastClr="FFFFFF"/>
                </a:solidFill>
                <a:latin typeface="Arial" panose="020B0604020202020204" pitchFamily="34" charset="0"/>
                <a:ea typeface="微软雅黑" panose="020B0503020204020204" charset="-122"/>
                <a:sym typeface="Arial" panose="020B0604020202020204" pitchFamily="34" charset="0"/>
              </a:rPr>
              <a:t>02</a:t>
            </a:r>
            <a:endParaRPr lang="zh-CN" altLang="en-US"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73" name="文本框 172"/>
          <p:cNvSpPr txBox="1"/>
          <p:nvPr>
            <p:custDataLst>
              <p:tags r:id="rId7"/>
            </p:custDataLst>
          </p:nvPr>
        </p:nvSpPr>
        <p:spPr>
          <a:xfrm>
            <a:off x="4113627" y="1873726"/>
            <a:ext cx="1553996" cy="435156"/>
          </a:xfrm>
          <a:prstGeom prst="rect">
            <a:avLst/>
          </a:prstGeom>
          <a:noFill/>
        </p:spPr>
        <p:txBody>
          <a:bodyPr wrap="square" rtlCol="0">
            <a:normAutofit/>
          </a:bodyPr>
          <a:p>
            <a:pPr algn="ctr">
              <a:lnSpc>
                <a:spcPct val="120000"/>
              </a:lnSpc>
            </a:pPr>
            <a:r>
              <a:rPr lang="zh-CN" altLang="en-US" b="1" spc="300">
                <a:solidFill>
                  <a:sysClr val="window" lastClr="FFFFFF"/>
                </a:solidFill>
                <a:latin typeface="Arial" panose="020B0604020202020204" pitchFamily="34" charset="0"/>
                <a:ea typeface="微软雅黑" panose="020B0503020204020204" charset="-122"/>
                <a:sym typeface="Arial" panose="020B0604020202020204" pitchFamily="34" charset="0"/>
              </a:rPr>
              <a:t>北洋时期</a:t>
            </a:r>
            <a:endParaRPr lang="zh-CN" altLang="en-US" b="1" spc="30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74" name="文本框 173"/>
          <p:cNvSpPr txBox="1"/>
          <p:nvPr>
            <p:custDataLst>
              <p:tags r:id="rId8"/>
            </p:custDataLst>
          </p:nvPr>
        </p:nvSpPr>
        <p:spPr>
          <a:xfrm>
            <a:off x="3564628" y="3260132"/>
            <a:ext cx="2199348" cy="1849954"/>
          </a:xfrm>
          <a:prstGeom prst="rect">
            <a:avLst/>
          </a:prstGeom>
          <a:noFill/>
        </p:spPr>
        <p:txBody>
          <a:bodyPr wrap="square" rtlCol="0">
            <a:normAutofit/>
          </a:bodyPr>
          <a:p>
            <a:pPr algn="l">
              <a:lnSpc>
                <a:spcPct val="120000"/>
              </a:lnSpc>
              <a:buClrTx/>
              <a:buSzTx/>
              <a:buFontTx/>
            </a:pPr>
            <a:r>
              <a:rPr lang="zh-CN" altLang="en-US" sz="1800" b="1" spc="150">
                <a:effectLst/>
                <a:latin typeface="Arial" panose="020B0604020202020204" pitchFamily="34" charset="0"/>
                <a:ea typeface="微软雅黑" panose="020B0503020204020204" charset="-122"/>
                <a:sym typeface="Arial" panose="020B0604020202020204" pitchFamily="34" charset="0"/>
              </a:rPr>
              <a:t>从周学熙到范旭东，从北洋实业到亚洲第一大碱厂</a:t>
            </a:r>
            <a:endParaRPr lang="zh-CN" altLang="en-US" sz="1800" b="1" spc="150">
              <a:effectLst/>
              <a:latin typeface="Arial" panose="020B0604020202020204" pitchFamily="34" charset="0"/>
              <a:ea typeface="微软雅黑" panose="020B0503020204020204" charset="-122"/>
              <a:sym typeface="Arial" panose="020B0604020202020204" pitchFamily="34" charset="0"/>
            </a:endParaRPr>
          </a:p>
        </p:txBody>
      </p:sp>
      <p:sp>
        <p:nvSpPr>
          <p:cNvPr id="175" name="任意多边形: 形状 6"/>
          <p:cNvSpPr/>
          <p:nvPr>
            <p:custDataLst>
              <p:tags r:id="rId9"/>
            </p:custDataLst>
          </p:nvPr>
        </p:nvSpPr>
        <p:spPr>
          <a:xfrm>
            <a:off x="6531688" y="1677249"/>
            <a:ext cx="2199043" cy="828110"/>
          </a:xfrm>
          <a:custGeom>
            <a:avLst/>
            <a:gdLst>
              <a:gd name="connsiteX0" fmla="*/ 0 w 3299658"/>
              <a:gd name="connsiteY0" fmla="*/ 269299 h 1077196"/>
              <a:gd name="connsiteX1" fmla="*/ 2761060 w 3299658"/>
              <a:gd name="connsiteY1" fmla="*/ 269299 h 1077196"/>
              <a:gd name="connsiteX2" fmla="*/ 2761060 w 3299658"/>
              <a:gd name="connsiteY2" fmla="*/ 0 h 1077196"/>
              <a:gd name="connsiteX3" fmla="*/ 3299658 w 3299658"/>
              <a:gd name="connsiteY3" fmla="*/ 538598 h 1077196"/>
              <a:gd name="connsiteX4" fmla="*/ 2761060 w 3299658"/>
              <a:gd name="connsiteY4" fmla="*/ 1077196 h 1077196"/>
              <a:gd name="connsiteX5" fmla="*/ 2761060 w 3299658"/>
              <a:gd name="connsiteY5" fmla="*/ 807897 h 1077196"/>
              <a:gd name="connsiteX6" fmla="*/ 0 w 3299658"/>
              <a:gd name="connsiteY6" fmla="*/ 807897 h 1077196"/>
              <a:gd name="connsiteX7" fmla="*/ 0 w 3299658"/>
              <a:gd name="connsiteY7" fmla="*/ 269299 h 107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9658" h="1077196">
                <a:moveTo>
                  <a:pt x="0" y="269299"/>
                </a:moveTo>
                <a:lnTo>
                  <a:pt x="2761060" y="269299"/>
                </a:lnTo>
                <a:lnTo>
                  <a:pt x="2761060" y="0"/>
                </a:lnTo>
                <a:lnTo>
                  <a:pt x="3299658" y="538598"/>
                </a:lnTo>
                <a:lnTo>
                  <a:pt x="2761060" y="1077196"/>
                </a:lnTo>
                <a:lnTo>
                  <a:pt x="2761060" y="807897"/>
                </a:lnTo>
                <a:lnTo>
                  <a:pt x="0" y="807897"/>
                </a:lnTo>
                <a:lnTo>
                  <a:pt x="0" y="269299"/>
                </a:lnTo>
                <a:close/>
              </a:path>
            </a:pathLst>
          </a:custGeom>
          <a:solidFill>
            <a:srgbClr val="1AA3AA"/>
          </a:solidFill>
        </p:spPr>
        <p:style>
          <a:lnRef idx="0">
            <a:sysClr val="window" lastClr="FFFFFF">
              <a:hueOff val="0"/>
              <a:satOff val="0"/>
              <a:lumOff val="0"/>
              <a:alphaOff val="0"/>
            </a:sysClr>
          </a:lnRef>
          <a:fillRef idx="3">
            <a:scrgbClr r="0" g="0" b="0"/>
          </a:fillRef>
          <a:effectRef idx="2">
            <a:srgbClr val="1F74AD">
              <a:hueOff val="0"/>
              <a:satOff val="0"/>
              <a:lumOff val="0"/>
              <a:alphaOff val="0"/>
            </a:srgbClr>
          </a:effectRef>
          <a:fontRef idx="minor">
            <a:sysClr val="window" lastClr="FFFFFF"/>
          </a:fontRef>
        </p:style>
        <p:txBody>
          <a:bodyPr spcFirstLastPara="0" vert="horz" wrap="square" lIns="80010" tIns="349309" rIns="523299" bIns="440304" numCol="1" spcCol="1270" anchor="ctr" anchorCtr="0">
            <a:noAutofit/>
          </a:bodyPr>
          <a:p>
            <a:pPr marL="0" lvl="0" indent="0" algn="l" defTabSz="933450">
              <a:lnSpc>
                <a:spcPct val="90000"/>
              </a:lnSpc>
              <a:spcBef>
                <a:spcPct val="0"/>
              </a:spcBef>
              <a:spcAft>
                <a:spcPct val="35000"/>
              </a:spcAft>
              <a:buNone/>
            </a:pPr>
            <a:endParaRPr lang="en-US" sz="2100" kern="1200">
              <a:latin typeface="Arial" panose="020B0604020202020204" pitchFamily="34" charset="0"/>
              <a:ea typeface="微软雅黑" panose="020B0503020204020204" charset="-122"/>
              <a:sym typeface="Arial" panose="020B0604020202020204" pitchFamily="34" charset="0"/>
            </a:endParaRPr>
          </a:p>
        </p:txBody>
      </p:sp>
      <p:sp>
        <p:nvSpPr>
          <p:cNvPr id="176" name="文本框 175"/>
          <p:cNvSpPr txBox="1"/>
          <p:nvPr>
            <p:custDataLst>
              <p:tags r:id="rId10"/>
            </p:custDataLst>
          </p:nvPr>
        </p:nvSpPr>
        <p:spPr>
          <a:xfrm>
            <a:off x="6538228" y="1906638"/>
            <a:ext cx="459585" cy="369332"/>
          </a:xfrm>
          <a:prstGeom prst="rect">
            <a:avLst/>
          </a:prstGeom>
          <a:noFill/>
        </p:spPr>
        <p:txBody>
          <a:bodyPr wrap="square" rtlCol="0">
            <a:normAutofit/>
          </a:bodyPr>
          <a:p>
            <a:r>
              <a:rPr lang="en-US" altLang="zh-CN" b="1">
                <a:solidFill>
                  <a:sysClr val="window" lastClr="FFFFFF"/>
                </a:solidFill>
                <a:latin typeface="Arial" panose="020B0604020202020204" pitchFamily="34" charset="0"/>
                <a:ea typeface="微软雅黑" panose="020B0503020204020204" charset="-122"/>
                <a:sym typeface="Arial" panose="020B0604020202020204" pitchFamily="34" charset="0"/>
              </a:rPr>
              <a:t>03</a:t>
            </a:r>
            <a:endParaRPr lang="zh-CN" altLang="en-US"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77" name="文本框 176"/>
          <p:cNvSpPr txBox="1"/>
          <p:nvPr>
            <p:custDataLst>
              <p:tags r:id="rId11"/>
            </p:custDataLst>
          </p:nvPr>
        </p:nvSpPr>
        <p:spPr>
          <a:xfrm>
            <a:off x="6973712" y="1873726"/>
            <a:ext cx="1553995" cy="435156"/>
          </a:xfrm>
          <a:prstGeom prst="rect">
            <a:avLst/>
          </a:prstGeom>
          <a:noFill/>
        </p:spPr>
        <p:txBody>
          <a:bodyPr wrap="square" rtlCol="0">
            <a:normAutofit/>
          </a:bodyPr>
          <a:p>
            <a:pPr algn="ctr">
              <a:lnSpc>
                <a:spcPct val="120000"/>
              </a:lnSpc>
            </a:pPr>
            <a:r>
              <a:rPr lang="zh-CN" altLang="en-US" b="1" spc="300">
                <a:solidFill>
                  <a:sysClr val="window" lastClr="FFFFFF"/>
                </a:solidFill>
                <a:latin typeface="Arial" panose="020B0604020202020204" pitchFamily="34" charset="0"/>
                <a:ea typeface="微软雅黑" panose="020B0503020204020204" charset="-122"/>
                <a:sym typeface="Arial" panose="020B0604020202020204" pitchFamily="34" charset="0"/>
              </a:rPr>
              <a:t>国民政府</a:t>
            </a:r>
            <a:endParaRPr lang="zh-CN" altLang="en-US" b="1" spc="30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78" name="文本框 177"/>
          <p:cNvSpPr txBox="1"/>
          <p:nvPr>
            <p:custDataLst>
              <p:tags r:id="rId12"/>
            </p:custDataLst>
          </p:nvPr>
        </p:nvSpPr>
        <p:spPr>
          <a:xfrm>
            <a:off x="6425057" y="3260132"/>
            <a:ext cx="2199345" cy="1849954"/>
          </a:xfrm>
          <a:prstGeom prst="rect">
            <a:avLst/>
          </a:prstGeom>
          <a:noFill/>
        </p:spPr>
        <p:txBody>
          <a:bodyPr wrap="square" rtlCol="0">
            <a:normAutofit/>
          </a:bodyPr>
          <a:p>
            <a:pPr>
              <a:lnSpc>
                <a:spcPct val="120000"/>
              </a:lnSpc>
            </a:pPr>
            <a:r>
              <a:rPr lang="zh-CN" altLang="en-US" b="1" spc="150">
                <a:effectLst/>
                <a:latin typeface="Arial" panose="020B0604020202020204" pitchFamily="34" charset="0"/>
                <a:ea typeface="微软雅黑" panose="020B0503020204020204" charset="-122"/>
                <a:sym typeface="Arial" panose="020B0604020202020204" pitchFamily="34" charset="0"/>
              </a:rPr>
              <a:t>仁立与东亚的联袂发展，中国最先进的纺织企业</a:t>
            </a:r>
            <a:r>
              <a:rPr lang="en-US" altLang="zh-CN" sz="1400" spc="150">
                <a:solidFill>
                  <a:srgbClr val="000000">
                    <a:lumMod val="50000"/>
                    <a:lumOff val="50000"/>
                  </a:srgbClr>
                </a:solidFill>
                <a:latin typeface="Arial" panose="020B0604020202020204" pitchFamily="34" charset="0"/>
                <a:ea typeface="微软雅黑" panose="020B0503020204020204" charset="-122"/>
                <a:sym typeface="Arial" panose="020B0604020202020204" pitchFamily="34" charset="0"/>
              </a:rPr>
              <a:t>	</a:t>
            </a:r>
            <a:endParaRPr lang="en-US" altLang="zh-CN" sz="1400" spc="150">
              <a:solidFill>
                <a:srgbClr val="000000">
                  <a:lumMod val="50000"/>
                  <a:lumOff val="50000"/>
                </a:srgbClr>
              </a:solidFill>
              <a:latin typeface="Arial" panose="020B0604020202020204" pitchFamily="34" charset="0"/>
              <a:ea typeface="微软雅黑" panose="020B0503020204020204" charset="-122"/>
              <a:sym typeface="Arial" panose="020B0604020202020204" pitchFamily="34" charset="0"/>
            </a:endParaRPr>
          </a:p>
        </p:txBody>
      </p:sp>
      <p:sp>
        <p:nvSpPr>
          <p:cNvPr id="179" name="任意多边形: 形状 7"/>
          <p:cNvSpPr/>
          <p:nvPr>
            <p:custDataLst>
              <p:tags r:id="rId13"/>
            </p:custDataLst>
          </p:nvPr>
        </p:nvSpPr>
        <p:spPr>
          <a:xfrm>
            <a:off x="9319107" y="1677249"/>
            <a:ext cx="2199045" cy="828110"/>
          </a:xfrm>
          <a:custGeom>
            <a:avLst/>
            <a:gdLst>
              <a:gd name="connsiteX0" fmla="*/ 0 w 3299658"/>
              <a:gd name="connsiteY0" fmla="*/ 269299 h 1077196"/>
              <a:gd name="connsiteX1" fmla="*/ 2761060 w 3299658"/>
              <a:gd name="connsiteY1" fmla="*/ 269299 h 1077196"/>
              <a:gd name="connsiteX2" fmla="*/ 2761060 w 3299658"/>
              <a:gd name="connsiteY2" fmla="*/ 0 h 1077196"/>
              <a:gd name="connsiteX3" fmla="*/ 3299658 w 3299658"/>
              <a:gd name="connsiteY3" fmla="*/ 538598 h 1077196"/>
              <a:gd name="connsiteX4" fmla="*/ 2761060 w 3299658"/>
              <a:gd name="connsiteY4" fmla="*/ 1077196 h 1077196"/>
              <a:gd name="connsiteX5" fmla="*/ 2761060 w 3299658"/>
              <a:gd name="connsiteY5" fmla="*/ 807897 h 1077196"/>
              <a:gd name="connsiteX6" fmla="*/ 0 w 3299658"/>
              <a:gd name="connsiteY6" fmla="*/ 807897 h 1077196"/>
              <a:gd name="connsiteX7" fmla="*/ 0 w 3299658"/>
              <a:gd name="connsiteY7" fmla="*/ 269299 h 107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9658" h="1077196">
                <a:moveTo>
                  <a:pt x="0" y="269299"/>
                </a:moveTo>
                <a:lnTo>
                  <a:pt x="2761060" y="269299"/>
                </a:lnTo>
                <a:lnTo>
                  <a:pt x="2761060" y="0"/>
                </a:lnTo>
                <a:lnTo>
                  <a:pt x="3299658" y="538598"/>
                </a:lnTo>
                <a:lnTo>
                  <a:pt x="2761060" y="1077196"/>
                </a:lnTo>
                <a:lnTo>
                  <a:pt x="2761060" y="807897"/>
                </a:lnTo>
                <a:lnTo>
                  <a:pt x="0" y="807897"/>
                </a:lnTo>
                <a:lnTo>
                  <a:pt x="0" y="269299"/>
                </a:lnTo>
                <a:close/>
              </a:path>
            </a:pathLst>
          </a:custGeom>
          <a:solidFill>
            <a:srgbClr val="69A35B"/>
          </a:solidFill>
        </p:spPr>
        <p:style>
          <a:lnRef idx="0">
            <a:sysClr val="window" lastClr="FFFFFF">
              <a:hueOff val="0"/>
              <a:satOff val="0"/>
              <a:lumOff val="0"/>
              <a:alphaOff val="0"/>
            </a:sysClr>
          </a:lnRef>
          <a:fillRef idx="3">
            <a:scrgbClr r="0" g="0" b="0"/>
          </a:fillRef>
          <a:effectRef idx="2">
            <a:srgbClr val="1F74AD">
              <a:hueOff val="0"/>
              <a:satOff val="0"/>
              <a:lumOff val="0"/>
              <a:alphaOff val="0"/>
            </a:srgbClr>
          </a:effectRef>
          <a:fontRef idx="minor">
            <a:sysClr val="window" lastClr="FFFFFF"/>
          </a:fontRef>
        </p:style>
        <p:txBody>
          <a:bodyPr spcFirstLastPara="0" vert="horz" wrap="square" lIns="80010" tIns="349309" rIns="523299" bIns="440304" numCol="1" spcCol="1270" anchor="ctr" anchorCtr="0">
            <a:noAutofit/>
          </a:bodyPr>
          <a:p>
            <a:pPr marL="0" lvl="0" indent="0" algn="l" defTabSz="933450">
              <a:lnSpc>
                <a:spcPct val="90000"/>
              </a:lnSpc>
              <a:spcBef>
                <a:spcPct val="0"/>
              </a:spcBef>
              <a:spcAft>
                <a:spcPct val="35000"/>
              </a:spcAft>
              <a:buNone/>
            </a:pPr>
            <a:endParaRPr lang="en-US" sz="2100" kern="1200">
              <a:latin typeface="Arial" panose="020B0604020202020204" pitchFamily="34" charset="0"/>
              <a:ea typeface="微软雅黑" panose="020B0503020204020204" charset="-122"/>
              <a:sym typeface="Arial" panose="020B0604020202020204" pitchFamily="34" charset="0"/>
            </a:endParaRPr>
          </a:p>
        </p:txBody>
      </p:sp>
      <p:sp>
        <p:nvSpPr>
          <p:cNvPr id="180" name="文本框 179"/>
          <p:cNvSpPr txBox="1"/>
          <p:nvPr>
            <p:custDataLst>
              <p:tags r:id="rId14"/>
            </p:custDataLst>
          </p:nvPr>
        </p:nvSpPr>
        <p:spPr>
          <a:xfrm>
            <a:off x="9324626" y="1906638"/>
            <a:ext cx="459585" cy="369332"/>
          </a:xfrm>
          <a:prstGeom prst="rect">
            <a:avLst/>
          </a:prstGeom>
          <a:noFill/>
        </p:spPr>
        <p:txBody>
          <a:bodyPr wrap="square" rtlCol="0">
            <a:normAutofit/>
          </a:bodyPr>
          <a:p>
            <a:r>
              <a:rPr lang="en-US" altLang="zh-CN" b="1">
                <a:solidFill>
                  <a:sysClr val="window" lastClr="FFFFFF"/>
                </a:solidFill>
                <a:latin typeface="Arial" panose="020B0604020202020204" pitchFamily="34" charset="0"/>
                <a:ea typeface="微软雅黑" panose="020B0503020204020204" charset="-122"/>
                <a:sym typeface="Arial" panose="020B0604020202020204" pitchFamily="34" charset="0"/>
              </a:rPr>
              <a:t>04</a:t>
            </a:r>
            <a:endParaRPr lang="zh-CN" altLang="en-US"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81" name="文本框 180"/>
          <p:cNvSpPr txBox="1"/>
          <p:nvPr>
            <p:custDataLst>
              <p:tags r:id="rId15"/>
            </p:custDataLst>
          </p:nvPr>
        </p:nvSpPr>
        <p:spPr>
          <a:xfrm>
            <a:off x="9868473" y="1873726"/>
            <a:ext cx="1553996" cy="435156"/>
          </a:xfrm>
          <a:prstGeom prst="rect">
            <a:avLst/>
          </a:prstGeom>
          <a:noFill/>
        </p:spPr>
        <p:txBody>
          <a:bodyPr wrap="square" rtlCol="0">
            <a:normAutofit/>
          </a:bodyPr>
          <a:p>
            <a:pPr algn="ctr">
              <a:lnSpc>
                <a:spcPct val="120000"/>
              </a:lnSpc>
            </a:pPr>
            <a:r>
              <a:rPr lang="zh-CN" altLang="en-US" b="1" spc="300">
                <a:solidFill>
                  <a:sysClr val="window" lastClr="FFFFFF"/>
                </a:solidFill>
                <a:latin typeface="Arial" panose="020B0604020202020204" pitchFamily="34" charset="0"/>
                <a:ea typeface="微软雅黑" panose="020B0503020204020204" charset="-122"/>
                <a:sym typeface="Arial" panose="020B0604020202020204" pitchFamily="34" charset="0"/>
              </a:rPr>
              <a:t>抗战以前</a:t>
            </a:r>
            <a:endParaRPr lang="zh-CN" altLang="en-US" b="1" spc="30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82" name="文本框 181"/>
          <p:cNvSpPr txBox="1"/>
          <p:nvPr>
            <p:custDataLst>
              <p:tags r:id="rId16"/>
            </p:custDataLst>
          </p:nvPr>
        </p:nvSpPr>
        <p:spPr>
          <a:xfrm>
            <a:off x="9318645" y="3260132"/>
            <a:ext cx="2199347" cy="1849954"/>
          </a:xfrm>
          <a:prstGeom prst="rect">
            <a:avLst/>
          </a:prstGeom>
          <a:noFill/>
        </p:spPr>
        <p:txBody>
          <a:bodyPr wrap="square" rtlCol="0">
            <a:normAutofit/>
          </a:bodyPr>
          <a:p>
            <a:pPr algn="l">
              <a:lnSpc>
                <a:spcPct val="120000"/>
              </a:lnSpc>
              <a:buClrTx/>
              <a:buSzTx/>
              <a:buFontTx/>
            </a:pPr>
            <a:r>
              <a:rPr lang="zh-CN" altLang="en-US" b="1" spc="150">
                <a:effectLst/>
                <a:latin typeface="Arial" panose="020B0604020202020204" pitchFamily="34" charset="0"/>
                <a:ea typeface="微软雅黑" panose="020B0503020204020204" charset="-122"/>
                <a:sym typeface="Arial" panose="020B0604020202020204" pitchFamily="34" charset="0"/>
              </a:rPr>
              <a:t>六大纱厂与寿丰面粉的非常时期，写在天津人骨子里爱国情怀</a:t>
            </a:r>
            <a:endParaRPr lang="zh-CN" altLang="en-US" b="1" spc="150">
              <a:effectLst/>
              <a:latin typeface="Arial" panose="020B0604020202020204" pitchFamily="34" charset="0"/>
              <a:ea typeface="微软雅黑" panose="020B0503020204020204" charset="-122"/>
              <a:sym typeface="Arial" panose="020B0604020202020204" pitchFamily="34" charset="0"/>
            </a:endParaRPr>
          </a:p>
        </p:txBody>
      </p:sp>
      <p:cxnSp>
        <p:nvCxnSpPr>
          <p:cNvPr id="183" name="直接连接符 182"/>
          <p:cNvCxnSpPr/>
          <p:nvPr>
            <p:custDataLst>
              <p:tags r:id="rId17"/>
            </p:custDataLst>
          </p:nvPr>
        </p:nvCxnSpPr>
        <p:spPr>
          <a:xfrm>
            <a:off x="3273026" y="2957931"/>
            <a:ext cx="0" cy="2520000"/>
          </a:xfrm>
          <a:prstGeom prst="line">
            <a:avLst/>
          </a:prstGeom>
          <a:ln w="3175">
            <a:solidFill>
              <a:sysClr val="window" lastClr="FFFFFF">
                <a:lumMod val="75000"/>
              </a:sysClr>
            </a:solidFill>
            <a:prstDash val="sysDash"/>
          </a:ln>
        </p:spPr>
        <p:style>
          <a:lnRef idx="1">
            <a:srgbClr val="1F74AD"/>
          </a:lnRef>
          <a:fillRef idx="0">
            <a:srgbClr val="1F74AD"/>
          </a:fillRef>
          <a:effectRef idx="0">
            <a:srgbClr val="1F74AD"/>
          </a:effectRef>
          <a:fontRef idx="minor">
            <a:srgbClr val="000000"/>
          </a:fontRef>
        </p:style>
      </p:cxnSp>
      <p:cxnSp>
        <p:nvCxnSpPr>
          <p:cNvPr id="184" name="直接连接符 183"/>
          <p:cNvCxnSpPr/>
          <p:nvPr>
            <p:custDataLst>
              <p:tags r:id="rId18"/>
            </p:custDataLst>
          </p:nvPr>
        </p:nvCxnSpPr>
        <p:spPr>
          <a:xfrm>
            <a:off x="6135953" y="2957931"/>
            <a:ext cx="0" cy="2520000"/>
          </a:xfrm>
          <a:prstGeom prst="line">
            <a:avLst/>
          </a:prstGeom>
          <a:ln w="3175">
            <a:solidFill>
              <a:sysClr val="window" lastClr="FFFFFF">
                <a:lumMod val="75000"/>
              </a:sysClr>
            </a:solidFill>
            <a:prstDash val="sysDash"/>
          </a:ln>
        </p:spPr>
        <p:style>
          <a:lnRef idx="1">
            <a:srgbClr val="1F74AD"/>
          </a:lnRef>
          <a:fillRef idx="0">
            <a:srgbClr val="1F74AD"/>
          </a:fillRef>
          <a:effectRef idx="0">
            <a:srgbClr val="1F74AD"/>
          </a:effectRef>
          <a:fontRef idx="minor">
            <a:srgbClr val="000000"/>
          </a:fontRef>
        </p:style>
      </p:cxnSp>
      <p:cxnSp>
        <p:nvCxnSpPr>
          <p:cNvPr id="185" name="直接连接符 184"/>
          <p:cNvCxnSpPr/>
          <p:nvPr>
            <p:custDataLst>
              <p:tags r:id="rId19"/>
            </p:custDataLst>
          </p:nvPr>
        </p:nvCxnSpPr>
        <p:spPr>
          <a:xfrm>
            <a:off x="9019835" y="2957931"/>
            <a:ext cx="0" cy="2520000"/>
          </a:xfrm>
          <a:prstGeom prst="line">
            <a:avLst/>
          </a:prstGeom>
          <a:ln w="3175">
            <a:solidFill>
              <a:sysClr val="window" lastClr="FFFFFF">
                <a:lumMod val="75000"/>
              </a:sysClr>
            </a:solidFill>
            <a:prstDash val="sysDash"/>
          </a:ln>
        </p:spPr>
        <p:style>
          <a:lnRef idx="1">
            <a:srgbClr val="1F74AD"/>
          </a:lnRef>
          <a:fillRef idx="0">
            <a:srgbClr val="1F74AD"/>
          </a:fillRef>
          <a:effectRef idx="0">
            <a:srgbClr val="1F74AD"/>
          </a:effectRef>
          <a:fontRef idx="minor">
            <a:srgbClr val="000000"/>
          </a:fontRef>
        </p:style>
      </p:cxnSp>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20"/>
    </p:custDataLst>
  </p:cSld>
  <p:clrMapOvr>
    <a:masterClrMapping/>
  </p:clrMapOvr>
  <mc:AlternateContent xmlns:mc="http://schemas.openxmlformats.org/markup-compatibility/2006">
    <mc:Choice xmlns:p14="http://schemas.microsoft.com/office/powerpoint/2010/main" Requires="p14">
      <p:transition spd="slow" p14:dur="2000">
        <p:wipe dir="r"/>
      </p:transition>
    </mc:Choice>
    <mc:Fallback>
      <p:transition spd="slow">
        <p:wipe dir="r"/>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nvSpPr>
        <p:spPr>
          <a:xfrm>
            <a:off x="2432050" y="483870"/>
            <a:ext cx="8185150" cy="765175"/>
          </a:xfrm>
          <a:prstGeom prst="rect">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3200" b="1" spc="300">
                <a:solidFill>
                  <a:schemeClr val="bg1"/>
                </a:solidFill>
                <a:uFillTx/>
                <a:latin typeface="+mn-ea"/>
                <a:cs typeface="+mn-ea"/>
              </a:rPr>
              <a:t>（二）近代天津企业家精神的形成与发展</a:t>
            </a:r>
            <a:endParaRPr lang="zh-CN" sz="3200" b="1" spc="300">
              <a:solidFill>
                <a:schemeClr val="bg1"/>
              </a:solidFill>
              <a:uFillTx/>
              <a:latin typeface="+mn-ea"/>
              <a:cs typeface="+mn-ea"/>
            </a:endParaRPr>
          </a:p>
        </p:txBody>
      </p:sp>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3" name="Freeform 4"/>
          <p:cNvSpPr/>
          <p:nvPr>
            <p:custDataLst>
              <p:tags r:id="rId1"/>
            </p:custDataLst>
          </p:nvPr>
        </p:nvSpPr>
        <p:spPr bwMode="gray">
          <a:xfrm>
            <a:off x="5291378" y="1734422"/>
            <a:ext cx="1566844" cy="1185485"/>
          </a:xfrm>
          <a:custGeom>
            <a:avLst/>
            <a:gdLst/>
            <a:ahLst/>
            <a:cxnLst>
              <a:cxn ang="0">
                <a:pos x="0" y="774"/>
              </a:cxn>
              <a:cxn ang="0">
                <a:pos x="2" y="770"/>
              </a:cxn>
              <a:cxn ang="0">
                <a:pos x="8" y="754"/>
              </a:cxn>
              <a:cxn ang="0">
                <a:pos x="16" y="730"/>
              </a:cxn>
              <a:cxn ang="0">
                <a:pos x="32" y="698"/>
              </a:cxn>
              <a:cxn ang="0">
                <a:pos x="50" y="660"/>
              </a:cxn>
              <a:cxn ang="0">
                <a:pos x="76" y="618"/>
              </a:cxn>
              <a:cxn ang="0">
                <a:pos x="106" y="574"/>
              </a:cxn>
              <a:cxn ang="0">
                <a:pos x="142" y="528"/>
              </a:cxn>
              <a:cxn ang="0">
                <a:pos x="186" y="482"/>
              </a:cxn>
              <a:cxn ang="0">
                <a:pos x="236" y="438"/>
              </a:cxn>
              <a:cxn ang="0">
                <a:pos x="294" y="398"/>
              </a:cxn>
              <a:cxn ang="0">
                <a:pos x="360" y="360"/>
              </a:cxn>
              <a:cxn ang="0">
                <a:pos x="426" y="332"/>
              </a:cxn>
              <a:cxn ang="0">
                <a:pos x="488" y="314"/>
              </a:cxn>
              <a:cxn ang="0">
                <a:pos x="544" y="304"/>
              </a:cxn>
              <a:cxn ang="0">
                <a:pos x="594" y="300"/>
              </a:cxn>
              <a:cxn ang="0">
                <a:pos x="638" y="300"/>
              </a:cxn>
              <a:cxn ang="0">
                <a:pos x="678" y="304"/>
              </a:cxn>
              <a:cxn ang="0">
                <a:pos x="710" y="312"/>
              </a:cxn>
              <a:cxn ang="0">
                <a:pos x="736" y="320"/>
              </a:cxn>
              <a:cxn ang="0">
                <a:pos x="754" y="326"/>
              </a:cxn>
              <a:cxn ang="0">
                <a:pos x="766" y="332"/>
              </a:cxn>
              <a:cxn ang="0">
                <a:pos x="770" y="334"/>
              </a:cxn>
              <a:cxn ang="0">
                <a:pos x="680" y="476"/>
              </a:cxn>
              <a:cxn ang="0">
                <a:pos x="982" y="370"/>
              </a:cxn>
              <a:cxn ang="0">
                <a:pos x="912" y="0"/>
              </a:cxn>
              <a:cxn ang="0">
                <a:pos x="854" y="150"/>
              </a:cxn>
              <a:cxn ang="0">
                <a:pos x="850" y="148"/>
              </a:cxn>
              <a:cxn ang="0">
                <a:pos x="838" y="142"/>
              </a:cxn>
              <a:cxn ang="0">
                <a:pos x="822" y="134"/>
              </a:cxn>
              <a:cxn ang="0">
                <a:pos x="798" y="126"/>
              </a:cxn>
              <a:cxn ang="0">
                <a:pos x="768" y="120"/>
              </a:cxn>
              <a:cxn ang="0">
                <a:pos x="732" y="114"/>
              </a:cxn>
              <a:cxn ang="0">
                <a:pos x="692" y="110"/>
              </a:cxn>
              <a:cxn ang="0">
                <a:pos x="646" y="110"/>
              </a:cxn>
              <a:cxn ang="0">
                <a:pos x="596" y="116"/>
              </a:cxn>
              <a:cxn ang="0">
                <a:pos x="540" y="126"/>
              </a:cxn>
              <a:cxn ang="0">
                <a:pos x="482" y="146"/>
              </a:cxn>
              <a:cxn ang="0">
                <a:pos x="422" y="172"/>
              </a:cxn>
              <a:cxn ang="0">
                <a:pos x="356" y="210"/>
              </a:cxn>
              <a:cxn ang="0">
                <a:pos x="290" y="258"/>
              </a:cxn>
              <a:cxn ang="0">
                <a:pos x="230" y="310"/>
              </a:cxn>
              <a:cxn ang="0">
                <a:pos x="178" y="364"/>
              </a:cxn>
              <a:cxn ang="0">
                <a:pos x="136" y="422"/>
              </a:cxn>
              <a:cxn ang="0">
                <a:pos x="100" y="480"/>
              </a:cxn>
              <a:cxn ang="0">
                <a:pos x="72" y="536"/>
              </a:cxn>
              <a:cxn ang="0">
                <a:pos x="48" y="590"/>
              </a:cxn>
              <a:cxn ang="0">
                <a:pos x="30" y="640"/>
              </a:cxn>
              <a:cxn ang="0">
                <a:pos x="18" y="684"/>
              </a:cxn>
              <a:cxn ang="0">
                <a:pos x="8" y="722"/>
              </a:cxn>
              <a:cxn ang="0">
                <a:pos x="4" y="750"/>
              </a:cxn>
              <a:cxn ang="0">
                <a:pos x="0" y="768"/>
              </a:cxn>
              <a:cxn ang="0">
                <a:pos x="0" y="774"/>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rgbClr val="178AA1"/>
          </a:solidFill>
          <a:ln w="12700">
            <a:noFill/>
            <a:prstDash val="solid"/>
            <a:round/>
          </a:ln>
        </p:spPr>
        <p:txBody>
          <a:bodyPr/>
          <a:lstStyle/>
          <a:p>
            <a:pPr>
              <a:defRPr/>
            </a:pPr>
            <a:endParaRPr lang="zh-CN" altLang="en-US" sz="3200">
              <a:latin typeface="微软雅黑" panose="020B0503020204020204" charset="-122"/>
              <a:ea typeface="微软雅黑" panose="020B0503020204020204" charset="-122"/>
            </a:endParaRPr>
          </a:p>
        </p:txBody>
      </p:sp>
      <p:sp>
        <p:nvSpPr>
          <p:cNvPr id="9" name="AutoShape 5"/>
          <p:cNvSpPr>
            <a:spLocks noChangeArrowheads="1"/>
          </p:cNvSpPr>
          <p:nvPr>
            <p:custDataLst>
              <p:tags r:id="rId2"/>
            </p:custDataLst>
          </p:nvPr>
        </p:nvSpPr>
        <p:spPr bwMode="auto">
          <a:xfrm>
            <a:off x="3529530" y="3204875"/>
            <a:ext cx="2452011" cy="3022281"/>
          </a:xfrm>
          <a:prstGeom prst="roundRect">
            <a:avLst>
              <a:gd name="adj" fmla="val 4690"/>
            </a:avLst>
          </a:prstGeom>
          <a:noFill/>
          <a:ln w="12700">
            <a:solidFill>
              <a:srgbClr val="778495">
                <a:lumMod val="75000"/>
              </a:srgbClr>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eaLnBrk="1" hangingPunct="1"/>
            <a:endParaRPr lang="zh-CN" altLang="en-US" sz="3200">
              <a:latin typeface="微软雅黑" panose="020B0503020204020204" charset="-122"/>
              <a:ea typeface="微软雅黑" panose="020B0503020204020204" charset="-122"/>
            </a:endParaRPr>
          </a:p>
        </p:txBody>
      </p:sp>
      <p:sp>
        <p:nvSpPr>
          <p:cNvPr id="10" name="AutoShape 6"/>
          <p:cNvSpPr>
            <a:spLocks noChangeArrowheads="1"/>
          </p:cNvSpPr>
          <p:nvPr>
            <p:custDataLst>
              <p:tags r:id="rId3"/>
            </p:custDataLst>
          </p:nvPr>
        </p:nvSpPr>
        <p:spPr bwMode="gray">
          <a:xfrm>
            <a:off x="3766370" y="3063203"/>
            <a:ext cx="1990775" cy="479727"/>
          </a:xfrm>
          <a:prstGeom prst="roundRect">
            <a:avLst>
              <a:gd name="adj" fmla="val 50000"/>
            </a:avLst>
          </a:prstGeom>
          <a:solidFill>
            <a:srgbClr val="178AA1"/>
          </a:solidFill>
          <a:ln w="9525">
            <a:noFill/>
            <a:round/>
          </a:ln>
          <a:effectLst/>
        </p:spPr>
        <p:txBody>
          <a:bodyPr wrap="none" anchor="ctr"/>
          <a:lstStyle/>
          <a:p>
            <a:pPr algn="ctr">
              <a:defRPr/>
            </a:pPr>
            <a:endParaRPr lang="zh-CN" altLang="en-US" sz="2000" spc="300" dirty="0">
              <a:solidFill>
                <a:srgbClr val="FFFFFF"/>
              </a:solidFill>
              <a:latin typeface="微软雅黑" panose="020B0503020204020204" charset="-122"/>
              <a:ea typeface="微软雅黑" panose="020B0503020204020204" charset="-122"/>
            </a:endParaRPr>
          </a:p>
        </p:txBody>
      </p:sp>
      <p:sp>
        <p:nvSpPr>
          <p:cNvPr id="4" name="AutoShape 9"/>
          <p:cNvSpPr>
            <a:spLocks noChangeArrowheads="1"/>
          </p:cNvSpPr>
          <p:nvPr>
            <p:custDataLst>
              <p:tags r:id="rId4"/>
            </p:custDataLst>
          </p:nvPr>
        </p:nvSpPr>
        <p:spPr bwMode="auto">
          <a:xfrm>
            <a:off x="6210300" y="2690495"/>
            <a:ext cx="2451735" cy="3183255"/>
          </a:xfrm>
          <a:prstGeom prst="roundRect">
            <a:avLst>
              <a:gd name="adj" fmla="val 4690"/>
            </a:avLst>
          </a:prstGeom>
          <a:noFill/>
          <a:ln w="12700">
            <a:solidFill>
              <a:srgbClr val="778495">
                <a:lumMod val="75000"/>
              </a:srgbClr>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eaLnBrk="1" hangingPunct="1"/>
            <a:endParaRPr lang="zh-CN" altLang="en-US" sz="3200">
              <a:latin typeface="微软雅黑" panose="020B0503020204020204" charset="-122"/>
              <a:ea typeface="微软雅黑" panose="020B0503020204020204" charset="-122"/>
            </a:endParaRPr>
          </a:p>
        </p:txBody>
      </p:sp>
      <p:sp>
        <p:nvSpPr>
          <p:cNvPr id="12" name="AutoShape 10"/>
          <p:cNvSpPr>
            <a:spLocks noChangeArrowheads="1"/>
          </p:cNvSpPr>
          <p:nvPr>
            <p:custDataLst>
              <p:tags r:id="rId5"/>
            </p:custDataLst>
          </p:nvPr>
        </p:nvSpPr>
        <p:spPr bwMode="gray">
          <a:xfrm>
            <a:off x="6441078" y="2543740"/>
            <a:ext cx="1990775" cy="479727"/>
          </a:xfrm>
          <a:prstGeom prst="roundRect">
            <a:avLst>
              <a:gd name="adj" fmla="val 50000"/>
            </a:avLst>
          </a:prstGeom>
          <a:solidFill>
            <a:srgbClr val="40A693"/>
          </a:solidFill>
          <a:ln w="9525">
            <a:noFill/>
            <a:round/>
          </a:ln>
          <a:effectLst/>
        </p:spPr>
        <p:txBody>
          <a:bodyPr wrap="none" anchor="ctr"/>
          <a:lstStyle/>
          <a:p>
            <a:pPr algn="ctr">
              <a:defRPr/>
            </a:pPr>
            <a:endParaRPr lang="zh-CN" altLang="en-US" sz="2000" spc="300" dirty="0">
              <a:solidFill>
                <a:srgbClr val="FFFFFF"/>
              </a:solidFill>
              <a:latin typeface="微软雅黑" panose="020B0503020204020204" charset="-122"/>
              <a:ea typeface="微软雅黑" panose="020B0503020204020204" charset="-122"/>
            </a:endParaRPr>
          </a:p>
        </p:txBody>
      </p:sp>
      <p:sp>
        <p:nvSpPr>
          <p:cNvPr id="6" name="Freeform 13"/>
          <p:cNvSpPr/>
          <p:nvPr>
            <p:custDataLst>
              <p:tags r:id="rId6"/>
            </p:custDataLst>
          </p:nvPr>
        </p:nvSpPr>
        <p:spPr bwMode="gray">
          <a:xfrm>
            <a:off x="2534139" y="2249003"/>
            <a:ext cx="1566844" cy="1187112"/>
          </a:xfrm>
          <a:custGeom>
            <a:avLst/>
            <a:gdLst/>
            <a:ahLst/>
            <a:cxnLst>
              <a:cxn ang="0">
                <a:pos x="0" y="774"/>
              </a:cxn>
              <a:cxn ang="0">
                <a:pos x="2" y="770"/>
              </a:cxn>
              <a:cxn ang="0">
                <a:pos x="8" y="754"/>
              </a:cxn>
              <a:cxn ang="0">
                <a:pos x="16" y="730"/>
              </a:cxn>
              <a:cxn ang="0">
                <a:pos x="32" y="698"/>
              </a:cxn>
              <a:cxn ang="0">
                <a:pos x="50" y="660"/>
              </a:cxn>
              <a:cxn ang="0">
                <a:pos x="76" y="618"/>
              </a:cxn>
              <a:cxn ang="0">
                <a:pos x="106" y="574"/>
              </a:cxn>
              <a:cxn ang="0">
                <a:pos x="142" y="528"/>
              </a:cxn>
              <a:cxn ang="0">
                <a:pos x="186" y="482"/>
              </a:cxn>
              <a:cxn ang="0">
                <a:pos x="236" y="438"/>
              </a:cxn>
              <a:cxn ang="0">
                <a:pos x="294" y="398"/>
              </a:cxn>
              <a:cxn ang="0">
                <a:pos x="360" y="360"/>
              </a:cxn>
              <a:cxn ang="0">
                <a:pos x="426" y="332"/>
              </a:cxn>
              <a:cxn ang="0">
                <a:pos x="488" y="314"/>
              </a:cxn>
              <a:cxn ang="0">
                <a:pos x="544" y="304"/>
              </a:cxn>
              <a:cxn ang="0">
                <a:pos x="594" y="300"/>
              </a:cxn>
              <a:cxn ang="0">
                <a:pos x="638" y="300"/>
              </a:cxn>
              <a:cxn ang="0">
                <a:pos x="678" y="304"/>
              </a:cxn>
              <a:cxn ang="0">
                <a:pos x="710" y="312"/>
              </a:cxn>
              <a:cxn ang="0">
                <a:pos x="736" y="320"/>
              </a:cxn>
              <a:cxn ang="0">
                <a:pos x="754" y="326"/>
              </a:cxn>
              <a:cxn ang="0">
                <a:pos x="766" y="332"/>
              </a:cxn>
              <a:cxn ang="0">
                <a:pos x="770" y="334"/>
              </a:cxn>
              <a:cxn ang="0">
                <a:pos x="680" y="476"/>
              </a:cxn>
              <a:cxn ang="0">
                <a:pos x="982" y="370"/>
              </a:cxn>
              <a:cxn ang="0">
                <a:pos x="912" y="0"/>
              </a:cxn>
              <a:cxn ang="0">
                <a:pos x="854" y="150"/>
              </a:cxn>
              <a:cxn ang="0">
                <a:pos x="850" y="148"/>
              </a:cxn>
              <a:cxn ang="0">
                <a:pos x="838" y="142"/>
              </a:cxn>
              <a:cxn ang="0">
                <a:pos x="822" y="134"/>
              </a:cxn>
              <a:cxn ang="0">
                <a:pos x="798" y="126"/>
              </a:cxn>
              <a:cxn ang="0">
                <a:pos x="768" y="120"/>
              </a:cxn>
              <a:cxn ang="0">
                <a:pos x="732" y="114"/>
              </a:cxn>
              <a:cxn ang="0">
                <a:pos x="692" y="110"/>
              </a:cxn>
              <a:cxn ang="0">
                <a:pos x="646" y="110"/>
              </a:cxn>
              <a:cxn ang="0">
                <a:pos x="596" y="116"/>
              </a:cxn>
              <a:cxn ang="0">
                <a:pos x="540" y="126"/>
              </a:cxn>
              <a:cxn ang="0">
                <a:pos x="482" y="146"/>
              </a:cxn>
              <a:cxn ang="0">
                <a:pos x="422" y="172"/>
              </a:cxn>
              <a:cxn ang="0">
                <a:pos x="356" y="210"/>
              </a:cxn>
              <a:cxn ang="0">
                <a:pos x="290" y="258"/>
              </a:cxn>
              <a:cxn ang="0">
                <a:pos x="230" y="310"/>
              </a:cxn>
              <a:cxn ang="0">
                <a:pos x="178" y="364"/>
              </a:cxn>
              <a:cxn ang="0">
                <a:pos x="136" y="422"/>
              </a:cxn>
              <a:cxn ang="0">
                <a:pos x="100" y="480"/>
              </a:cxn>
              <a:cxn ang="0">
                <a:pos x="72" y="536"/>
              </a:cxn>
              <a:cxn ang="0">
                <a:pos x="48" y="590"/>
              </a:cxn>
              <a:cxn ang="0">
                <a:pos x="30" y="640"/>
              </a:cxn>
              <a:cxn ang="0">
                <a:pos x="18" y="684"/>
              </a:cxn>
              <a:cxn ang="0">
                <a:pos x="8" y="722"/>
              </a:cxn>
              <a:cxn ang="0">
                <a:pos x="4" y="750"/>
              </a:cxn>
              <a:cxn ang="0">
                <a:pos x="0" y="768"/>
              </a:cxn>
              <a:cxn ang="0">
                <a:pos x="0" y="774"/>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rgbClr val="4276AA"/>
          </a:solidFill>
          <a:ln w="12700">
            <a:noFill/>
            <a:prstDash val="solid"/>
            <a:round/>
          </a:ln>
        </p:spPr>
        <p:txBody>
          <a:bodyPr/>
          <a:lstStyle/>
          <a:p>
            <a:pPr>
              <a:defRPr/>
            </a:pPr>
            <a:endParaRPr lang="zh-CN" altLang="en-US" sz="3200">
              <a:latin typeface="微软雅黑" panose="020B0503020204020204" charset="-122"/>
              <a:ea typeface="微软雅黑" panose="020B0503020204020204" charset="-122"/>
            </a:endParaRPr>
          </a:p>
        </p:txBody>
      </p:sp>
      <p:sp>
        <p:nvSpPr>
          <p:cNvPr id="7" name="AutoShape 17"/>
          <p:cNvSpPr>
            <a:spLocks noChangeArrowheads="1"/>
          </p:cNvSpPr>
          <p:nvPr>
            <p:custDataLst>
              <p:tags r:id="rId7"/>
            </p:custDataLst>
          </p:nvPr>
        </p:nvSpPr>
        <p:spPr bwMode="auto">
          <a:xfrm>
            <a:off x="848597" y="3646175"/>
            <a:ext cx="2452011" cy="3022281"/>
          </a:xfrm>
          <a:prstGeom prst="roundRect">
            <a:avLst>
              <a:gd name="adj" fmla="val 4690"/>
            </a:avLst>
          </a:prstGeom>
          <a:noFill/>
          <a:ln w="12700">
            <a:solidFill>
              <a:srgbClr val="778495">
                <a:lumMod val="75000"/>
              </a:srgbClr>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eaLnBrk="1" hangingPunct="1"/>
            <a:endParaRPr lang="zh-CN" altLang="en-US" sz="3200">
              <a:latin typeface="微软雅黑" panose="020B0503020204020204" charset="-122"/>
              <a:ea typeface="微软雅黑" panose="020B0503020204020204" charset="-122"/>
            </a:endParaRPr>
          </a:p>
        </p:txBody>
      </p:sp>
      <p:sp>
        <p:nvSpPr>
          <p:cNvPr id="68" name="AutoShape 18"/>
          <p:cNvSpPr>
            <a:spLocks noChangeArrowheads="1"/>
          </p:cNvSpPr>
          <p:nvPr>
            <p:custDataLst>
              <p:tags r:id="rId8"/>
            </p:custDataLst>
          </p:nvPr>
        </p:nvSpPr>
        <p:spPr bwMode="gray">
          <a:xfrm>
            <a:off x="1082857" y="3499617"/>
            <a:ext cx="1990775" cy="479727"/>
          </a:xfrm>
          <a:prstGeom prst="roundRect">
            <a:avLst>
              <a:gd name="adj" fmla="val 50000"/>
            </a:avLst>
          </a:prstGeom>
          <a:solidFill>
            <a:srgbClr val="4276AA"/>
          </a:solidFill>
          <a:ln w="9525">
            <a:noFill/>
            <a:round/>
          </a:ln>
          <a:effectLst/>
        </p:spPr>
        <p:txBody>
          <a:bodyPr wrap="none" anchor="ctr"/>
          <a:lstStyle/>
          <a:p>
            <a:pPr algn="ctr">
              <a:defRPr/>
            </a:pPr>
            <a:endParaRPr lang="zh-CN" altLang="en-US" sz="2000" spc="300" dirty="0">
              <a:solidFill>
                <a:srgbClr val="FFFFFF"/>
              </a:solidFill>
              <a:latin typeface="微软雅黑" panose="020B0503020204020204" charset="-122"/>
              <a:ea typeface="微软雅黑" panose="020B0503020204020204" charset="-122"/>
            </a:endParaRPr>
          </a:p>
        </p:txBody>
      </p:sp>
      <p:sp>
        <p:nvSpPr>
          <p:cNvPr id="69" name="Text Box 10"/>
          <p:cNvSpPr txBox="1">
            <a:spLocks noChangeArrowheads="1"/>
          </p:cNvSpPr>
          <p:nvPr>
            <p:custDataLst>
              <p:tags r:id="rId9"/>
            </p:custDataLst>
          </p:nvPr>
        </p:nvSpPr>
        <p:spPr bwMode="auto">
          <a:xfrm>
            <a:off x="1024965" y="4201436"/>
            <a:ext cx="2106560" cy="2261549"/>
          </a:xfrm>
          <a:prstGeom prst="rect">
            <a:avLst/>
          </a:prstGeom>
          <a:noFill/>
          <a:ln w="9525">
            <a:noFill/>
            <a:miter lim="800000"/>
          </a:ln>
        </p:spPr>
        <p:txBody>
          <a:bodyPr wrap="square" lIns="90000" tIns="0" rIns="90000" bIns="46800">
            <a:normAutofit/>
          </a:bodyPr>
          <a:lstStyle/>
          <a:p>
            <a:pPr lvl="0" algn="l">
              <a:lnSpc>
                <a:spcPct val="120000"/>
              </a:lnSpc>
              <a:spcAft>
                <a:spcPts val="1000"/>
              </a:spcAft>
              <a:defRPr/>
            </a:pPr>
            <a:r>
              <a:rPr lang="zh-CN" altLang="en-US" sz="1600" spc="150">
                <a:solidFill>
                  <a:srgbClr val="000000">
                    <a:lumMod val="65000"/>
                    <a:lumOff val="35000"/>
                  </a:srgbClr>
                </a:solidFill>
                <a:latin typeface="微软雅黑" panose="020B0503020204020204" charset="-122"/>
                <a:ea typeface="微软雅黑" panose="020B0503020204020204" charset="-122"/>
                <a:cs typeface="+mn-ea"/>
                <a:sym typeface="+mn-lt"/>
              </a:rPr>
              <a:t>洋务运动初期至庚子事变时期，自李鸿章在天津创办天津机器局开始，天津始有近代工业，起初以官办为主</a:t>
            </a:r>
            <a:endParaRPr lang="zh-CN" altLang="en-US" sz="1600" spc="150">
              <a:solidFill>
                <a:srgbClr val="000000">
                  <a:lumMod val="65000"/>
                  <a:lumOff val="35000"/>
                </a:srgbClr>
              </a:solidFill>
              <a:latin typeface="微软雅黑" panose="020B0503020204020204" charset="-122"/>
              <a:ea typeface="微软雅黑" panose="020B0503020204020204" charset="-122"/>
              <a:cs typeface="+mn-ea"/>
              <a:sym typeface="+mn-lt"/>
            </a:endParaRPr>
          </a:p>
        </p:txBody>
      </p:sp>
      <p:sp>
        <p:nvSpPr>
          <p:cNvPr id="70" name="Text Box 10"/>
          <p:cNvSpPr txBox="1">
            <a:spLocks noChangeArrowheads="1"/>
          </p:cNvSpPr>
          <p:nvPr>
            <p:custDataLst>
              <p:tags r:id="rId10"/>
            </p:custDataLst>
          </p:nvPr>
        </p:nvSpPr>
        <p:spPr bwMode="auto">
          <a:xfrm>
            <a:off x="3708400" y="3646170"/>
            <a:ext cx="2106295" cy="2492375"/>
          </a:xfrm>
          <a:prstGeom prst="rect">
            <a:avLst/>
          </a:prstGeom>
          <a:noFill/>
          <a:ln w="9525">
            <a:noFill/>
            <a:miter lim="800000"/>
          </a:ln>
        </p:spPr>
        <p:txBody>
          <a:bodyPr wrap="square" lIns="90000" tIns="0" rIns="90000" bIns="46800">
            <a:normAutofit lnSpcReduction="10000"/>
          </a:bodyPr>
          <a:lstStyle/>
          <a:p>
            <a:pPr algn="l">
              <a:lnSpc>
                <a:spcPct val="120000"/>
              </a:lnSpc>
              <a:spcAft>
                <a:spcPts val="1000"/>
              </a:spcAft>
              <a:defRPr/>
            </a:pPr>
            <a:r>
              <a:rPr lang="zh-CN" altLang="en-US" sz="1400" spc="150">
                <a:solidFill>
                  <a:srgbClr val="000000">
                    <a:lumMod val="65000"/>
                    <a:lumOff val="35000"/>
                  </a:srgbClr>
                </a:solidFill>
                <a:latin typeface="微软雅黑" panose="020B0503020204020204" charset="-122"/>
                <a:ea typeface="微软雅黑" panose="020B0503020204020204" charset="-122"/>
                <a:cs typeface="+mn-ea"/>
                <a:sym typeface="+mn-lt"/>
              </a:rPr>
              <a:t>洋务运动失败，晚清重商主义兴起后，先后经历了清末新政、北洋时期，天津工商业迎来黄金发展时代，化工、纺织、纺纱、面粉业、商贸、金融等取得巨大发展</a:t>
            </a:r>
            <a:endParaRPr lang="zh-CN" altLang="en-US" sz="1400" spc="150">
              <a:solidFill>
                <a:srgbClr val="000000">
                  <a:lumMod val="65000"/>
                  <a:lumOff val="35000"/>
                </a:srgbClr>
              </a:solidFill>
              <a:latin typeface="微软雅黑" panose="020B0503020204020204" charset="-122"/>
              <a:ea typeface="微软雅黑" panose="020B0503020204020204" charset="-122"/>
              <a:cs typeface="+mn-ea"/>
              <a:sym typeface="+mn-lt"/>
            </a:endParaRPr>
          </a:p>
        </p:txBody>
      </p:sp>
      <p:sp>
        <p:nvSpPr>
          <p:cNvPr id="71" name="Text Box 10"/>
          <p:cNvSpPr txBox="1">
            <a:spLocks noChangeArrowheads="1"/>
          </p:cNvSpPr>
          <p:nvPr>
            <p:custDataLst>
              <p:tags r:id="rId11"/>
            </p:custDataLst>
          </p:nvPr>
        </p:nvSpPr>
        <p:spPr bwMode="auto">
          <a:xfrm>
            <a:off x="6383020" y="3237230"/>
            <a:ext cx="2106295" cy="2353310"/>
          </a:xfrm>
          <a:prstGeom prst="rect">
            <a:avLst/>
          </a:prstGeom>
          <a:noFill/>
          <a:ln w="9525">
            <a:noFill/>
            <a:miter lim="800000"/>
          </a:ln>
        </p:spPr>
        <p:txBody>
          <a:bodyPr wrap="square" lIns="90000" tIns="0" rIns="90000" bIns="46800">
            <a:noAutofit/>
          </a:bodyPr>
          <a:lstStyle/>
          <a:p>
            <a:pPr algn="l">
              <a:lnSpc>
                <a:spcPct val="120000"/>
              </a:lnSpc>
              <a:spcAft>
                <a:spcPts val="1000"/>
              </a:spcAft>
              <a:defRPr/>
            </a:pPr>
            <a:r>
              <a:rPr lang="zh-CN" altLang="en-US" sz="1400" spc="150">
                <a:solidFill>
                  <a:srgbClr val="000000">
                    <a:lumMod val="65000"/>
                    <a:lumOff val="35000"/>
                  </a:srgbClr>
                </a:solidFill>
                <a:latin typeface="微软雅黑" panose="020B0503020204020204" charset="-122"/>
                <a:ea typeface="微软雅黑" panose="020B0503020204020204" charset="-122"/>
                <a:cs typeface="+mn-ea"/>
                <a:sym typeface="+mn-lt"/>
              </a:rPr>
              <a:t>南京国民政府时期（抗战以前），天津工业发展从高峰期进入波折期，日本财团开始侵入。在实业救国思潮下，同时涌现出一大批有学识、有经验、艰苦创业的新式企业家，如朱继圣、宋棐卿、孙冰如等</a:t>
            </a:r>
            <a:endParaRPr lang="zh-CN" altLang="en-US" sz="1400" spc="150">
              <a:solidFill>
                <a:srgbClr val="000000">
                  <a:lumMod val="65000"/>
                  <a:lumOff val="35000"/>
                </a:srgbClr>
              </a:solidFill>
              <a:latin typeface="微软雅黑" panose="020B0503020204020204" charset="-122"/>
              <a:ea typeface="微软雅黑" panose="020B0503020204020204" charset="-122"/>
              <a:cs typeface="+mn-ea"/>
              <a:sym typeface="+mn-lt"/>
            </a:endParaRPr>
          </a:p>
        </p:txBody>
      </p:sp>
      <p:sp>
        <p:nvSpPr>
          <p:cNvPr id="72" name="AutoShape 17"/>
          <p:cNvSpPr>
            <a:spLocks noChangeArrowheads="1"/>
          </p:cNvSpPr>
          <p:nvPr>
            <p:custDataLst>
              <p:tags r:id="rId12"/>
            </p:custDataLst>
          </p:nvPr>
        </p:nvSpPr>
        <p:spPr bwMode="auto">
          <a:xfrm>
            <a:off x="8891392" y="2287295"/>
            <a:ext cx="2452011" cy="3022281"/>
          </a:xfrm>
          <a:prstGeom prst="roundRect">
            <a:avLst>
              <a:gd name="adj" fmla="val 4690"/>
            </a:avLst>
          </a:prstGeom>
          <a:noFill/>
          <a:ln w="12700">
            <a:solidFill>
              <a:srgbClr val="778495">
                <a:lumMod val="75000"/>
              </a:srgbClr>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eaLnBrk="1" hangingPunct="1"/>
            <a:endParaRPr lang="zh-CN" altLang="en-US" sz="3200">
              <a:latin typeface="微软雅黑" panose="020B0503020204020204" charset="-122"/>
              <a:ea typeface="微软雅黑" panose="020B0503020204020204" charset="-122"/>
            </a:endParaRPr>
          </a:p>
        </p:txBody>
      </p:sp>
      <p:sp>
        <p:nvSpPr>
          <p:cNvPr id="73" name="AutoShape 18"/>
          <p:cNvSpPr>
            <a:spLocks noChangeArrowheads="1"/>
          </p:cNvSpPr>
          <p:nvPr>
            <p:custDataLst>
              <p:tags r:id="rId13"/>
            </p:custDataLst>
          </p:nvPr>
        </p:nvSpPr>
        <p:spPr bwMode="gray">
          <a:xfrm>
            <a:off x="9125652" y="2140737"/>
            <a:ext cx="1990775" cy="479727"/>
          </a:xfrm>
          <a:prstGeom prst="roundRect">
            <a:avLst>
              <a:gd name="adj" fmla="val 50000"/>
            </a:avLst>
          </a:prstGeom>
          <a:solidFill>
            <a:srgbClr val="5268A5"/>
          </a:solidFill>
          <a:ln w="9525">
            <a:noFill/>
            <a:round/>
          </a:ln>
          <a:effectLst/>
        </p:spPr>
        <p:txBody>
          <a:bodyPr wrap="none" anchor="ctr"/>
          <a:lstStyle/>
          <a:p>
            <a:pPr algn="ctr">
              <a:defRPr/>
            </a:pPr>
            <a:endParaRPr lang="zh-CN" altLang="en-US" sz="2000" spc="300" dirty="0">
              <a:solidFill>
                <a:srgbClr val="FFFFFF"/>
              </a:solidFill>
              <a:latin typeface="微软雅黑" panose="020B0503020204020204" charset="-122"/>
              <a:ea typeface="微软雅黑" panose="020B0503020204020204" charset="-122"/>
            </a:endParaRPr>
          </a:p>
        </p:txBody>
      </p:sp>
      <p:sp>
        <p:nvSpPr>
          <p:cNvPr id="74" name="Text Box 10"/>
          <p:cNvSpPr txBox="1">
            <a:spLocks noChangeArrowheads="1"/>
          </p:cNvSpPr>
          <p:nvPr>
            <p:custDataLst>
              <p:tags r:id="rId14"/>
            </p:custDataLst>
          </p:nvPr>
        </p:nvSpPr>
        <p:spPr bwMode="auto">
          <a:xfrm>
            <a:off x="9067759" y="2842556"/>
            <a:ext cx="2106560" cy="2261549"/>
          </a:xfrm>
          <a:prstGeom prst="rect">
            <a:avLst/>
          </a:prstGeom>
          <a:noFill/>
          <a:ln w="9525">
            <a:noFill/>
            <a:miter lim="800000"/>
          </a:ln>
        </p:spPr>
        <p:txBody>
          <a:bodyPr wrap="square" lIns="90000" tIns="0" rIns="90000" bIns="46800">
            <a:normAutofit/>
          </a:bodyPr>
          <a:lstStyle/>
          <a:p>
            <a:pPr lvl="0" algn="l">
              <a:lnSpc>
                <a:spcPct val="120000"/>
              </a:lnSpc>
              <a:spcAft>
                <a:spcPts val="1000"/>
              </a:spcAft>
              <a:defRPr/>
            </a:pPr>
            <a:r>
              <a:rPr lang="zh-CN" altLang="en-US" sz="1200" spc="150">
                <a:solidFill>
                  <a:srgbClr val="000000">
                    <a:lumMod val="65000"/>
                    <a:lumOff val="35000"/>
                  </a:srgbClr>
                </a:solidFill>
                <a:latin typeface="微软雅黑" panose="020B0503020204020204" charset="-122"/>
                <a:ea typeface="微软雅黑" panose="020B0503020204020204" charset="-122"/>
                <a:cs typeface="+mn-ea"/>
                <a:sym typeface="+mn-lt"/>
              </a:rPr>
              <a:t>日寇全面侵华，天津沦陷，除因战争的非正常繁荣外，天津工业失去了独立性。抗战结束后，民族工商业一度处于瘫痪状态。除了日军的强占，还有国民政府官僚资本急剧膨胀后的强行收购</a:t>
            </a:r>
            <a:endParaRPr lang="zh-CN" altLang="en-US" sz="1200" spc="150">
              <a:solidFill>
                <a:srgbClr val="000000">
                  <a:lumMod val="65000"/>
                  <a:lumOff val="35000"/>
                </a:srgbClr>
              </a:solidFill>
              <a:latin typeface="微软雅黑" panose="020B0503020204020204" charset="-122"/>
              <a:ea typeface="微软雅黑" panose="020B0503020204020204" charset="-122"/>
              <a:cs typeface="+mn-ea"/>
              <a:sym typeface="+mn-lt"/>
            </a:endParaRPr>
          </a:p>
        </p:txBody>
      </p:sp>
      <p:sp>
        <p:nvSpPr>
          <p:cNvPr id="75" name="Freeform 4"/>
          <p:cNvSpPr/>
          <p:nvPr>
            <p:custDataLst>
              <p:tags r:id="rId15"/>
            </p:custDataLst>
          </p:nvPr>
        </p:nvSpPr>
        <p:spPr bwMode="gray">
          <a:xfrm>
            <a:off x="8007924" y="1225446"/>
            <a:ext cx="1566844" cy="1185485"/>
          </a:xfrm>
          <a:custGeom>
            <a:avLst/>
            <a:gdLst/>
            <a:ahLst/>
            <a:cxnLst>
              <a:cxn ang="0">
                <a:pos x="0" y="774"/>
              </a:cxn>
              <a:cxn ang="0">
                <a:pos x="2" y="770"/>
              </a:cxn>
              <a:cxn ang="0">
                <a:pos x="8" y="754"/>
              </a:cxn>
              <a:cxn ang="0">
                <a:pos x="16" y="730"/>
              </a:cxn>
              <a:cxn ang="0">
                <a:pos x="32" y="698"/>
              </a:cxn>
              <a:cxn ang="0">
                <a:pos x="50" y="660"/>
              </a:cxn>
              <a:cxn ang="0">
                <a:pos x="76" y="618"/>
              </a:cxn>
              <a:cxn ang="0">
                <a:pos x="106" y="574"/>
              </a:cxn>
              <a:cxn ang="0">
                <a:pos x="142" y="528"/>
              </a:cxn>
              <a:cxn ang="0">
                <a:pos x="186" y="482"/>
              </a:cxn>
              <a:cxn ang="0">
                <a:pos x="236" y="438"/>
              </a:cxn>
              <a:cxn ang="0">
                <a:pos x="294" y="398"/>
              </a:cxn>
              <a:cxn ang="0">
                <a:pos x="360" y="360"/>
              </a:cxn>
              <a:cxn ang="0">
                <a:pos x="426" y="332"/>
              </a:cxn>
              <a:cxn ang="0">
                <a:pos x="488" y="314"/>
              </a:cxn>
              <a:cxn ang="0">
                <a:pos x="544" y="304"/>
              </a:cxn>
              <a:cxn ang="0">
                <a:pos x="594" y="300"/>
              </a:cxn>
              <a:cxn ang="0">
                <a:pos x="638" y="300"/>
              </a:cxn>
              <a:cxn ang="0">
                <a:pos x="678" y="304"/>
              </a:cxn>
              <a:cxn ang="0">
                <a:pos x="710" y="312"/>
              </a:cxn>
              <a:cxn ang="0">
                <a:pos x="736" y="320"/>
              </a:cxn>
              <a:cxn ang="0">
                <a:pos x="754" y="326"/>
              </a:cxn>
              <a:cxn ang="0">
                <a:pos x="766" y="332"/>
              </a:cxn>
              <a:cxn ang="0">
                <a:pos x="770" y="334"/>
              </a:cxn>
              <a:cxn ang="0">
                <a:pos x="680" y="476"/>
              </a:cxn>
              <a:cxn ang="0">
                <a:pos x="982" y="370"/>
              </a:cxn>
              <a:cxn ang="0">
                <a:pos x="912" y="0"/>
              </a:cxn>
              <a:cxn ang="0">
                <a:pos x="854" y="150"/>
              </a:cxn>
              <a:cxn ang="0">
                <a:pos x="850" y="148"/>
              </a:cxn>
              <a:cxn ang="0">
                <a:pos x="838" y="142"/>
              </a:cxn>
              <a:cxn ang="0">
                <a:pos x="822" y="134"/>
              </a:cxn>
              <a:cxn ang="0">
                <a:pos x="798" y="126"/>
              </a:cxn>
              <a:cxn ang="0">
                <a:pos x="768" y="120"/>
              </a:cxn>
              <a:cxn ang="0">
                <a:pos x="732" y="114"/>
              </a:cxn>
              <a:cxn ang="0">
                <a:pos x="692" y="110"/>
              </a:cxn>
              <a:cxn ang="0">
                <a:pos x="646" y="110"/>
              </a:cxn>
              <a:cxn ang="0">
                <a:pos x="596" y="116"/>
              </a:cxn>
              <a:cxn ang="0">
                <a:pos x="540" y="126"/>
              </a:cxn>
              <a:cxn ang="0">
                <a:pos x="482" y="146"/>
              </a:cxn>
              <a:cxn ang="0">
                <a:pos x="422" y="172"/>
              </a:cxn>
              <a:cxn ang="0">
                <a:pos x="356" y="210"/>
              </a:cxn>
              <a:cxn ang="0">
                <a:pos x="290" y="258"/>
              </a:cxn>
              <a:cxn ang="0">
                <a:pos x="230" y="310"/>
              </a:cxn>
              <a:cxn ang="0">
                <a:pos x="178" y="364"/>
              </a:cxn>
              <a:cxn ang="0">
                <a:pos x="136" y="422"/>
              </a:cxn>
              <a:cxn ang="0">
                <a:pos x="100" y="480"/>
              </a:cxn>
              <a:cxn ang="0">
                <a:pos x="72" y="536"/>
              </a:cxn>
              <a:cxn ang="0">
                <a:pos x="48" y="590"/>
              </a:cxn>
              <a:cxn ang="0">
                <a:pos x="30" y="640"/>
              </a:cxn>
              <a:cxn ang="0">
                <a:pos x="18" y="684"/>
              </a:cxn>
              <a:cxn ang="0">
                <a:pos x="8" y="722"/>
              </a:cxn>
              <a:cxn ang="0">
                <a:pos x="4" y="750"/>
              </a:cxn>
              <a:cxn ang="0">
                <a:pos x="0" y="768"/>
              </a:cxn>
              <a:cxn ang="0">
                <a:pos x="0" y="774"/>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rgbClr val="40A693"/>
          </a:solidFill>
          <a:ln w="12700">
            <a:noFill/>
            <a:prstDash val="solid"/>
            <a:round/>
          </a:ln>
        </p:spPr>
        <p:txBody>
          <a:bodyPr/>
          <a:lstStyle/>
          <a:p>
            <a:pPr>
              <a:defRPr/>
            </a:pPr>
            <a:endParaRPr lang="zh-CN" altLang="en-US" sz="3200">
              <a:latin typeface="微软雅黑" panose="020B0503020204020204" charset="-122"/>
              <a:ea typeface="微软雅黑" panose="020B0503020204020204" charset="-122"/>
            </a:endParaRPr>
          </a:p>
        </p:txBody>
      </p:sp>
      <p:sp>
        <p:nvSpPr>
          <p:cNvPr id="76" name="文本框 75"/>
          <p:cNvSpPr txBox="1"/>
          <p:nvPr>
            <p:custDataLst>
              <p:tags r:id="rId16"/>
            </p:custDataLst>
          </p:nvPr>
        </p:nvSpPr>
        <p:spPr>
          <a:xfrm>
            <a:off x="1361082" y="3536348"/>
            <a:ext cx="1434325" cy="406265"/>
          </a:xfrm>
          <a:prstGeom prst="rect">
            <a:avLst/>
          </a:prstGeom>
          <a:noFill/>
        </p:spPr>
        <p:txBody>
          <a:bodyPr wrap="square" rtlCol="0" anchor="ctr" anchorCtr="0">
            <a:normAutofit fontScale="70000"/>
          </a:bodyPr>
          <a:lstStyle/>
          <a:p>
            <a:pPr algn="ctr">
              <a:lnSpc>
                <a:spcPct val="120000"/>
              </a:lnSpc>
            </a:pPr>
            <a:r>
              <a:rPr lang="en-US" altLang="zh-CN" b="1" spc="300">
                <a:solidFill>
                  <a:srgbClr val="FFFFFF"/>
                </a:solidFill>
                <a:latin typeface="微软雅黑" panose="020B0503020204020204" charset="-122"/>
                <a:ea typeface="微软雅黑" panose="020B0503020204020204" charset="-122"/>
              </a:rPr>
              <a:t>1861-1900</a:t>
            </a:r>
            <a:endParaRPr lang="en-US" altLang="zh-CN" b="1" spc="300">
              <a:solidFill>
                <a:srgbClr val="FFFFFF"/>
              </a:solidFill>
              <a:latin typeface="微软雅黑" panose="020B0503020204020204" charset="-122"/>
              <a:ea typeface="微软雅黑" panose="020B0503020204020204" charset="-122"/>
            </a:endParaRPr>
          </a:p>
        </p:txBody>
      </p:sp>
      <p:sp>
        <p:nvSpPr>
          <p:cNvPr id="77" name="文本框 76"/>
          <p:cNvSpPr txBox="1"/>
          <p:nvPr>
            <p:custDataLst>
              <p:tags r:id="rId17"/>
            </p:custDataLst>
          </p:nvPr>
        </p:nvSpPr>
        <p:spPr>
          <a:xfrm>
            <a:off x="4044595" y="3099934"/>
            <a:ext cx="1434325" cy="406265"/>
          </a:xfrm>
          <a:prstGeom prst="rect">
            <a:avLst/>
          </a:prstGeom>
          <a:noFill/>
        </p:spPr>
        <p:txBody>
          <a:bodyPr wrap="square" rtlCol="0" anchor="ctr" anchorCtr="0">
            <a:normAutofit fontScale="70000"/>
          </a:bodyPr>
          <a:lstStyle/>
          <a:p>
            <a:pPr algn="ctr">
              <a:lnSpc>
                <a:spcPct val="120000"/>
              </a:lnSpc>
            </a:pPr>
            <a:r>
              <a:rPr lang="en-US" altLang="zh-CN" b="1" spc="300">
                <a:solidFill>
                  <a:srgbClr val="FFFFFF"/>
                </a:solidFill>
                <a:latin typeface="微软雅黑" panose="020B0503020204020204" charset="-122"/>
                <a:ea typeface="微软雅黑" panose="020B0503020204020204" charset="-122"/>
              </a:rPr>
              <a:t>1900-1927</a:t>
            </a:r>
            <a:endParaRPr lang="en-US" altLang="zh-CN" b="1" spc="300">
              <a:solidFill>
                <a:srgbClr val="FFFFFF"/>
              </a:solidFill>
              <a:latin typeface="微软雅黑" panose="020B0503020204020204" charset="-122"/>
              <a:ea typeface="微软雅黑" panose="020B0503020204020204" charset="-122"/>
            </a:endParaRPr>
          </a:p>
        </p:txBody>
      </p:sp>
      <p:sp>
        <p:nvSpPr>
          <p:cNvPr id="78" name="文本框 77"/>
          <p:cNvSpPr txBox="1"/>
          <p:nvPr>
            <p:custDataLst>
              <p:tags r:id="rId18"/>
            </p:custDataLst>
          </p:nvPr>
        </p:nvSpPr>
        <p:spPr>
          <a:xfrm>
            <a:off x="6719303" y="2580471"/>
            <a:ext cx="1434325" cy="406265"/>
          </a:xfrm>
          <a:prstGeom prst="rect">
            <a:avLst/>
          </a:prstGeom>
          <a:noFill/>
        </p:spPr>
        <p:txBody>
          <a:bodyPr wrap="square" rtlCol="0" anchor="ctr" anchorCtr="0">
            <a:normAutofit fontScale="70000"/>
          </a:bodyPr>
          <a:lstStyle/>
          <a:p>
            <a:pPr algn="ctr">
              <a:lnSpc>
                <a:spcPct val="120000"/>
              </a:lnSpc>
            </a:pPr>
            <a:r>
              <a:rPr lang="en-US" altLang="zh-CN" b="1" spc="300">
                <a:solidFill>
                  <a:srgbClr val="FFFFFF"/>
                </a:solidFill>
                <a:latin typeface="微软雅黑" panose="020B0503020204020204" charset="-122"/>
                <a:ea typeface="微软雅黑" panose="020B0503020204020204" charset="-122"/>
              </a:rPr>
              <a:t>1928-1937</a:t>
            </a:r>
            <a:endParaRPr lang="en-US" altLang="zh-CN" b="1" spc="300">
              <a:solidFill>
                <a:srgbClr val="FFFFFF"/>
              </a:solidFill>
              <a:latin typeface="微软雅黑" panose="020B0503020204020204" charset="-122"/>
              <a:ea typeface="微软雅黑" panose="020B0503020204020204" charset="-122"/>
            </a:endParaRPr>
          </a:p>
        </p:txBody>
      </p:sp>
      <p:sp>
        <p:nvSpPr>
          <p:cNvPr id="79" name="文本框 78"/>
          <p:cNvSpPr txBox="1"/>
          <p:nvPr>
            <p:custDataLst>
              <p:tags r:id="rId19"/>
            </p:custDataLst>
          </p:nvPr>
        </p:nvSpPr>
        <p:spPr>
          <a:xfrm>
            <a:off x="9403877" y="2177468"/>
            <a:ext cx="1434325" cy="406265"/>
          </a:xfrm>
          <a:prstGeom prst="rect">
            <a:avLst/>
          </a:prstGeom>
          <a:noFill/>
        </p:spPr>
        <p:txBody>
          <a:bodyPr wrap="square" rtlCol="0" anchor="ctr" anchorCtr="0">
            <a:normAutofit fontScale="70000"/>
          </a:bodyPr>
          <a:lstStyle/>
          <a:p>
            <a:pPr algn="ctr">
              <a:lnSpc>
                <a:spcPct val="120000"/>
              </a:lnSpc>
            </a:pPr>
            <a:r>
              <a:rPr lang="en-US" altLang="zh-CN" b="1" spc="300">
                <a:solidFill>
                  <a:srgbClr val="FFFFFF"/>
                </a:solidFill>
                <a:latin typeface="微软雅黑" panose="020B0503020204020204" charset="-122"/>
                <a:ea typeface="微软雅黑" panose="020B0503020204020204" charset="-122"/>
              </a:rPr>
              <a:t>1937-1949</a:t>
            </a:r>
            <a:endParaRPr lang="en-US" altLang="zh-CN" b="1" spc="300">
              <a:solidFill>
                <a:srgbClr val="FFFFFF"/>
              </a:solidFill>
              <a:latin typeface="微软雅黑" panose="020B0503020204020204" charset="-122"/>
              <a:ea typeface="微软雅黑" panose="020B0503020204020204" charset="-122"/>
            </a:endParaRPr>
          </a:p>
        </p:txBody>
      </p:sp>
      <p:sp>
        <p:nvSpPr>
          <p:cNvPr id="80" name="文本框 79"/>
          <p:cNvSpPr txBox="1"/>
          <p:nvPr/>
        </p:nvSpPr>
        <p:spPr>
          <a:xfrm>
            <a:off x="983615" y="1611630"/>
            <a:ext cx="3455670" cy="645160"/>
          </a:xfrm>
          <a:prstGeom prst="rect">
            <a:avLst/>
          </a:prstGeom>
          <a:noFill/>
        </p:spPr>
        <p:txBody>
          <a:bodyPr wrap="square" rtlCol="0">
            <a:spAutoFit/>
          </a:bodyPr>
          <a:p>
            <a:r>
              <a:rPr lang="zh-CN" altLang="en-US" b="1"/>
              <a:t>洋务运动后至新中国成立以前</a:t>
            </a:r>
            <a:endParaRPr lang="zh-CN" altLang="en-US" b="1"/>
          </a:p>
          <a:p>
            <a:r>
              <a:rPr lang="zh-CN" altLang="en-US" b="1"/>
              <a:t>天津工商企业的发展</a:t>
            </a:r>
            <a:endParaRPr lang="zh-CN" altLang="en-US" b="1"/>
          </a:p>
        </p:txBody>
      </p:sp>
    </p:spTree>
    <p:custDataLst>
      <p:tags r:id="rId20"/>
    </p:custDataLst>
  </p:cSld>
  <p:clrMapOvr>
    <a:masterClrMapping/>
  </p:clrMapOvr>
  <p:transition spd="med">
    <p:split orient="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289810" y="290195"/>
            <a:ext cx="7613015" cy="765175"/>
          </a:xfrm>
          <a:prstGeom prst="rect">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200" b="1" spc="300">
                <a:solidFill>
                  <a:schemeClr val="bg1"/>
                </a:solidFill>
                <a:uFillTx/>
                <a:latin typeface="+mn-ea"/>
                <a:cs typeface="+mn-ea"/>
              </a:rPr>
              <a:t>（三）买办群体的典型案例分析</a:t>
            </a:r>
            <a:endParaRPr lang="zh-CN" sz="3200" b="1" spc="300">
              <a:solidFill>
                <a:schemeClr val="bg1"/>
              </a:solidFill>
              <a:uFillTx/>
              <a:latin typeface="+mn-ea"/>
              <a:cs typeface="+mn-ea"/>
            </a:endParaRPr>
          </a:p>
        </p:txBody>
      </p:sp>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pic>
        <p:nvPicPr>
          <p:cNvPr id="12" name="图片 11"/>
          <p:cNvPicPr>
            <a:picLocks noChangeAspect="1"/>
          </p:cNvPicPr>
          <p:nvPr/>
        </p:nvPicPr>
        <p:blipFill>
          <a:blip r:embed="rId1"/>
          <a:stretch>
            <a:fillRect/>
          </a:stretch>
        </p:blipFill>
        <p:spPr>
          <a:xfrm>
            <a:off x="767080" y="1487805"/>
            <a:ext cx="1955165" cy="2582545"/>
          </a:xfrm>
          <a:prstGeom prst="rect">
            <a:avLst/>
          </a:prstGeom>
        </p:spPr>
      </p:pic>
      <p:sp>
        <p:nvSpPr>
          <p:cNvPr id="37" name="KSO_Shape"/>
          <p:cNvSpPr/>
          <p:nvPr>
            <p:custDataLst>
              <p:tags r:id="rId2"/>
            </p:custDataLst>
          </p:nvPr>
        </p:nvSpPr>
        <p:spPr>
          <a:xfrm flipV="1">
            <a:off x="6270105" y="5183226"/>
            <a:ext cx="1048008" cy="480928"/>
          </a:xfrm>
          <a:prstGeom prst="bentArrow">
            <a:avLst>
              <a:gd name="adj1" fmla="val 14574"/>
              <a:gd name="adj2" fmla="val 17832"/>
              <a:gd name="adj3" fmla="val 22629"/>
              <a:gd name="adj4" fmla="val 43750"/>
            </a:avLst>
          </a:prstGeom>
          <a:solidFill>
            <a:srgbClr val="FFFFFF"/>
          </a:solidFill>
          <a:ln w="3175">
            <a:solidFill>
              <a:srgbClr val="EAEAEA"/>
            </a:solidFill>
          </a:ln>
          <a:effectLst>
            <a:outerShdw dist="38100" dir="5400000" algn="t"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grpSp>
        <p:nvGrpSpPr>
          <p:cNvPr id="40" name="组合 39"/>
          <p:cNvGrpSpPr/>
          <p:nvPr>
            <p:custDataLst>
              <p:tags r:id="rId3"/>
            </p:custDataLst>
          </p:nvPr>
        </p:nvGrpSpPr>
        <p:grpSpPr>
          <a:xfrm>
            <a:off x="7318117" y="5126319"/>
            <a:ext cx="4119023" cy="1541145"/>
            <a:chOff x="4898548" y="4845155"/>
            <a:chExt cx="5007718" cy="1873652"/>
          </a:xfrm>
        </p:grpSpPr>
        <p:sp>
          <p:nvSpPr>
            <p:cNvPr id="13" name="椭圆 12"/>
            <p:cNvSpPr/>
            <p:nvPr>
              <p:custDataLst>
                <p:tags r:id="rId4"/>
              </p:custDataLst>
            </p:nvPr>
          </p:nvSpPr>
          <p:spPr>
            <a:xfrm>
              <a:off x="4898548" y="4852427"/>
              <a:ext cx="1076324" cy="1076324"/>
            </a:xfrm>
            <a:prstGeom prst="ellipse">
              <a:avLst/>
            </a:prstGeom>
            <a:solidFill>
              <a:srgbClr val="FFFFFF"/>
            </a:solidFill>
            <a:ln w="3175">
              <a:solidFill>
                <a:srgbClr val="DDDDDD"/>
              </a:solidFill>
            </a:ln>
            <a:effectLst>
              <a:outerShdw dist="38100" dir="2700000" algn="tl"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sp>
          <p:nvSpPr>
            <p:cNvPr id="18" name="椭圆 17"/>
            <p:cNvSpPr/>
            <p:nvPr>
              <p:custDataLst>
                <p:tags r:id="rId5"/>
              </p:custDataLst>
            </p:nvPr>
          </p:nvSpPr>
          <p:spPr>
            <a:xfrm>
              <a:off x="4993798" y="4947677"/>
              <a:ext cx="885824" cy="885824"/>
            </a:xfrm>
            <a:prstGeom prst="ellipse">
              <a:avLst/>
            </a:prstGeom>
            <a:solidFill>
              <a:srgbClr val="70AD47"/>
            </a:solidFill>
            <a:ln>
              <a:noFill/>
            </a:ln>
            <a:effectLst>
              <a:innerShdw dist="76200" dir="13500000">
                <a:prstClr val="black">
                  <a:alpha val="12000"/>
                </a:prstClr>
              </a:innerShdw>
            </a:effectLst>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sz="2000" dirty="0">
                  <a:solidFill>
                    <a:sysClr val="window" lastClr="FFFFFF"/>
                  </a:solidFill>
                </a:rPr>
                <a:t>06</a:t>
              </a:r>
              <a:endParaRPr lang="zh-CN" altLang="en-US" sz="2000" dirty="0">
                <a:solidFill>
                  <a:sysClr val="window" lastClr="FFFFFF"/>
                </a:solidFill>
              </a:endParaRPr>
            </a:p>
          </p:txBody>
        </p:sp>
        <p:sp>
          <p:nvSpPr>
            <p:cNvPr id="19" name="矩形 18"/>
            <p:cNvSpPr/>
            <p:nvPr>
              <p:custDataLst>
                <p:tags r:id="rId6"/>
              </p:custDataLst>
            </p:nvPr>
          </p:nvSpPr>
          <p:spPr>
            <a:xfrm>
              <a:off x="6172665" y="4845155"/>
              <a:ext cx="3733601" cy="621614"/>
            </a:xfrm>
            <a:prstGeom prst="rect">
              <a:avLst/>
            </a:prstGeom>
          </p:spPr>
          <p:txBody>
            <a:bodyPr wrap="none" anchor="b" anchorCtr="0">
              <a:normAutofit/>
            </a:bodyPr>
            <a:p>
              <a:r>
                <a:rPr lang="zh-CN" altLang="en-US" b="1" dirty="0">
                  <a:solidFill>
                    <a:srgbClr val="70AD47">
                      <a:lumMod val="75000"/>
                    </a:srgbClr>
                  </a:solidFill>
                  <a:latin typeface="微软雅黑" panose="020B0503020204020204" charset="-122"/>
                  <a:ea typeface="微软雅黑" panose="020B0503020204020204" charset="-122"/>
                  <a:cs typeface="+mn-ea"/>
                </a:rPr>
                <a:t>企业家精神的来源</a:t>
              </a:r>
              <a:endParaRPr lang="zh-CN" altLang="en-US" b="1" dirty="0">
                <a:solidFill>
                  <a:srgbClr val="70AD47">
                    <a:lumMod val="75000"/>
                  </a:srgbClr>
                </a:solidFill>
                <a:latin typeface="微软雅黑" panose="020B0503020204020204" charset="-122"/>
                <a:ea typeface="微软雅黑" panose="020B0503020204020204" charset="-122"/>
                <a:cs typeface="+mn-ea"/>
              </a:endParaRPr>
            </a:p>
          </p:txBody>
        </p:sp>
        <p:sp>
          <p:nvSpPr>
            <p:cNvPr id="20" name="矩形 19"/>
            <p:cNvSpPr/>
            <p:nvPr>
              <p:custDataLst>
                <p:tags r:id="rId7"/>
              </p:custDataLst>
            </p:nvPr>
          </p:nvSpPr>
          <p:spPr>
            <a:xfrm>
              <a:off x="6172354" y="5499814"/>
              <a:ext cx="3733410" cy="1218993"/>
            </a:xfrm>
            <a:prstGeom prst="rect">
              <a:avLst/>
            </a:prstGeom>
          </p:spPr>
          <p:txBody>
            <a:bodyPr wrap="square" anchor="t" anchorCtr="0">
              <a:normAutofit fontScale="80000"/>
            </a:bodyPr>
            <a:p>
              <a:r>
                <a:rPr lang="en-US" altLang="zh-CN" dirty="0">
                  <a:solidFill>
                    <a:sysClr val="windowText" lastClr="000000">
                      <a:lumMod val="65000"/>
                      <a:lumOff val="35000"/>
                    </a:sysClr>
                  </a:solidFill>
                </a:rPr>
                <a:t>1.</a:t>
              </a:r>
              <a:r>
                <a:rPr lang="zh-CN" altLang="en-US" dirty="0">
                  <a:solidFill>
                    <a:sysClr val="windowText" lastClr="000000">
                      <a:lumMod val="65000"/>
                      <a:lumOff val="35000"/>
                    </a:sysClr>
                  </a:solidFill>
                </a:rPr>
                <a:t>早年惯习与文化资本积累</a:t>
              </a:r>
              <a:endParaRPr lang="zh-CN" altLang="en-US" dirty="0">
                <a:solidFill>
                  <a:sysClr val="windowText" lastClr="000000">
                    <a:lumMod val="65000"/>
                    <a:lumOff val="35000"/>
                  </a:sysClr>
                </a:solidFill>
              </a:endParaRPr>
            </a:p>
            <a:p>
              <a:r>
                <a:rPr lang="en-US" altLang="zh-CN" dirty="0">
                  <a:solidFill>
                    <a:sysClr val="windowText" lastClr="000000">
                      <a:lumMod val="65000"/>
                      <a:lumOff val="35000"/>
                    </a:sysClr>
                  </a:solidFill>
                </a:rPr>
                <a:t>2.</a:t>
              </a:r>
              <a:r>
                <a:rPr lang="zh-CN" altLang="en-US" dirty="0">
                  <a:solidFill>
                    <a:sysClr val="windowText" lastClr="000000">
                      <a:lumMod val="65000"/>
                      <a:lumOff val="35000"/>
                    </a:sysClr>
                  </a:solidFill>
                </a:rPr>
                <a:t>青年经商与买办经历</a:t>
              </a:r>
              <a:endParaRPr lang="zh-CN" altLang="en-US" dirty="0">
                <a:solidFill>
                  <a:sysClr val="windowText" lastClr="000000">
                    <a:lumMod val="65000"/>
                    <a:lumOff val="35000"/>
                  </a:sysClr>
                </a:solidFill>
              </a:endParaRPr>
            </a:p>
            <a:p>
              <a:r>
                <a:rPr lang="en-US" altLang="zh-CN" dirty="0">
                  <a:solidFill>
                    <a:sysClr val="windowText" lastClr="000000">
                      <a:lumMod val="65000"/>
                      <a:lumOff val="35000"/>
                    </a:sysClr>
                  </a:solidFill>
                </a:rPr>
                <a:t>3.</a:t>
              </a:r>
              <a:r>
                <a:rPr lang="zh-CN" altLang="en-US" dirty="0">
                  <a:solidFill>
                    <a:sysClr val="windowText" lastClr="000000">
                      <a:lumMod val="65000"/>
                      <a:lumOff val="35000"/>
                    </a:sysClr>
                  </a:solidFill>
                </a:rPr>
                <a:t>社会网络的构建与社会资本的应用</a:t>
              </a:r>
              <a:endParaRPr lang="zh-CN" altLang="en-US" dirty="0">
                <a:solidFill>
                  <a:sysClr val="windowText" lastClr="000000">
                    <a:lumMod val="65000"/>
                    <a:lumOff val="35000"/>
                  </a:sysClr>
                </a:solidFill>
              </a:endParaRPr>
            </a:p>
          </p:txBody>
        </p:sp>
      </p:grpSp>
      <p:sp>
        <p:nvSpPr>
          <p:cNvPr id="27" name="KSO_Shape"/>
          <p:cNvSpPr/>
          <p:nvPr>
            <p:custDataLst>
              <p:tags r:id="rId8"/>
            </p:custDataLst>
          </p:nvPr>
        </p:nvSpPr>
        <p:spPr>
          <a:xfrm flipH="1" flipV="1">
            <a:off x="6755854" y="4379425"/>
            <a:ext cx="1048008" cy="480928"/>
          </a:xfrm>
          <a:prstGeom prst="bentArrow">
            <a:avLst>
              <a:gd name="adj1" fmla="val 14574"/>
              <a:gd name="adj2" fmla="val 17832"/>
              <a:gd name="adj3" fmla="val 22629"/>
              <a:gd name="adj4" fmla="val 43750"/>
            </a:avLst>
          </a:prstGeom>
          <a:solidFill>
            <a:srgbClr val="FFFFFF"/>
          </a:solidFill>
          <a:ln w="3175">
            <a:solidFill>
              <a:srgbClr val="EAEAEA"/>
            </a:solidFill>
          </a:ln>
          <a:effectLst>
            <a:outerShdw dist="38100" dir="5400000" algn="t"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grpSp>
        <p:nvGrpSpPr>
          <p:cNvPr id="28" name="组合 27"/>
          <p:cNvGrpSpPr/>
          <p:nvPr>
            <p:custDataLst>
              <p:tags r:id="rId9"/>
            </p:custDataLst>
          </p:nvPr>
        </p:nvGrpSpPr>
        <p:grpSpPr>
          <a:xfrm>
            <a:off x="2722379" y="4320221"/>
            <a:ext cx="4033472" cy="1697990"/>
            <a:chOff x="-688736" y="3888309"/>
            <a:chExt cx="4903708" cy="2064339"/>
          </a:xfrm>
        </p:grpSpPr>
        <p:sp>
          <p:nvSpPr>
            <p:cNvPr id="30" name="椭圆 29"/>
            <p:cNvSpPr/>
            <p:nvPr>
              <p:custDataLst>
                <p:tags r:id="rId10"/>
              </p:custDataLst>
            </p:nvPr>
          </p:nvSpPr>
          <p:spPr>
            <a:xfrm flipH="1">
              <a:off x="3138648" y="3888309"/>
              <a:ext cx="1076324" cy="1076324"/>
            </a:xfrm>
            <a:prstGeom prst="ellipse">
              <a:avLst/>
            </a:prstGeom>
            <a:solidFill>
              <a:srgbClr val="FFFFFF"/>
            </a:solidFill>
            <a:ln w="3175">
              <a:solidFill>
                <a:srgbClr val="DDDDDD"/>
              </a:solidFill>
            </a:ln>
            <a:effectLst>
              <a:outerShdw dist="38100" dir="2700000" algn="tl"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sp>
          <p:nvSpPr>
            <p:cNvPr id="31" name="椭圆 30"/>
            <p:cNvSpPr/>
            <p:nvPr>
              <p:custDataLst>
                <p:tags r:id="rId11"/>
              </p:custDataLst>
            </p:nvPr>
          </p:nvSpPr>
          <p:spPr>
            <a:xfrm>
              <a:off x="3233898" y="3983559"/>
              <a:ext cx="885824" cy="885824"/>
            </a:xfrm>
            <a:prstGeom prst="ellipse">
              <a:avLst/>
            </a:prstGeom>
            <a:solidFill>
              <a:srgbClr val="4472C4"/>
            </a:solidFill>
            <a:ln>
              <a:noFill/>
            </a:ln>
            <a:effectLst>
              <a:innerShdw dist="76200" dir="13500000">
                <a:prstClr val="black">
                  <a:alpha val="12000"/>
                </a:prstClr>
              </a:innerShdw>
            </a:effectLst>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sz="2000" dirty="0">
                  <a:solidFill>
                    <a:sysClr val="window" lastClr="FFFFFF"/>
                  </a:solidFill>
                </a:rPr>
                <a:t>05</a:t>
              </a:r>
              <a:endParaRPr lang="zh-CN" altLang="en-US" sz="2000" dirty="0">
                <a:solidFill>
                  <a:sysClr val="window" lastClr="FFFFFF"/>
                </a:solidFill>
              </a:endParaRPr>
            </a:p>
          </p:txBody>
        </p:sp>
        <p:sp>
          <p:nvSpPr>
            <p:cNvPr id="32" name="矩形 31"/>
            <p:cNvSpPr/>
            <p:nvPr>
              <p:custDataLst>
                <p:tags r:id="rId12"/>
              </p:custDataLst>
            </p:nvPr>
          </p:nvSpPr>
          <p:spPr>
            <a:xfrm>
              <a:off x="-688736" y="4046429"/>
              <a:ext cx="3733600" cy="621613"/>
            </a:xfrm>
            <a:prstGeom prst="rect">
              <a:avLst/>
            </a:prstGeom>
          </p:spPr>
          <p:txBody>
            <a:bodyPr wrap="none" anchor="b" anchorCtr="0">
              <a:normAutofit/>
            </a:bodyPr>
            <a:p>
              <a:pPr algn="r"/>
              <a:r>
                <a:rPr lang="zh-CN" altLang="en-US" b="1" dirty="0">
                  <a:solidFill>
                    <a:srgbClr val="4472C4">
                      <a:lumMod val="75000"/>
                    </a:srgbClr>
                  </a:solidFill>
                  <a:latin typeface="微软雅黑" panose="020B0503020204020204" charset="-122"/>
                  <a:ea typeface="微软雅黑" panose="020B0503020204020204" charset="-122"/>
                  <a:cs typeface="+mn-ea"/>
                </a:rPr>
                <a:t>大举投资实业</a:t>
              </a:r>
              <a:endParaRPr lang="zh-CN" altLang="en-US" b="1" dirty="0">
                <a:solidFill>
                  <a:srgbClr val="4472C4">
                    <a:lumMod val="75000"/>
                  </a:srgbClr>
                </a:solidFill>
                <a:latin typeface="微软雅黑" panose="020B0503020204020204" charset="-122"/>
                <a:ea typeface="微软雅黑" panose="020B0503020204020204" charset="-122"/>
                <a:cs typeface="+mn-ea"/>
              </a:endParaRPr>
            </a:p>
          </p:txBody>
        </p:sp>
        <p:sp>
          <p:nvSpPr>
            <p:cNvPr id="33" name="矩形 32"/>
            <p:cNvSpPr/>
            <p:nvPr>
              <p:custDataLst>
                <p:tags r:id="rId13"/>
              </p:custDataLst>
            </p:nvPr>
          </p:nvSpPr>
          <p:spPr>
            <a:xfrm>
              <a:off x="98708" y="4668033"/>
              <a:ext cx="2945965" cy="1284615"/>
            </a:xfrm>
            <a:prstGeom prst="rect">
              <a:avLst/>
            </a:prstGeom>
          </p:spPr>
          <p:txBody>
            <a:bodyPr wrap="square" anchor="t" anchorCtr="0">
              <a:normAutofit fontScale="80000"/>
            </a:bodyPr>
            <a:p>
              <a:pPr algn="l"/>
              <a:r>
                <a:rPr lang="en-US" altLang="zh-CN" dirty="0">
                  <a:solidFill>
                    <a:sysClr val="windowText" lastClr="000000">
                      <a:lumMod val="65000"/>
                      <a:lumOff val="35000"/>
                    </a:sysClr>
                  </a:solidFill>
                </a:rPr>
                <a:t>20</a:t>
              </a:r>
              <a:r>
                <a:rPr lang="zh-CN" altLang="en-US" dirty="0">
                  <a:solidFill>
                    <a:sysClr val="windowText" lastClr="000000">
                      <a:lumMod val="65000"/>
                      <a:lumOff val="35000"/>
                    </a:sysClr>
                  </a:solidFill>
                </a:rPr>
                <a:t>世纪前天津</a:t>
              </a:r>
              <a:r>
                <a:rPr lang="en-US" altLang="zh-CN" dirty="0">
                  <a:solidFill>
                    <a:sysClr val="windowText" lastClr="000000">
                      <a:lumMod val="65000"/>
                      <a:lumOff val="35000"/>
                    </a:sysClr>
                  </a:solidFill>
                </a:rPr>
                <a:t>3</a:t>
              </a:r>
              <a:r>
                <a:rPr lang="zh-CN" altLang="en-US" dirty="0">
                  <a:solidFill>
                    <a:sysClr val="windowText" lastClr="000000">
                      <a:lumMod val="65000"/>
                      <a:lumOff val="35000"/>
                    </a:sysClr>
                  </a:solidFill>
                </a:rPr>
                <a:t>家新式企业，有</a:t>
              </a:r>
              <a:r>
                <a:rPr lang="en-US" altLang="zh-CN" dirty="0">
                  <a:solidFill>
                    <a:sysClr val="windowText" lastClr="000000">
                      <a:lumMod val="65000"/>
                      <a:lumOff val="35000"/>
                    </a:sysClr>
                  </a:solidFill>
                </a:rPr>
                <a:t>3</a:t>
              </a:r>
              <a:r>
                <a:rPr lang="zh-CN" altLang="en-US" dirty="0">
                  <a:solidFill>
                    <a:sysClr val="windowText" lastClr="000000">
                      <a:lumMod val="65000"/>
                      <a:lumOff val="35000"/>
                    </a:sysClr>
                  </a:solidFill>
                </a:rPr>
                <a:t>家为吴氏所投，自来火公司、北洋硝皮厂、天津织呢厂等均大幅盈利</a:t>
              </a:r>
              <a:endParaRPr lang="zh-CN" altLang="en-US" dirty="0">
                <a:solidFill>
                  <a:sysClr val="windowText" lastClr="000000">
                    <a:lumMod val="65000"/>
                    <a:lumOff val="35000"/>
                  </a:sysClr>
                </a:solidFill>
              </a:endParaRPr>
            </a:p>
          </p:txBody>
        </p:sp>
      </p:grpSp>
      <p:sp>
        <p:nvSpPr>
          <p:cNvPr id="36" name="KSO_Shape"/>
          <p:cNvSpPr/>
          <p:nvPr>
            <p:custDataLst>
              <p:tags r:id="rId14"/>
            </p:custDataLst>
          </p:nvPr>
        </p:nvSpPr>
        <p:spPr>
          <a:xfrm flipH="1" flipV="1">
            <a:off x="6755854" y="2804826"/>
            <a:ext cx="1048008" cy="480928"/>
          </a:xfrm>
          <a:prstGeom prst="bentArrow">
            <a:avLst>
              <a:gd name="adj1" fmla="val 14574"/>
              <a:gd name="adj2" fmla="val 17832"/>
              <a:gd name="adj3" fmla="val 22629"/>
              <a:gd name="adj4" fmla="val 43750"/>
            </a:avLst>
          </a:prstGeom>
          <a:solidFill>
            <a:srgbClr val="FFFFFF"/>
          </a:solidFill>
          <a:ln w="3175">
            <a:solidFill>
              <a:srgbClr val="EAEAEA"/>
            </a:solidFill>
          </a:ln>
          <a:effectLst>
            <a:outerShdw dist="38100" dir="5400000" algn="t"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sp>
        <p:nvSpPr>
          <p:cNvPr id="29" name="KSO_Shape"/>
          <p:cNvSpPr/>
          <p:nvPr>
            <p:custDataLst>
              <p:tags r:id="rId15"/>
            </p:custDataLst>
          </p:nvPr>
        </p:nvSpPr>
        <p:spPr>
          <a:xfrm flipV="1">
            <a:off x="6270105" y="2020085"/>
            <a:ext cx="1048008" cy="480928"/>
          </a:xfrm>
          <a:prstGeom prst="bentArrow">
            <a:avLst>
              <a:gd name="adj1" fmla="val 14574"/>
              <a:gd name="adj2" fmla="val 17832"/>
              <a:gd name="adj3" fmla="val 22629"/>
              <a:gd name="adj4" fmla="val 43750"/>
            </a:avLst>
          </a:prstGeom>
          <a:solidFill>
            <a:srgbClr val="FFFFFF"/>
          </a:solidFill>
          <a:ln w="3175">
            <a:solidFill>
              <a:srgbClr val="EAEAEA"/>
            </a:solidFill>
          </a:ln>
          <a:effectLst>
            <a:outerShdw dist="38100" dir="5400000" algn="t"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sp>
        <p:nvSpPr>
          <p:cNvPr id="21" name="KSO_Shape"/>
          <p:cNvSpPr/>
          <p:nvPr>
            <p:custDataLst>
              <p:tags r:id="rId16"/>
            </p:custDataLst>
          </p:nvPr>
        </p:nvSpPr>
        <p:spPr>
          <a:xfrm flipV="1">
            <a:off x="6270105" y="3589566"/>
            <a:ext cx="1048008" cy="480928"/>
          </a:xfrm>
          <a:prstGeom prst="bentArrow">
            <a:avLst>
              <a:gd name="adj1" fmla="val 14574"/>
              <a:gd name="adj2" fmla="val 17832"/>
              <a:gd name="adj3" fmla="val 22629"/>
              <a:gd name="adj4" fmla="val 43750"/>
            </a:avLst>
          </a:prstGeom>
          <a:solidFill>
            <a:srgbClr val="FFFFFF"/>
          </a:solidFill>
          <a:ln w="3175">
            <a:solidFill>
              <a:srgbClr val="EAEAEA"/>
            </a:solidFill>
          </a:ln>
          <a:effectLst>
            <a:outerShdw dist="38100" dir="5400000" algn="t"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grpSp>
        <p:nvGrpSpPr>
          <p:cNvPr id="60" name="组合 59"/>
          <p:cNvGrpSpPr/>
          <p:nvPr>
            <p:custDataLst>
              <p:tags r:id="rId17"/>
            </p:custDataLst>
          </p:nvPr>
        </p:nvGrpSpPr>
        <p:grpSpPr>
          <a:xfrm>
            <a:off x="7318117" y="1952599"/>
            <a:ext cx="4119023" cy="1333153"/>
            <a:chOff x="4898548" y="2924191"/>
            <a:chExt cx="5007718" cy="1620786"/>
          </a:xfrm>
        </p:grpSpPr>
        <p:sp>
          <p:nvSpPr>
            <p:cNvPr id="34" name="矩形 33"/>
            <p:cNvSpPr/>
            <p:nvPr>
              <p:custDataLst>
                <p:tags r:id="rId18"/>
              </p:custDataLst>
            </p:nvPr>
          </p:nvSpPr>
          <p:spPr>
            <a:xfrm>
              <a:off x="6172665" y="3036397"/>
              <a:ext cx="3733601" cy="621613"/>
            </a:xfrm>
            <a:prstGeom prst="rect">
              <a:avLst/>
            </a:prstGeom>
          </p:spPr>
          <p:txBody>
            <a:bodyPr wrap="none" anchor="b" anchorCtr="0">
              <a:normAutofit/>
            </a:bodyPr>
            <a:p>
              <a:r>
                <a:rPr lang="en-US" altLang="zh-CN" b="1" dirty="0">
                  <a:solidFill>
                    <a:srgbClr val="66D9AB">
                      <a:lumMod val="75000"/>
                    </a:srgbClr>
                  </a:solidFill>
                  <a:latin typeface="微软雅黑" panose="020B0503020204020204" charset="-122"/>
                  <a:ea typeface="微软雅黑" panose="020B0503020204020204" charset="-122"/>
                  <a:cs typeface="微软雅黑" panose="020B0503020204020204" charset="-122"/>
                </a:rPr>
                <a:t>8</a:t>
              </a:r>
              <a:r>
                <a:rPr lang="zh-CN" altLang="en-US" b="1" dirty="0">
                  <a:solidFill>
                    <a:srgbClr val="66D9AB">
                      <a:lumMod val="75000"/>
                    </a:srgbClr>
                  </a:solidFill>
                  <a:latin typeface="微软雅黑" panose="020B0503020204020204" charset="-122"/>
                  <a:ea typeface="微软雅黑" panose="020B0503020204020204" charset="-122"/>
                  <a:cs typeface="微软雅黑" panose="020B0503020204020204" charset="-122"/>
                </a:rPr>
                <a:t>岁在苏州读私塾后至笔庄学徒</a:t>
              </a:r>
              <a:endParaRPr lang="zh-CN" altLang="en-US" b="1" dirty="0">
                <a:solidFill>
                  <a:srgbClr val="66D9AB">
                    <a:lumMod val="75000"/>
                  </a:srgbClr>
                </a:solidFill>
                <a:latin typeface="微软雅黑" panose="020B0503020204020204" charset="-122"/>
                <a:ea typeface="微软雅黑" panose="020B0503020204020204" charset="-122"/>
                <a:cs typeface="微软雅黑" panose="020B0503020204020204" charset="-122"/>
              </a:endParaRPr>
            </a:p>
          </p:txBody>
        </p:sp>
        <p:sp>
          <p:nvSpPr>
            <p:cNvPr id="35" name="矩形 34"/>
            <p:cNvSpPr/>
            <p:nvPr>
              <p:custDataLst>
                <p:tags r:id="rId19"/>
              </p:custDataLst>
            </p:nvPr>
          </p:nvSpPr>
          <p:spPr>
            <a:xfrm>
              <a:off x="6172665" y="3658010"/>
              <a:ext cx="3733601" cy="886967"/>
            </a:xfrm>
            <a:prstGeom prst="rect">
              <a:avLst/>
            </a:prstGeom>
          </p:spPr>
          <p:txBody>
            <a:bodyPr wrap="square" anchor="t" anchorCtr="0">
              <a:normAutofit/>
            </a:bodyPr>
            <a:p>
              <a:r>
                <a:rPr lang="zh-CN" altLang="en-US" dirty="0">
                  <a:solidFill>
                    <a:sysClr val="windowText" lastClr="000000">
                      <a:lumMod val="65000"/>
                      <a:lumOff val="35000"/>
                    </a:sysClr>
                  </a:solidFill>
                </a:rPr>
                <a:t>后经父亲推荐至上海从事外轮跑仓，形成了经商的实践</a:t>
              </a:r>
              <a:endParaRPr lang="zh-CN" altLang="en-US" dirty="0">
                <a:solidFill>
                  <a:sysClr val="windowText" lastClr="000000">
                    <a:lumMod val="65000"/>
                    <a:lumOff val="35000"/>
                  </a:sysClr>
                </a:solidFill>
              </a:endParaRPr>
            </a:p>
          </p:txBody>
        </p:sp>
        <p:sp>
          <p:nvSpPr>
            <p:cNvPr id="22" name="椭圆 21"/>
            <p:cNvSpPr/>
            <p:nvPr>
              <p:custDataLst>
                <p:tags r:id="rId20"/>
              </p:custDataLst>
            </p:nvPr>
          </p:nvSpPr>
          <p:spPr>
            <a:xfrm>
              <a:off x="4898548" y="2924191"/>
              <a:ext cx="1076324" cy="1076324"/>
            </a:xfrm>
            <a:prstGeom prst="ellipse">
              <a:avLst/>
            </a:prstGeom>
            <a:solidFill>
              <a:srgbClr val="FFFFFF"/>
            </a:solidFill>
            <a:ln w="3175">
              <a:solidFill>
                <a:srgbClr val="DDDDDD"/>
              </a:solidFill>
            </a:ln>
            <a:effectLst>
              <a:outerShdw dist="38100" dir="2700000" algn="tl"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sp>
          <p:nvSpPr>
            <p:cNvPr id="23" name="椭圆 22"/>
            <p:cNvSpPr/>
            <p:nvPr>
              <p:custDataLst>
                <p:tags r:id="rId21"/>
              </p:custDataLst>
            </p:nvPr>
          </p:nvSpPr>
          <p:spPr>
            <a:xfrm>
              <a:off x="4993798" y="3019441"/>
              <a:ext cx="885824" cy="885824"/>
            </a:xfrm>
            <a:prstGeom prst="ellipse">
              <a:avLst/>
            </a:prstGeom>
            <a:solidFill>
              <a:srgbClr val="66D9AB"/>
            </a:solidFill>
            <a:ln>
              <a:noFill/>
            </a:ln>
            <a:effectLst>
              <a:innerShdw dist="76200" dir="13500000">
                <a:prstClr val="black">
                  <a:alpha val="12000"/>
                </a:prstClr>
              </a:innerShdw>
            </a:effectLst>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sz="2000" dirty="0">
                  <a:solidFill>
                    <a:sysClr val="window" lastClr="FFFFFF"/>
                  </a:solidFill>
                </a:rPr>
                <a:t>02</a:t>
              </a:r>
              <a:endParaRPr lang="zh-CN" altLang="en-US" sz="2000" dirty="0">
                <a:solidFill>
                  <a:sysClr val="window" lastClr="FFFFFF"/>
                </a:solidFill>
              </a:endParaRPr>
            </a:p>
          </p:txBody>
        </p:sp>
      </p:grpSp>
      <p:grpSp>
        <p:nvGrpSpPr>
          <p:cNvPr id="24" name="组合 23"/>
          <p:cNvGrpSpPr/>
          <p:nvPr>
            <p:custDataLst>
              <p:tags r:id="rId22"/>
            </p:custDataLst>
          </p:nvPr>
        </p:nvGrpSpPr>
        <p:grpSpPr>
          <a:xfrm>
            <a:off x="7318117" y="3538640"/>
            <a:ext cx="4119023" cy="1587500"/>
            <a:chOff x="4898548" y="4852427"/>
            <a:chExt cx="5007718" cy="1930009"/>
          </a:xfrm>
        </p:grpSpPr>
        <p:sp>
          <p:nvSpPr>
            <p:cNvPr id="25" name="椭圆 24"/>
            <p:cNvSpPr/>
            <p:nvPr>
              <p:custDataLst>
                <p:tags r:id="rId23"/>
              </p:custDataLst>
            </p:nvPr>
          </p:nvSpPr>
          <p:spPr>
            <a:xfrm>
              <a:off x="4898548" y="4852427"/>
              <a:ext cx="1076324" cy="1076324"/>
            </a:xfrm>
            <a:prstGeom prst="ellipse">
              <a:avLst/>
            </a:prstGeom>
            <a:solidFill>
              <a:srgbClr val="FFFFFF"/>
            </a:solidFill>
            <a:ln w="3175">
              <a:solidFill>
                <a:srgbClr val="DDDDDD"/>
              </a:solidFill>
            </a:ln>
            <a:effectLst>
              <a:outerShdw dist="38100" dir="2700000" algn="tl"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sp>
          <p:nvSpPr>
            <p:cNvPr id="26" name="椭圆 25"/>
            <p:cNvSpPr/>
            <p:nvPr>
              <p:custDataLst>
                <p:tags r:id="rId24"/>
              </p:custDataLst>
            </p:nvPr>
          </p:nvSpPr>
          <p:spPr>
            <a:xfrm>
              <a:off x="4993798" y="4947677"/>
              <a:ext cx="885824" cy="885824"/>
            </a:xfrm>
            <a:prstGeom prst="ellipse">
              <a:avLst/>
            </a:prstGeom>
            <a:solidFill>
              <a:srgbClr val="FFC000"/>
            </a:solidFill>
            <a:ln>
              <a:noFill/>
            </a:ln>
            <a:effectLst>
              <a:innerShdw dist="76200" dir="13500000">
                <a:prstClr val="black">
                  <a:alpha val="12000"/>
                </a:prstClr>
              </a:innerShdw>
            </a:effectLst>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sz="2000" dirty="0">
                  <a:solidFill>
                    <a:sysClr val="window" lastClr="FFFFFF"/>
                  </a:solidFill>
                </a:rPr>
                <a:t>04</a:t>
              </a:r>
              <a:endParaRPr lang="zh-CN" altLang="en-US" sz="2000" dirty="0">
                <a:solidFill>
                  <a:sysClr val="window" lastClr="FFFFFF"/>
                </a:solidFill>
              </a:endParaRPr>
            </a:p>
          </p:txBody>
        </p:sp>
        <p:sp>
          <p:nvSpPr>
            <p:cNvPr id="38" name="矩形 37"/>
            <p:cNvSpPr/>
            <p:nvPr>
              <p:custDataLst>
                <p:tags r:id="rId25"/>
              </p:custDataLst>
            </p:nvPr>
          </p:nvSpPr>
          <p:spPr>
            <a:xfrm>
              <a:off x="6172665" y="5014995"/>
              <a:ext cx="3733601" cy="621614"/>
            </a:xfrm>
            <a:prstGeom prst="rect">
              <a:avLst/>
            </a:prstGeom>
          </p:spPr>
          <p:txBody>
            <a:bodyPr wrap="none" anchor="b" anchorCtr="0">
              <a:normAutofit/>
            </a:bodyPr>
            <a:p>
              <a:r>
                <a:rPr lang="en-US" altLang="zh-CN" b="1" dirty="0">
                  <a:solidFill>
                    <a:srgbClr val="FFC000">
                      <a:lumMod val="75000"/>
                    </a:srgbClr>
                  </a:solidFill>
                  <a:latin typeface="微软雅黑" panose="020B0503020204020204" charset="-122"/>
                  <a:ea typeface="微软雅黑" panose="020B0503020204020204" charset="-122"/>
                  <a:cs typeface="微软雅黑" panose="020B0503020204020204" charset="-122"/>
                </a:rPr>
                <a:t>33</a:t>
              </a:r>
              <a:r>
                <a:rPr lang="zh-CN" altLang="en-US" b="1" dirty="0">
                  <a:solidFill>
                    <a:srgbClr val="FFC000">
                      <a:lumMod val="75000"/>
                    </a:srgbClr>
                  </a:solidFill>
                  <a:latin typeface="微软雅黑" panose="020B0503020204020204" charset="-122"/>
                  <a:ea typeface="微软雅黑" panose="020B0503020204020204" charset="-122"/>
                  <a:cs typeface="微软雅黑" panose="020B0503020204020204" charset="-122"/>
                </a:rPr>
                <a:t>岁至天津汇丰银行任买办</a:t>
              </a:r>
              <a:endParaRPr lang="zh-CN" altLang="en-US" b="1" dirty="0">
                <a:solidFill>
                  <a:srgbClr val="FFC000">
                    <a:lumMod val="75000"/>
                  </a:srgbClr>
                </a:solidFill>
                <a:latin typeface="微软雅黑" panose="020B0503020204020204" charset="-122"/>
                <a:ea typeface="微软雅黑" panose="020B0503020204020204" charset="-122"/>
                <a:cs typeface="微软雅黑" panose="020B0503020204020204" charset="-122"/>
              </a:endParaRPr>
            </a:p>
          </p:txBody>
        </p:sp>
        <p:sp>
          <p:nvSpPr>
            <p:cNvPr id="39" name="矩形 38"/>
            <p:cNvSpPr/>
            <p:nvPr>
              <p:custDataLst>
                <p:tags r:id="rId26"/>
              </p:custDataLst>
            </p:nvPr>
          </p:nvSpPr>
          <p:spPr>
            <a:xfrm>
              <a:off x="6172354" y="5636783"/>
              <a:ext cx="3733410" cy="1145653"/>
            </a:xfrm>
            <a:prstGeom prst="rect">
              <a:avLst/>
            </a:prstGeom>
          </p:spPr>
          <p:txBody>
            <a:bodyPr wrap="square" anchor="t" anchorCtr="0">
              <a:normAutofit fontScale="70000"/>
            </a:bodyPr>
            <a:p>
              <a:r>
                <a:rPr lang="zh-CN" altLang="en-US" dirty="0">
                  <a:solidFill>
                    <a:sysClr val="windowText" lastClr="000000">
                      <a:lumMod val="65000"/>
                      <a:lumOff val="35000"/>
                    </a:sysClr>
                  </a:solidFill>
                </a:rPr>
                <a:t>因与李鸿章同乡，被英商委任负责一切与清廷往来事务，帮助李鸿章大力推进北洋船运、采矿等事业，构建业缘网络</a:t>
              </a:r>
              <a:r>
                <a:rPr lang="en-US" altLang="zh-CN" dirty="0">
                  <a:solidFill>
                    <a:sysClr val="windowText" lastClr="000000">
                      <a:lumMod val="65000"/>
                      <a:lumOff val="35000"/>
                    </a:sysClr>
                  </a:solidFill>
                </a:rPr>
                <a:t>[</a:t>
              </a:r>
              <a:r>
                <a:rPr lang="zh-CN" altLang="en-US" dirty="0">
                  <a:solidFill>
                    <a:sysClr val="windowText" lastClr="000000">
                      <a:lumMod val="65000"/>
                      <a:lumOff val="35000"/>
                    </a:sysClr>
                  </a:solidFill>
                </a:rPr>
                <a:t>社会资本</a:t>
              </a:r>
              <a:r>
                <a:rPr lang="en-US" altLang="zh-CN" dirty="0">
                  <a:solidFill>
                    <a:sysClr val="windowText" lastClr="000000">
                      <a:lumMod val="65000"/>
                      <a:lumOff val="35000"/>
                    </a:sysClr>
                  </a:solidFill>
                </a:rPr>
                <a:t>]</a:t>
              </a:r>
              <a:endParaRPr lang="en-US" altLang="zh-CN" dirty="0">
                <a:solidFill>
                  <a:sysClr val="windowText" lastClr="000000">
                    <a:lumMod val="65000"/>
                    <a:lumOff val="35000"/>
                  </a:sysClr>
                </a:solidFill>
              </a:endParaRPr>
            </a:p>
          </p:txBody>
        </p:sp>
      </p:grpSp>
      <p:grpSp>
        <p:nvGrpSpPr>
          <p:cNvPr id="59" name="组合 58"/>
          <p:cNvGrpSpPr/>
          <p:nvPr>
            <p:custDataLst>
              <p:tags r:id="rId27"/>
            </p:custDataLst>
          </p:nvPr>
        </p:nvGrpSpPr>
        <p:grpSpPr>
          <a:xfrm>
            <a:off x="2722379" y="1159579"/>
            <a:ext cx="4027204" cy="1585595"/>
            <a:chOff x="-688736" y="1960073"/>
            <a:chExt cx="4896088" cy="1927694"/>
          </a:xfrm>
        </p:grpSpPr>
        <p:sp>
          <p:nvSpPr>
            <p:cNvPr id="53" name="椭圆 52"/>
            <p:cNvSpPr/>
            <p:nvPr>
              <p:custDataLst>
                <p:tags r:id="rId28"/>
              </p:custDataLst>
            </p:nvPr>
          </p:nvSpPr>
          <p:spPr>
            <a:xfrm>
              <a:off x="3131028" y="1960073"/>
              <a:ext cx="1076324" cy="1076324"/>
            </a:xfrm>
            <a:prstGeom prst="ellipse">
              <a:avLst/>
            </a:prstGeom>
            <a:solidFill>
              <a:srgbClr val="FFFFFF"/>
            </a:solidFill>
            <a:ln w="3175">
              <a:solidFill>
                <a:srgbClr val="DDDDDD"/>
              </a:solidFill>
            </a:ln>
            <a:effectLst>
              <a:outerShdw dist="38100" dir="2700000" algn="tl"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sp>
          <p:nvSpPr>
            <p:cNvPr id="54" name="椭圆 53"/>
            <p:cNvSpPr/>
            <p:nvPr>
              <p:custDataLst>
                <p:tags r:id="rId29"/>
              </p:custDataLst>
            </p:nvPr>
          </p:nvSpPr>
          <p:spPr>
            <a:xfrm>
              <a:off x="3226278" y="2055323"/>
              <a:ext cx="885824" cy="885824"/>
            </a:xfrm>
            <a:prstGeom prst="ellipse">
              <a:avLst/>
            </a:prstGeom>
            <a:solidFill>
              <a:srgbClr val="27BDBA"/>
            </a:solidFill>
            <a:ln>
              <a:noFill/>
            </a:ln>
            <a:effectLst>
              <a:innerShdw dist="76200" dir="13500000">
                <a:prstClr val="black">
                  <a:alpha val="12000"/>
                </a:prstClr>
              </a:innerShdw>
            </a:effectLst>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sz="2000" dirty="0">
                  <a:solidFill>
                    <a:sysClr val="window" lastClr="FFFFFF"/>
                  </a:solidFill>
                </a:rPr>
                <a:t>01</a:t>
              </a:r>
              <a:endParaRPr lang="zh-CN" altLang="en-US" sz="2000" dirty="0">
                <a:solidFill>
                  <a:sysClr val="window" lastClr="FFFFFF"/>
                </a:solidFill>
              </a:endParaRPr>
            </a:p>
          </p:txBody>
        </p:sp>
        <p:sp>
          <p:nvSpPr>
            <p:cNvPr id="55" name="矩形 54"/>
            <p:cNvSpPr/>
            <p:nvPr>
              <p:custDataLst>
                <p:tags r:id="rId30"/>
              </p:custDataLst>
            </p:nvPr>
          </p:nvSpPr>
          <p:spPr>
            <a:xfrm>
              <a:off x="-688736" y="2067831"/>
              <a:ext cx="3733600" cy="621613"/>
            </a:xfrm>
            <a:prstGeom prst="rect">
              <a:avLst/>
            </a:prstGeom>
          </p:spPr>
          <p:txBody>
            <a:bodyPr wrap="none" anchor="b" anchorCtr="0">
              <a:normAutofit/>
            </a:bodyPr>
            <a:p>
              <a:pPr algn="r"/>
              <a:r>
                <a:rPr lang="zh-CN" altLang="en-US" sz="2000" b="1" dirty="0">
                  <a:solidFill>
                    <a:srgbClr val="27BDBA">
                      <a:lumMod val="75000"/>
                    </a:srgbClr>
                  </a:solidFill>
                  <a:latin typeface="微软雅黑" panose="020B0503020204020204" charset="-122"/>
                  <a:ea typeface="微软雅黑" panose="020B0503020204020204" charset="-122"/>
                  <a:cs typeface="+mn-ea"/>
                </a:rPr>
                <a:t>商人家庭出身</a:t>
              </a:r>
              <a:endParaRPr lang="zh-CN" altLang="en-US" sz="2000" b="1" dirty="0">
                <a:solidFill>
                  <a:srgbClr val="27BDBA">
                    <a:lumMod val="75000"/>
                  </a:srgbClr>
                </a:solidFill>
                <a:latin typeface="微软雅黑" panose="020B0503020204020204" charset="-122"/>
                <a:ea typeface="微软雅黑" panose="020B0503020204020204" charset="-122"/>
                <a:cs typeface="+mn-ea"/>
              </a:endParaRPr>
            </a:p>
          </p:txBody>
        </p:sp>
        <p:sp>
          <p:nvSpPr>
            <p:cNvPr id="56" name="矩形 55"/>
            <p:cNvSpPr/>
            <p:nvPr>
              <p:custDataLst>
                <p:tags r:id="rId31"/>
              </p:custDataLst>
            </p:nvPr>
          </p:nvSpPr>
          <p:spPr>
            <a:xfrm>
              <a:off x="97936" y="2689617"/>
              <a:ext cx="2946738" cy="1198150"/>
            </a:xfrm>
            <a:prstGeom prst="rect">
              <a:avLst/>
            </a:prstGeom>
          </p:spPr>
          <p:txBody>
            <a:bodyPr wrap="square" anchor="t" anchorCtr="0">
              <a:normAutofit fontScale="90000"/>
            </a:bodyPr>
            <a:p>
              <a:pPr algn="l"/>
              <a:r>
                <a:rPr lang="zh-CN" altLang="en-US" dirty="0">
                  <a:solidFill>
                    <a:sysClr val="windowText" lastClr="000000">
                      <a:lumMod val="65000"/>
                      <a:lumOff val="35000"/>
                    </a:sysClr>
                  </a:solidFill>
                </a:rPr>
                <a:t>自幼形成商人特有的惯习，完成早期先赋性文化资本积累</a:t>
              </a:r>
              <a:r>
                <a:rPr lang="en-US" altLang="zh-CN" dirty="0">
                  <a:solidFill>
                    <a:sysClr val="windowText" lastClr="000000">
                      <a:lumMod val="65000"/>
                      <a:lumOff val="35000"/>
                    </a:sysClr>
                  </a:solidFill>
                </a:rPr>
                <a:t>[</a:t>
              </a:r>
              <a:r>
                <a:rPr lang="zh-CN" altLang="en-US" dirty="0">
                  <a:solidFill>
                    <a:sysClr val="windowText" lastClr="000000">
                      <a:lumMod val="65000"/>
                      <a:lumOff val="35000"/>
                    </a:sysClr>
                  </a:solidFill>
                </a:rPr>
                <a:t>文化资本</a:t>
              </a:r>
              <a:r>
                <a:rPr lang="en-US" altLang="zh-CN" dirty="0">
                  <a:solidFill>
                    <a:sysClr val="windowText" lastClr="000000">
                      <a:lumMod val="65000"/>
                      <a:lumOff val="35000"/>
                    </a:sysClr>
                  </a:solidFill>
                </a:rPr>
                <a:t>]</a:t>
              </a:r>
              <a:endParaRPr lang="en-US" altLang="zh-CN" dirty="0">
                <a:solidFill>
                  <a:sysClr val="windowText" lastClr="000000">
                    <a:lumMod val="65000"/>
                    <a:lumOff val="35000"/>
                  </a:sysClr>
                </a:solidFill>
              </a:endParaRPr>
            </a:p>
          </p:txBody>
        </p:sp>
      </p:grpSp>
      <p:grpSp>
        <p:nvGrpSpPr>
          <p:cNvPr id="57" name="组合 56"/>
          <p:cNvGrpSpPr/>
          <p:nvPr>
            <p:custDataLst>
              <p:tags r:id="rId32"/>
            </p:custDataLst>
          </p:nvPr>
        </p:nvGrpSpPr>
        <p:grpSpPr>
          <a:xfrm>
            <a:off x="2722379" y="2745621"/>
            <a:ext cx="4033472" cy="1574165"/>
            <a:chOff x="-688736" y="3888309"/>
            <a:chExt cx="4903708" cy="1913798"/>
          </a:xfrm>
        </p:grpSpPr>
        <p:sp>
          <p:nvSpPr>
            <p:cNvPr id="58" name="椭圆 57"/>
            <p:cNvSpPr/>
            <p:nvPr>
              <p:custDataLst>
                <p:tags r:id="rId33"/>
              </p:custDataLst>
            </p:nvPr>
          </p:nvSpPr>
          <p:spPr>
            <a:xfrm flipH="1">
              <a:off x="3138648" y="3888309"/>
              <a:ext cx="1076324" cy="1076324"/>
            </a:xfrm>
            <a:prstGeom prst="ellipse">
              <a:avLst/>
            </a:prstGeom>
            <a:solidFill>
              <a:srgbClr val="FFFFFF"/>
            </a:solidFill>
            <a:ln w="3175">
              <a:solidFill>
                <a:srgbClr val="DDDDDD"/>
              </a:solidFill>
            </a:ln>
            <a:effectLst>
              <a:outerShdw dist="38100" dir="2700000" algn="tl"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sp>
          <p:nvSpPr>
            <p:cNvPr id="61" name="椭圆 60"/>
            <p:cNvSpPr/>
            <p:nvPr>
              <p:custDataLst>
                <p:tags r:id="rId34"/>
              </p:custDataLst>
            </p:nvPr>
          </p:nvSpPr>
          <p:spPr>
            <a:xfrm>
              <a:off x="3233898" y="3983559"/>
              <a:ext cx="885824" cy="885824"/>
            </a:xfrm>
            <a:prstGeom prst="ellipse">
              <a:avLst/>
            </a:prstGeom>
            <a:solidFill>
              <a:srgbClr val="CFD90A"/>
            </a:solidFill>
            <a:ln>
              <a:noFill/>
            </a:ln>
            <a:effectLst>
              <a:innerShdw dist="76200" dir="13500000">
                <a:prstClr val="black">
                  <a:alpha val="12000"/>
                </a:prstClr>
              </a:innerShdw>
            </a:effectLst>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sz="2000" dirty="0">
                  <a:solidFill>
                    <a:sysClr val="window" lastClr="FFFFFF"/>
                  </a:solidFill>
                </a:rPr>
                <a:t>03</a:t>
              </a:r>
              <a:endParaRPr lang="zh-CN" altLang="en-US" sz="2000" dirty="0">
                <a:solidFill>
                  <a:sysClr val="window" lastClr="FFFFFF"/>
                </a:solidFill>
              </a:endParaRPr>
            </a:p>
          </p:txBody>
        </p:sp>
        <p:sp>
          <p:nvSpPr>
            <p:cNvPr id="62" name="矩形 61"/>
            <p:cNvSpPr/>
            <p:nvPr>
              <p:custDataLst>
                <p:tags r:id="rId35"/>
              </p:custDataLst>
            </p:nvPr>
          </p:nvSpPr>
          <p:spPr>
            <a:xfrm>
              <a:off x="-688736" y="4046429"/>
              <a:ext cx="3733600" cy="621613"/>
            </a:xfrm>
            <a:prstGeom prst="rect">
              <a:avLst/>
            </a:prstGeom>
          </p:spPr>
          <p:txBody>
            <a:bodyPr wrap="none" anchor="b" anchorCtr="0">
              <a:normAutofit/>
            </a:bodyPr>
            <a:p>
              <a:pPr algn="r"/>
              <a:r>
                <a:rPr lang="en-US" altLang="zh-CN" b="1" dirty="0">
                  <a:solidFill>
                    <a:srgbClr val="CFD90A">
                      <a:lumMod val="75000"/>
                    </a:srgbClr>
                  </a:solidFill>
                  <a:latin typeface="微软雅黑" panose="020B0503020204020204" charset="-122"/>
                  <a:ea typeface="微软雅黑" panose="020B0503020204020204" charset="-122"/>
                  <a:cs typeface="微软雅黑" panose="020B0503020204020204" charset="-122"/>
                </a:rPr>
                <a:t>17</a:t>
              </a:r>
              <a:r>
                <a:rPr lang="zh-CN" altLang="en-US" b="1" dirty="0">
                  <a:solidFill>
                    <a:srgbClr val="CFD90A">
                      <a:lumMod val="75000"/>
                    </a:srgbClr>
                  </a:solidFill>
                  <a:latin typeface="微软雅黑" panose="020B0503020204020204" charset="-122"/>
                  <a:ea typeface="微软雅黑" panose="020B0503020204020204" charset="-122"/>
                  <a:cs typeface="微软雅黑" panose="020B0503020204020204" charset="-122"/>
                </a:rPr>
                <a:t>岁进入汇丰洋行工作</a:t>
              </a:r>
              <a:endParaRPr lang="zh-CN" altLang="en-US" b="1" dirty="0">
                <a:solidFill>
                  <a:srgbClr val="CFD90A">
                    <a:lumMod val="75000"/>
                  </a:srgbClr>
                </a:solidFill>
                <a:latin typeface="微软雅黑" panose="020B0503020204020204" charset="-122"/>
                <a:ea typeface="微软雅黑" panose="020B0503020204020204" charset="-122"/>
                <a:cs typeface="微软雅黑" panose="020B0503020204020204" charset="-122"/>
              </a:endParaRPr>
            </a:p>
          </p:txBody>
        </p:sp>
        <p:sp>
          <p:nvSpPr>
            <p:cNvPr id="63" name="矩形 62"/>
            <p:cNvSpPr/>
            <p:nvPr>
              <p:custDataLst>
                <p:tags r:id="rId36"/>
              </p:custDataLst>
            </p:nvPr>
          </p:nvSpPr>
          <p:spPr>
            <a:xfrm>
              <a:off x="210648" y="4668033"/>
              <a:ext cx="2834025" cy="1134074"/>
            </a:xfrm>
            <a:prstGeom prst="rect">
              <a:avLst/>
            </a:prstGeom>
          </p:spPr>
          <p:txBody>
            <a:bodyPr wrap="square" anchor="t" anchorCtr="0">
              <a:normAutofit fontScale="70000"/>
            </a:bodyPr>
            <a:p>
              <a:pPr algn="l"/>
              <a:r>
                <a:rPr lang="zh-CN" altLang="en-US" dirty="0">
                  <a:solidFill>
                    <a:sysClr val="windowText" lastClr="000000">
                      <a:lumMod val="65000"/>
                      <a:lumOff val="35000"/>
                    </a:sysClr>
                  </a:solidFill>
                </a:rPr>
                <a:t>经朋友介绍成为大买办席正甫的手下，深受西方经济思想和管理理念影响，刻苦学习英语</a:t>
              </a:r>
              <a:r>
                <a:rPr lang="en-US" altLang="zh-CN" dirty="0">
                  <a:solidFill>
                    <a:sysClr val="windowText" lastClr="000000">
                      <a:lumMod val="65000"/>
                      <a:lumOff val="35000"/>
                    </a:sysClr>
                  </a:solidFill>
                </a:rPr>
                <a:t>[</a:t>
              </a:r>
              <a:r>
                <a:rPr lang="zh-CN" altLang="en-US" dirty="0">
                  <a:solidFill>
                    <a:sysClr val="windowText" lastClr="000000">
                      <a:lumMod val="65000"/>
                      <a:lumOff val="35000"/>
                    </a:sysClr>
                  </a:solidFill>
                </a:rPr>
                <a:t>社会资本</a:t>
              </a:r>
              <a:r>
                <a:rPr lang="en-US" altLang="zh-CN" dirty="0">
                  <a:solidFill>
                    <a:sysClr val="windowText" lastClr="000000">
                      <a:lumMod val="65000"/>
                      <a:lumOff val="35000"/>
                    </a:sysClr>
                  </a:solidFill>
                </a:rPr>
                <a:t>][</a:t>
              </a:r>
              <a:r>
                <a:rPr lang="zh-CN" altLang="en-US" dirty="0">
                  <a:solidFill>
                    <a:sysClr val="windowText" lastClr="000000">
                      <a:lumMod val="65000"/>
                      <a:lumOff val="35000"/>
                    </a:sysClr>
                  </a:solidFill>
                </a:rPr>
                <a:t>文化资本</a:t>
              </a:r>
              <a:r>
                <a:rPr lang="en-US" altLang="zh-CN" dirty="0">
                  <a:solidFill>
                    <a:sysClr val="windowText" lastClr="000000">
                      <a:lumMod val="65000"/>
                      <a:lumOff val="35000"/>
                    </a:sysClr>
                  </a:solidFill>
                </a:rPr>
                <a:t>]</a:t>
              </a:r>
              <a:endParaRPr lang="en-US" altLang="zh-CN" dirty="0">
                <a:solidFill>
                  <a:sysClr val="windowText" lastClr="000000">
                    <a:lumMod val="65000"/>
                    <a:lumOff val="35000"/>
                  </a:sysClr>
                </a:solidFill>
              </a:endParaRPr>
            </a:p>
          </p:txBody>
        </p:sp>
      </p:grpSp>
      <p:sp>
        <p:nvSpPr>
          <p:cNvPr id="64" name="文本框 63"/>
          <p:cNvSpPr txBox="1"/>
          <p:nvPr/>
        </p:nvSpPr>
        <p:spPr>
          <a:xfrm>
            <a:off x="629285" y="4319905"/>
            <a:ext cx="2230755" cy="368300"/>
          </a:xfrm>
          <a:prstGeom prst="rect">
            <a:avLst/>
          </a:prstGeom>
          <a:noFill/>
        </p:spPr>
        <p:txBody>
          <a:bodyPr wrap="square" rtlCol="0">
            <a:spAutoFit/>
          </a:bodyPr>
          <a:p>
            <a:r>
              <a:rPr lang="zh-CN" altLang="en-US"/>
              <a:t>吴调卿（</a:t>
            </a:r>
            <a:r>
              <a:rPr lang="en-US" altLang="zh-CN"/>
              <a:t>1850-1928</a:t>
            </a:r>
            <a:r>
              <a:rPr lang="zh-CN" altLang="en-US"/>
              <a:t>）</a:t>
            </a:r>
            <a:endParaRPr lang="zh-CN" altLang="en-US"/>
          </a:p>
        </p:txBody>
      </p:sp>
    </p:spTree>
    <p:custDataLst>
      <p:tags r:id="rId37"/>
    </p:custDataLst>
  </p:cSld>
  <p:clrMapOvr>
    <a:masterClrMapping/>
  </p:clrMapOvr>
  <mc:AlternateContent xmlns:mc="http://schemas.openxmlformats.org/markup-compatibility/2006">
    <mc:Choice xmlns:p14="http://schemas.microsoft.com/office/powerpoint/2010/main" Requires="p14">
      <p:transition spd="slow" p14:dur="2000">
        <p:wipe dir="r"/>
      </p:transition>
    </mc:Choice>
    <mc:Fallback>
      <p:transition spd="slow">
        <p:wipe dir="r"/>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
        <p:nvSpPr>
          <p:cNvPr id="11" name="矩形 10"/>
          <p:cNvSpPr/>
          <p:nvPr/>
        </p:nvSpPr>
        <p:spPr>
          <a:xfrm>
            <a:off x="2062480" y="483870"/>
            <a:ext cx="8446135" cy="765175"/>
          </a:xfrm>
          <a:prstGeom prst="rect">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3200" b="1" spc="300">
                <a:solidFill>
                  <a:schemeClr val="bg1"/>
                </a:solidFill>
                <a:uFillTx/>
                <a:latin typeface="+mn-ea"/>
                <a:cs typeface="+mn-ea"/>
              </a:rPr>
              <a:t>（四）制度保障和企业家业缘组织的发展</a:t>
            </a:r>
            <a:endParaRPr lang="zh-CN" sz="3200" b="1" spc="300">
              <a:solidFill>
                <a:schemeClr val="bg1"/>
              </a:solidFill>
              <a:uFillTx/>
              <a:latin typeface="+mn-ea"/>
              <a:cs typeface="+mn-ea"/>
            </a:endParaRPr>
          </a:p>
        </p:txBody>
      </p:sp>
      <p:sp>
        <p:nvSpPr>
          <p:cNvPr id="36" name="KSO_Shape"/>
          <p:cNvSpPr/>
          <p:nvPr>
            <p:custDataLst>
              <p:tags r:id="rId1"/>
            </p:custDataLst>
          </p:nvPr>
        </p:nvSpPr>
        <p:spPr>
          <a:xfrm flipH="1" flipV="1">
            <a:off x="5718900" y="3637949"/>
            <a:ext cx="1374312" cy="630668"/>
          </a:xfrm>
          <a:prstGeom prst="bentArrow">
            <a:avLst>
              <a:gd name="adj1" fmla="val 14574"/>
              <a:gd name="adj2" fmla="val 17832"/>
              <a:gd name="adj3" fmla="val 22629"/>
              <a:gd name="adj4" fmla="val 43750"/>
            </a:avLst>
          </a:prstGeom>
          <a:solidFill>
            <a:srgbClr val="FFFFFF"/>
          </a:solidFill>
          <a:ln w="3175">
            <a:solidFill>
              <a:srgbClr val="EAEAEA"/>
            </a:solidFill>
          </a:ln>
          <a:effectLst>
            <a:outerShdw dist="38100" dir="5400000" algn="t"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sp>
        <p:nvSpPr>
          <p:cNvPr id="29" name="KSO_Shape"/>
          <p:cNvSpPr/>
          <p:nvPr>
            <p:custDataLst>
              <p:tags r:id="rId2"/>
            </p:custDataLst>
          </p:nvPr>
        </p:nvSpPr>
        <p:spPr>
          <a:xfrm flipV="1">
            <a:off x="5081910" y="2608873"/>
            <a:ext cx="1374312" cy="630668"/>
          </a:xfrm>
          <a:prstGeom prst="bentArrow">
            <a:avLst>
              <a:gd name="adj1" fmla="val 14574"/>
              <a:gd name="adj2" fmla="val 17832"/>
              <a:gd name="adj3" fmla="val 22629"/>
              <a:gd name="adj4" fmla="val 43750"/>
            </a:avLst>
          </a:prstGeom>
          <a:solidFill>
            <a:srgbClr val="FFFFFF"/>
          </a:solidFill>
          <a:ln w="3175">
            <a:solidFill>
              <a:srgbClr val="EAEAEA"/>
            </a:solidFill>
          </a:ln>
          <a:effectLst>
            <a:outerShdw dist="38100" dir="5400000" algn="t"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sp>
        <p:nvSpPr>
          <p:cNvPr id="41" name="KSO_Shape"/>
          <p:cNvSpPr/>
          <p:nvPr>
            <p:custDataLst>
              <p:tags r:id="rId3"/>
            </p:custDataLst>
          </p:nvPr>
        </p:nvSpPr>
        <p:spPr>
          <a:xfrm flipV="1">
            <a:off x="5081910" y="4667025"/>
            <a:ext cx="1374312" cy="630668"/>
          </a:xfrm>
          <a:prstGeom prst="bentArrow">
            <a:avLst>
              <a:gd name="adj1" fmla="val 14574"/>
              <a:gd name="adj2" fmla="val 17832"/>
              <a:gd name="adj3" fmla="val 22629"/>
              <a:gd name="adj4" fmla="val 43750"/>
            </a:avLst>
          </a:prstGeom>
          <a:solidFill>
            <a:srgbClr val="FFFFFF"/>
          </a:solidFill>
          <a:ln w="3175">
            <a:solidFill>
              <a:srgbClr val="EAEAEA"/>
            </a:solidFill>
          </a:ln>
          <a:effectLst>
            <a:outerShdw dist="38100" dir="5400000" algn="t"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grpSp>
        <p:nvGrpSpPr>
          <p:cNvPr id="60" name="组合 59"/>
          <p:cNvGrpSpPr/>
          <p:nvPr>
            <p:custDataLst>
              <p:tags r:id="rId4"/>
            </p:custDataLst>
          </p:nvPr>
        </p:nvGrpSpPr>
        <p:grpSpPr>
          <a:xfrm>
            <a:off x="6456225" y="2520377"/>
            <a:ext cx="4740911" cy="2098040"/>
            <a:chOff x="4898548" y="2924191"/>
            <a:chExt cx="4395279" cy="1945084"/>
          </a:xfrm>
        </p:grpSpPr>
        <p:sp>
          <p:nvSpPr>
            <p:cNvPr id="34" name="矩形 33"/>
            <p:cNvSpPr/>
            <p:nvPr>
              <p:custDataLst>
                <p:tags r:id="rId5"/>
              </p:custDataLst>
            </p:nvPr>
          </p:nvSpPr>
          <p:spPr>
            <a:xfrm>
              <a:off x="6172667" y="3036397"/>
              <a:ext cx="3121115" cy="621613"/>
            </a:xfrm>
            <a:prstGeom prst="rect">
              <a:avLst/>
            </a:prstGeom>
          </p:spPr>
          <p:txBody>
            <a:bodyPr wrap="none" anchor="b" anchorCtr="0">
              <a:normAutofit/>
            </a:bodyPr>
            <a:p>
              <a:r>
                <a:rPr lang="zh-CN" altLang="en-US" sz="2000" b="1" dirty="0">
                  <a:solidFill>
                    <a:srgbClr val="66D9AB">
                      <a:lumMod val="75000"/>
                    </a:srgbClr>
                  </a:solidFill>
                  <a:latin typeface="微软雅黑" panose="020B0503020204020204" charset="-122"/>
                  <a:ea typeface="微软雅黑" panose="020B0503020204020204" charset="-122"/>
                  <a:cs typeface="+mn-ea"/>
                </a:rPr>
                <a:t>北洋政府重商举措</a:t>
              </a:r>
              <a:endParaRPr lang="zh-CN" altLang="en-US" sz="2000" b="1" dirty="0">
                <a:solidFill>
                  <a:srgbClr val="66D9AB">
                    <a:lumMod val="75000"/>
                  </a:srgbClr>
                </a:solidFill>
                <a:latin typeface="微软雅黑" panose="020B0503020204020204" charset="-122"/>
                <a:ea typeface="微软雅黑" panose="020B0503020204020204" charset="-122"/>
                <a:cs typeface="+mn-ea"/>
              </a:endParaRPr>
            </a:p>
          </p:txBody>
        </p:sp>
        <p:sp>
          <p:nvSpPr>
            <p:cNvPr id="35" name="矩形 34"/>
            <p:cNvSpPr/>
            <p:nvPr>
              <p:custDataLst>
                <p:tags r:id="rId6"/>
              </p:custDataLst>
            </p:nvPr>
          </p:nvSpPr>
          <p:spPr>
            <a:xfrm>
              <a:off x="6172508" y="3657718"/>
              <a:ext cx="3121319" cy="1211557"/>
            </a:xfrm>
            <a:prstGeom prst="rect">
              <a:avLst/>
            </a:prstGeom>
          </p:spPr>
          <p:txBody>
            <a:bodyPr wrap="square" anchor="t" anchorCtr="0">
              <a:normAutofit fontScale="80000"/>
            </a:bodyPr>
            <a:p>
              <a:r>
                <a:rPr lang="zh-CN" altLang="en-US" b="1" dirty="0">
                  <a:solidFill>
                    <a:schemeClr val="tx1"/>
                  </a:solidFill>
                </a:rPr>
                <a:t>资产阶级实业家进入政坛，</a:t>
              </a:r>
              <a:r>
                <a:rPr lang="en-US" altLang="zh-CN" b="1" dirty="0">
                  <a:solidFill>
                    <a:schemeClr val="tx1"/>
                  </a:solidFill>
                </a:rPr>
                <a:t>1914</a:t>
              </a:r>
              <a:r>
                <a:rPr lang="zh-CN" altLang="en-US" b="1" dirty="0">
                  <a:solidFill>
                    <a:schemeClr val="tx1"/>
                  </a:solidFill>
                </a:rPr>
                <a:t>年，袁世凯发布《通令各省提倡实业文》，修改《商会法》，出台《公司条例》。给予企业家物质和精神激励，提供贷款支持，有力促进了工商企业发展</a:t>
              </a:r>
              <a:endParaRPr lang="zh-CN" altLang="en-US" b="1" dirty="0">
                <a:solidFill>
                  <a:schemeClr val="tx1"/>
                </a:solidFill>
              </a:endParaRPr>
            </a:p>
          </p:txBody>
        </p:sp>
        <p:sp>
          <p:nvSpPr>
            <p:cNvPr id="21" name="椭圆 20"/>
            <p:cNvSpPr/>
            <p:nvPr>
              <p:custDataLst>
                <p:tags r:id="rId7"/>
              </p:custDataLst>
            </p:nvPr>
          </p:nvSpPr>
          <p:spPr>
            <a:xfrm>
              <a:off x="4898548" y="2924191"/>
              <a:ext cx="1076324" cy="1076324"/>
            </a:xfrm>
            <a:prstGeom prst="ellipse">
              <a:avLst/>
            </a:prstGeom>
            <a:solidFill>
              <a:srgbClr val="FFFFFF"/>
            </a:solidFill>
            <a:ln w="3175">
              <a:solidFill>
                <a:srgbClr val="DDDDDD"/>
              </a:solidFill>
            </a:ln>
            <a:effectLst>
              <a:outerShdw dist="38100" dir="2700000" algn="tl"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sp>
          <p:nvSpPr>
            <p:cNvPr id="22" name="椭圆 21"/>
            <p:cNvSpPr/>
            <p:nvPr>
              <p:custDataLst>
                <p:tags r:id="rId8"/>
              </p:custDataLst>
            </p:nvPr>
          </p:nvSpPr>
          <p:spPr>
            <a:xfrm>
              <a:off x="4993798" y="3019441"/>
              <a:ext cx="885824" cy="885824"/>
            </a:xfrm>
            <a:prstGeom prst="ellipse">
              <a:avLst/>
            </a:prstGeom>
            <a:solidFill>
              <a:srgbClr val="66D9AB"/>
            </a:solidFill>
            <a:ln>
              <a:noFill/>
            </a:ln>
            <a:effectLst>
              <a:innerShdw dist="76200" dir="13500000">
                <a:prstClr val="black">
                  <a:alpha val="12000"/>
                </a:prstClr>
              </a:innerShdw>
            </a:effectLst>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sz="2400" dirty="0">
                  <a:solidFill>
                    <a:sysClr val="window" lastClr="FFFFFF"/>
                  </a:solidFill>
                </a:rPr>
                <a:t>02</a:t>
              </a:r>
              <a:endParaRPr lang="zh-CN" altLang="en-US" sz="2400" dirty="0">
                <a:solidFill>
                  <a:sysClr val="window" lastClr="FFFFFF"/>
                </a:solidFill>
              </a:endParaRPr>
            </a:p>
          </p:txBody>
        </p:sp>
      </p:grpSp>
      <p:grpSp>
        <p:nvGrpSpPr>
          <p:cNvPr id="46" name="组合 45"/>
          <p:cNvGrpSpPr/>
          <p:nvPr>
            <p:custDataLst>
              <p:tags r:id="rId9"/>
            </p:custDataLst>
          </p:nvPr>
        </p:nvGrpSpPr>
        <p:grpSpPr>
          <a:xfrm>
            <a:off x="6456225" y="4417456"/>
            <a:ext cx="4740911" cy="2031365"/>
            <a:chOff x="4898548" y="4682965"/>
            <a:chExt cx="4395279" cy="1883270"/>
          </a:xfrm>
        </p:grpSpPr>
        <p:sp>
          <p:nvSpPr>
            <p:cNvPr id="42" name="椭圆 41"/>
            <p:cNvSpPr/>
            <p:nvPr>
              <p:custDataLst>
                <p:tags r:id="rId10"/>
              </p:custDataLst>
            </p:nvPr>
          </p:nvSpPr>
          <p:spPr>
            <a:xfrm>
              <a:off x="4898548" y="4852427"/>
              <a:ext cx="1076324" cy="1076324"/>
            </a:xfrm>
            <a:prstGeom prst="ellipse">
              <a:avLst/>
            </a:prstGeom>
            <a:solidFill>
              <a:srgbClr val="FFFFFF"/>
            </a:solidFill>
            <a:ln w="3175">
              <a:solidFill>
                <a:srgbClr val="DDDDDD"/>
              </a:solidFill>
            </a:ln>
            <a:effectLst>
              <a:outerShdw dist="38100" dir="2700000" algn="tl"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sp>
          <p:nvSpPr>
            <p:cNvPr id="43" name="椭圆 42"/>
            <p:cNvSpPr/>
            <p:nvPr>
              <p:custDataLst>
                <p:tags r:id="rId11"/>
              </p:custDataLst>
            </p:nvPr>
          </p:nvSpPr>
          <p:spPr>
            <a:xfrm>
              <a:off x="4993798" y="4947677"/>
              <a:ext cx="885824" cy="885824"/>
            </a:xfrm>
            <a:prstGeom prst="ellipse">
              <a:avLst/>
            </a:prstGeom>
            <a:solidFill>
              <a:srgbClr val="FFC000"/>
            </a:solidFill>
            <a:ln>
              <a:noFill/>
            </a:ln>
            <a:effectLst>
              <a:innerShdw dist="76200" dir="13500000">
                <a:prstClr val="black">
                  <a:alpha val="12000"/>
                </a:prstClr>
              </a:innerShdw>
            </a:effectLst>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sz="2400" dirty="0">
                  <a:solidFill>
                    <a:sysClr val="window" lastClr="FFFFFF"/>
                  </a:solidFill>
                </a:rPr>
                <a:t>04</a:t>
              </a:r>
              <a:endParaRPr lang="zh-CN" altLang="en-US" sz="2400" dirty="0">
                <a:solidFill>
                  <a:sysClr val="window" lastClr="FFFFFF"/>
                </a:solidFill>
              </a:endParaRPr>
            </a:p>
          </p:txBody>
        </p:sp>
        <p:sp>
          <p:nvSpPr>
            <p:cNvPr id="48" name="矩形 47"/>
            <p:cNvSpPr/>
            <p:nvPr>
              <p:custDataLst>
                <p:tags r:id="rId12"/>
              </p:custDataLst>
            </p:nvPr>
          </p:nvSpPr>
          <p:spPr>
            <a:xfrm>
              <a:off x="6172667" y="4682965"/>
              <a:ext cx="3121115" cy="621613"/>
            </a:xfrm>
            <a:prstGeom prst="rect">
              <a:avLst/>
            </a:prstGeom>
          </p:spPr>
          <p:txBody>
            <a:bodyPr wrap="none" anchor="b" anchorCtr="0">
              <a:normAutofit/>
            </a:bodyPr>
            <a:p>
              <a:r>
                <a:rPr lang="zh-CN" altLang="en-US" sz="2000" b="1" dirty="0">
                  <a:solidFill>
                    <a:srgbClr val="FFC000">
                      <a:lumMod val="75000"/>
                    </a:srgbClr>
                  </a:solidFill>
                  <a:latin typeface="微软雅黑" panose="020B0503020204020204" charset="-122"/>
                  <a:ea typeface="微软雅黑" panose="020B0503020204020204" charset="-122"/>
                  <a:cs typeface="+mn-ea"/>
                </a:rPr>
                <a:t>业缘组织的发展</a:t>
              </a:r>
              <a:endParaRPr lang="zh-CN" altLang="en-US" sz="2000" b="1" dirty="0">
                <a:solidFill>
                  <a:srgbClr val="FFC000">
                    <a:lumMod val="75000"/>
                  </a:srgbClr>
                </a:solidFill>
                <a:latin typeface="微软雅黑" panose="020B0503020204020204" charset="-122"/>
                <a:ea typeface="微软雅黑" panose="020B0503020204020204" charset="-122"/>
                <a:cs typeface="+mn-ea"/>
              </a:endParaRPr>
            </a:p>
          </p:txBody>
        </p:sp>
        <p:sp>
          <p:nvSpPr>
            <p:cNvPr id="49" name="矩形 48"/>
            <p:cNvSpPr/>
            <p:nvPr>
              <p:custDataLst>
                <p:tags r:id="rId13"/>
              </p:custDataLst>
            </p:nvPr>
          </p:nvSpPr>
          <p:spPr>
            <a:xfrm>
              <a:off x="6172508" y="5304638"/>
              <a:ext cx="3121319" cy="1261597"/>
            </a:xfrm>
            <a:prstGeom prst="rect">
              <a:avLst/>
            </a:prstGeom>
          </p:spPr>
          <p:txBody>
            <a:bodyPr wrap="square" anchor="t" anchorCtr="0">
              <a:normAutofit fontScale="70000"/>
            </a:bodyPr>
            <a:p>
              <a:r>
                <a:rPr lang="zh-CN" altLang="en-US" b="1" dirty="0">
                  <a:solidFill>
                    <a:schemeClr val="tx1"/>
                  </a:solidFill>
                </a:rPr>
                <a:t>商人和企业家自行组织商会，设立业缘组织，较好的起到了保商、振商等作用。团结对外、维护利益、对抗政权、呼吁减税、维护市场；开办商报、调查商情、提倡国货、振兴实业、调解纠纷、参与地方自治、参与公益慈善等</a:t>
              </a:r>
              <a:endParaRPr lang="zh-CN" altLang="en-US" b="1" dirty="0">
                <a:solidFill>
                  <a:schemeClr val="tx1"/>
                </a:solidFill>
              </a:endParaRPr>
            </a:p>
          </p:txBody>
        </p:sp>
      </p:grpSp>
      <p:grpSp>
        <p:nvGrpSpPr>
          <p:cNvPr id="59" name="组合 58"/>
          <p:cNvGrpSpPr/>
          <p:nvPr>
            <p:custDataLst>
              <p:tags r:id="rId14"/>
            </p:custDataLst>
          </p:nvPr>
        </p:nvGrpSpPr>
        <p:grpSpPr>
          <a:xfrm>
            <a:off x="1080423" y="1422691"/>
            <a:ext cx="4630253" cy="2258696"/>
            <a:chOff x="-85337" y="1906531"/>
            <a:chExt cx="4292689" cy="2094028"/>
          </a:xfrm>
        </p:grpSpPr>
        <p:sp>
          <p:nvSpPr>
            <p:cNvPr id="6" name="椭圆 5"/>
            <p:cNvSpPr/>
            <p:nvPr>
              <p:custDataLst>
                <p:tags r:id="rId15"/>
              </p:custDataLst>
            </p:nvPr>
          </p:nvSpPr>
          <p:spPr>
            <a:xfrm>
              <a:off x="3131028" y="1960073"/>
              <a:ext cx="1076324" cy="1076324"/>
            </a:xfrm>
            <a:prstGeom prst="ellipse">
              <a:avLst/>
            </a:prstGeom>
            <a:solidFill>
              <a:srgbClr val="FFFFFF"/>
            </a:solidFill>
            <a:ln w="3175">
              <a:solidFill>
                <a:srgbClr val="DDDDDD"/>
              </a:solidFill>
            </a:ln>
            <a:effectLst>
              <a:outerShdw dist="38100" dir="2700000" algn="tl"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sp>
          <p:nvSpPr>
            <p:cNvPr id="7" name="椭圆 6"/>
            <p:cNvSpPr/>
            <p:nvPr>
              <p:custDataLst>
                <p:tags r:id="rId16"/>
              </p:custDataLst>
            </p:nvPr>
          </p:nvSpPr>
          <p:spPr>
            <a:xfrm>
              <a:off x="3226278" y="2055323"/>
              <a:ext cx="885824" cy="885824"/>
            </a:xfrm>
            <a:prstGeom prst="ellipse">
              <a:avLst/>
            </a:prstGeom>
            <a:solidFill>
              <a:srgbClr val="27BDBA"/>
            </a:solidFill>
            <a:ln>
              <a:noFill/>
            </a:ln>
            <a:effectLst>
              <a:innerShdw dist="76200" dir="13500000">
                <a:prstClr val="black">
                  <a:alpha val="12000"/>
                </a:prstClr>
              </a:innerShdw>
            </a:effectLst>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sz="2400" dirty="0">
                  <a:solidFill>
                    <a:sysClr val="window" lastClr="FFFFFF"/>
                  </a:solidFill>
                </a:rPr>
                <a:t>01</a:t>
              </a:r>
              <a:endParaRPr lang="zh-CN" altLang="en-US" sz="2400" dirty="0">
                <a:solidFill>
                  <a:sysClr val="window" lastClr="FFFFFF"/>
                </a:solidFill>
              </a:endParaRPr>
            </a:p>
          </p:txBody>
        </p:sp>
        <p:sp>
          <p:nvSpPr>
            <p:cNvPr id="51" name="矩形 50"/>
            <p:cNvSpPr/>
            <p:nvPr>
              <p:custDataLst>
                <p:tags r:id="rId17"/>
              </p:custDataLst>
            </p:nvPr>
          </p:nvSpPr>
          <p:spPr>
            <a:xfrm>
              <a:off x="-85337" y="1906531"/>
              <a:ext cx="3121115" cy="621613"/>
            </a:xfrm>
            <a:prstGeom prst="rect">
              <a:avLst/>
            </a:prstGeom>
          </p:spPr>
          <p:txBody>
            <a:bodyPr wrap="none" anchor="b" anchorCtr="0">
              <a:normAutofit/>
            </a:bodyPr>
            <a:p>
              <a:pPr algn="r"/>
              <a:r>
                <a:rPr lang="zh-CN" altLang="en-US" sz="2000" b="1" dirty="0">
                  <a:solidFill>
                    <a:srgbClr val="27BDBA">
                      <a:lumMod val="75000"/>
                    </a:srgbClr>
                  </a:solidFill>
                  <a:latin typeface="微软雅黑" panose="020B0503020204020204" charset="-122"/>
                  <a:ea typeface="微软雅黑" panose="020B0503020204020204" charset="-122"/>
                  <a:cs typeface="+mn-ea"/>
                </a:rPr>
                <a:t>清末新政</a:t>
              </a:r>
              <a:endParaRPr lang="zh-CN" altLang="en-US" sz="2000" b="1" dirty="0">
                <a:solidFill>
                  <a:srgbClr val="27BDBA">
                    <a:lumMod val="75000"/>
                  </a:srgbClr>
                </a:solidFill>
                <a:latin typeface="微软雅黑" panose="020B0503020204020204" charset="-122"/>
                <a:ea typeface="微软雅黑" panose="020B0503020204020204" charset="-122"/>
                <a:cs typeface="+mn-ea"/>
              </a:endParaRPr>
            </a:p>
          </p:txBody>
        </p:sp>
        <p:sp>
          <p:nvSpPr>
            <p:cNvPr id="52" name="矩形 51"/>
            <p:cNvSpPr/>
            <p:nvPr>
              <p:custDataLst>
                <p:tags r:id="rId18"/>
              </p:custDataLst>
            </p:nvPr>
          </p:nvSpPr>
          <p:spPr>
            <a:xfrm>
              <a:off x="-85337" y="2528205"/>
              <a:ext cx="3121319" cy="1472354"/>
            </a:xfrm>
            <a:prstGeom prst="rect">
              <a:avLst/>
            </a:prstGeom>
          </p:spPr>
          <p:txBody>
            <a:bodyPr wrap="square" anchor="t" anchorCtr="0">
              <a:normAutofit/>
            </a:bodyPr>
            <a:p>
              <a:pPr algn="l"/>
              <a:r>
                <a:rPr lang="en-US" altLang="zh-CN" b="1" dirty="0">
                  <a:solidFill>
                    <a:schemeClr val="tx1"/>
                  </a:solidFill>
                </a:rPr>
                <a:t>1903</a:t>
              </a:r>
              <a:r>
                <a:rPr lang="zh-CN" altLang="en-US" b="1" dirty="0">
                  <a:solidFill>
                    <a:schemeClr val="tx1"/>
                  </a:solidFill>
                </a:rPr>
                <a:t>年成立商部、颁布《奖励公司章程》，</a:t>
              </a:r>
              <a:r>
                <a:rPr lang="en-US" altLang="zh-CN" b="1" dirty="0">
                  <a:solidFill>
                    <a:schemeClr val="tx1"/>
                  </a:solidFill>
                </a:rPr>
                <a:t>1904</a:t>
              </a:r>
              <a:r>
                <a:rPr lang="zh-CN" altLang="en-US" b="1" dirty="0">
                  <a:solidFill>
                    <a:schemeClr val="tx1"/>
                  </a:solidFill>
                </a:rPr>
                <a:t>年出台《公司律》，制定中国第一部商法，鼓励经商，商人地位首度在官商支持下得到提升</a:t>
              </a:r>
              <a:endParaRPr lang="zh-CN" altLang="en-US" b="1" dirty="0">
                <a:solidFill>
                  <a:schemeClr val="tx1"/>
                </a:solidFill>
              </a:endParaRPr>
            </a:p>
          </p:txBody>
        </p:sp>
      </p:grpSp>
      <p:grpSp>
        <p:nvGrpSpPr>
          <p:cNvPr id="57" name="组合 56"/>
          <p:cNvGrpSpPr/>
          <p:nvPr>
            <p:custDataLst>
              <p:tags r:id="rId19"/>
            </p:custDataLst>
          </p:nvPr>
        </p:nvGrpSpPr>
        <p:grpSpPr>
          <a:xfrm>
            <a:off x="1080423" y="3556881"/>
            <a:ext cx="4638472" cy="2470786"/>
            <a:chOff x="-85337" y="3885129"/>
            <a:chExt cx="4300309" cy="2290656"/>
          </a:xfrm>
        </p:grpSpPr>
        <p:sp>
          <p:nvSpPr>
            <p:cNvPr id="38" name="椭圆 37"/>
            <p:cNvSpPr/>
            <p:nvPr>
              <p:custDataLst>
                <p:tags r:id="rId20"/>
              </p:custDataLst>
            </p:nvPr>
          </p:nvSpPr>
          <p:spPr>
            <a:xfrm flipH="1">
              <a:off x="3138648" y="3888309"/>
              <a:ext cx="1076324" cy="1076324"/>
            </a:xfrm>
            <a:prstGeom prst="ellipse">
              <a:avLst/>
            </a:prstGeom>
            <a:solidFill>
              <a:srgbClr val="FFFFFF"/>
            </a:solidFill>
            <a:ln w="3175">
              <a:solidFill>
                <a:srgbClr val="DDDDDD"/>
              </a:solidFill>
            </a:ln>
            <a:effectLst>
              <a:outerShdw dist="38100" dir="2700000" algn="tl"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sp>
          <p:nvSpPr>
            <p:cNvPr id="39" name="椭圆 38"/>
            <p:cNvSpPr/>
            <p:nvPr>
              <p:custDataLst>
                <p:tags r:id="rId21"/>
              </p:custDataLst>
            </p:nvPr>
          </p:nvSpPr>
          <p:spPr>
            <a:xfrm>
              <a:off x="3233898" y="3983559"/>
              <a:ext cx="885824" cy="885824"/>
            </a:xfrm>
            <a:prstGeom prst="ellipse">
              <a:avLst/>
            </a:prstGeom>
            <a:solidFill>
              <a:srgbClr val="CFD90A"/>
            </a:solidFill>
            <a:ln>
              <a:noFill/>
            </a:ln>
            <a:effectLst>
              <a:innerShdw dist="76200" dir="13500000">
                <a:prstClr val="black">
                  <a:alpha val="12000"/>
                </a:prstClr>
              </a:innerShdw>
            </a:effectLst>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sz="2400" dirty="0">
                  <a:solidFill>
                    <a:sysClr val="window" lastClr="FFFFFF"/>
                  </a:solidFill>
                </a:rPr>
                <a:t>03</a:t>
              </a:r>
              <a:endParaRPr lang="zh-CN" altLang="en-US" sz="2400" dirty="0">
                <a:solidFill>
                  <a:sysClr val="window" lastClr="FFFFFF"/>
                </a:solidFill>
              </a:endParaRPr>
            </a:p>
          </p:txBody>
        </p:sp>
        <p:sp>
          <p:nvSpPr>
            <p:cNvPr id="54" name="矩形 53"/>
            <p:cNvSpPr/>
            <p:nvPr>
              <p:custDataLst>
                <p:tags r:id="rId22"/>
              </p:custDataLst>
            </p:nvPr>
          </p:nvSpPr>
          <p:spPr>
            <a:xfrm>
              <a:off x="-85337" y="3885129"/>
              <a:ext cx="3121115" cy="621613"/>
            </a:xfrm>
            <a:prstGeom prst="rect">
              <a:avLst/>
            </a:prstGeom>
          </p:spPr>
          <p:txBody>
            <a:bodyPr wrap="none" anchor="b" anchorCtr="0">
              <a:normAutofit/>
            </a:bodyPr>
            <a:p>
              <a:pPr algn="r"/>
              <a:r>
                <a:rPr lang="zh-CN" altLang="en-US" sz="2000" b="1" dirty="0">
                  <a:solidFill>
                    <a:srgbClr val="CFD90A">
                      <a:lumMod val="75000"/>
                    </a:srgbClr>
                  </a:solidFill>
                  <a:latin typeface="微软雅黑" panose="020B0503020204020204" charset="-122"/>
                  <a:ea typeface="微软雅黑" panose="020B0503020204020204" charset="-122"/>
                  <a:cs typeface="+mn-ea"/>
                </a:rPr>
                <a:t>南京国民政府重商举措</a:t>
              </a:r>
              <a:endParaRPr lang="zh-CN" altLang="en-US" sz="2000" b="1" dirty="0">
                <a:solidFill>
                  <a:srgbClr val="CFD90A">
                    <a:lumMod val="75000"/>
                  </a:srgbClr>
                </a:solidFill>
                <a:latin typeface="微软雅黑" panose="020B0503020204020204" charset="-122"/>
                <a:ea typeface="微软雅黑" panose="020B0503020204020204" charset="-122"/>
                <a:cs typeface="+mn-ea"/>
              </a:endParaRPr>
            </a:p>
          </p:txBody>
        </p:sp>
        <p:sp>
          <p:nvSpPr>
            <p:cNvPr id="56" name="矩形 55"/>
            <p:cNvSpPr/>
            <p:nvPr>
              <p:custDataLst>
                <p:tags r:id="rId23"/>
              </p:custDataLst>
            </p:nvPr>
          </p:nvSpPr>
          <p:spPr>
            <a:xfrm>
              <a:off x="-85337" y="4506803"/>
              <a:ext cx="3121319" cy="1668982"/>
            </a:xfrm>
            <a:prstGeom prst="rect">
              <a:avLst/>
            </a:prstGeom>
          </p:spPr>
          <p:txBody>
            <a:bodyPr wrap="square" anchor="t" anchorCtr="0">
              <a:normAutofit fontScale="80000"/>
            </a:bodyPr>
            <a:p>
              <a:pPr algn="l"/>
              <a:r>
                <a:rPr lang="en-US" altLang="zh-CN" b="1" dirty="0">
                  <a:solidFill>
                    <a:schemeClr val="tx1"/>
                  </a:solidFill>
                </a:rPr>
                <a:t>1929</a:t>
              </a:r>
              <a:r>
                <a:rPr lang="zh-CN" altLang="en-US" b="1" dirty="0">
                  <a:solidFill>
                    <a:schemeClr val="tx1"/>
                  </a:solidFill>
                </a:rPr>
                <a:t>年出台《公司法》，</a:t>
              </a:r>
              <a:r>
                <a:rPr lang="zh-CN" altLang="en-US" b="1" dirty="0">
                  <a:solidFill>
                    <a:schemeClr val="tx1"/>
                  </a:solidFill>
                  <a:sym typeface="+mn-ea"/>
                </a:rPr>
                <a:t>制定《工厂法》《商标法》《会计法》等</a:t>
              </a:r>
              <a:r>
                <a:rPr lang="zh-CN" altLang="en-US" b="1" dirty="0">
                  <a:solidFill>
                    <a:schemeClr val="tx1"/>
                  </a:solidFill>
                </a:rPr>
                <a:t>进一步完善企业法律，提供法律保障；</a:t>
              </a:r>
              <a:r>
                <a:rPr lang="en-US" altLang="zh-CN" b="1" dirty="0">
                  <a:solidFill>
                    <a:schemeClr val="tx1"/>
                  </a:solidFill>
                </a:rPr>
                <a:t>1932</a:t>
              </a:r>
              <a:r>
                <a:rPr lang="zh-CN" altLang="en-US" b="1" dirty="0">
                  <a:solidFill>
                    <a:schemeClr val="tx1"/>
                  </a:solidFill>
                </a:rPr>
                <a:t>年公布《实业部奖励实业规程》《工业奖励法》等，改革币制，健全银行制度，鼓励国际贸易等，促进了工商企业发展，但宋子文等主张的国家垄断也存在弊端</a:t>
              </a:r>
              <a:endParaRPr lang="zh-CN" altLang="en-US" b="1" dirty="0">
                <a:solidFill>
                  <a:schemeClr val="tx1"/>
                </a:solidFill>
              </a:endParaRPr>
            </a:p>
          </p:txBody>
        </p:sp>
      </p:grpSp>
    </p:spTree>
    <p:custDataLst>
      <p:tags r:id="rId24"/>
    </p:custDataLst>
  </p:cSld>
  <p:clrMapOvr>
    <a:masterClrMapping/>
  </p:clrMapOvr>
  <p:transition spd="med">
    <p:split orient="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11" name="矩形 10"/>
          <p:cNvSpPr/>
          <p:nvPr/>
        </p:nvSpPr>
        <p:spPr>
          <a:xfrm>
            <a:off x="1553210" y="321945"/>
            <a:ext cx="9094470" cy="765175"/>
          </a:xfrm>
          <a:prstGeom prst="rect">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3200" b="1" spc="300">
                <a:solidFill>
                  <a:schemeClr val="bg1"/>
                </a:solidFill>
                <a:uFillTx/>
                <a:latin typeface="+mn-ea"/>
                <a:cs typeface="+mn-ea"/>
              </a:rPr>
              <a:t>（五）典型企业家的企业家精神形成机理分析</a:t>
            </a:r>
            <a:endParaRPr lang="zh-CN" sz="3200" b="1" spc="300">
              <a:solidFill>
                <a:schemeClr val="bg1"/>
              </a:solidFill>
              <a:uFillTx/>
              <a:latin typeface="+mn-ea"/>
              <a:cs typeface="+mn-ea"/>
            </a:endParaRPr>
          </a:p>
        </p:txBody>
      </p:sp>
      <p:sp>
        <p:nvSpPr>
          <p:cNvPr id="9" name="Rectangle 5"/>
          <p:cNvSpPr>
            <a:spLocks noChangeArrowheads="1"/>
          </p:cNvSpPr>
          <p:nvPr>
            <p:custDataLst>
              <p:tags r:id="rId1"/>
            </p:custDataLst>
          </p:nvPr>
        </p:nvSpPr>
        <p:spPr bwMode="auto">
          <a:xfrm>
            <a:off x="3365985" y="1726436"/>
            <a:ext cx="20461" cy="1805049"/>
          </a:xfrm>
          <a:prstGeom prst="rect">
            <a:avLst/>
          </a:prstGeom>
          <a:solidFill>
            <a:srgbClr val="1F74AD"/>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10" name="Rectangle 6"/>
          <p:cNvSpPr>
            <a:spLocks noChangeArrowheads="1"/>
          </p:cNvSpPr>
          <p:nvPr>
            <p:custDataLst>
              <p:tags r:id="rId2"/>
            </p:custDataLst>
          </p:nvPr>
        </p:nvSpPr>
        <p:spPr bwMode="auto">
          <a:xfrm>
            <a:off x="5062061" y="1726436"/>
            <a:ext cx="18887" cy="1805049"/>
          </a:xfrm>
          <a:prstGeom prst="rect">
            <a:avLst/>
          </a:prstGeom>
          <a:solidFill>
            <a:srgbClr val="3498DB"/>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5" name="Rectangle 7"/>
          <p:cNvSpPr>
            <a:spLocks noChangeArrowheads="1"/>
          </p:cNvSpPr>
          <p:nvPr>
            <p:custDataLst>
              <p:tags r:id="rId3"/>
            </p:custDataLst>
          </p:nvPr>
        </p:nvSpPr>
        <p:spPr bwMode="auto">
          <a:xfrm>
            <a:off x="6758728" y="1726436"/>
            <a:ext cx="18887" cy="1811789"/>
          </a:xfrm>
          <a:prstGeom prst="rect">
            <a:avLst/>
          </a:prstGeom>
          <a:solidFill>
            <a:srgbClr val="1AA3AA"/>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12" name="Rectangle 8"/>
          <p:cNvSpPr>
            <a:spLocks noChangeArrowheads="1"/>
          </p:cNvSpPr>
          <p:nvPr>
            <p:custDataLst>
              <p:tags r:id="rId4"/>
            </p:custDataLst>
          </p:nvPr>
        </p:nvSpPr>
        <p:spPr bwMode="auto">
          <a:xfrm>
            <a:off x="8466410" y="1726436"/>
            <a:ext cx="20461" cy="1841446"/>
          </a:xfrm>
          <a:prstGeom prst="rect">
            <a:avLst/>
          </a:prstGeom>
          <a:solidFill>
            <a:srgbClr val="69A35B"/>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202" name="Freeform 198"/>
          <p:cNvSpPr>
            <a:spLocks noEditPoints="1"/>
          </p:cNvSpPr>
          <p:nvPr>
            <p:custDataLst>
              <p:tags r:id="rId5"/>
            </p:custDataLst>
          </p:nvPr>
        </p:nvSpPr>
        <p:spPr bwMode="auto">
          <a:xfrm>
            <a:off x="8335777" y="3503611"/>
            <a:ext cx="277007" cy="366720"/>
          </a:xfrm>
          <a:custGeom>
            <a:avLst/>
            <a:gdLst>
              <a:gd name="T0" fmla="*/ 56 w 112"/>
              <a:gd name="T1" fmla="*/ 0 h 148"/>
              <a:gd name="T2" fmla="*/ 0 w 112"/>
              <a:gd name="T3" fmla="*/ 56 h 148"/>
              <a:gd name="T4" fmla="*/ 56 w 112"/>
              <a:gd name="T5" fmla="*/ 148 h 148"/>
              <a:gd name="T6" fmla="*/ 112 w 112"/>
              <a:gd name="T7" fmla="*/ 56 h 148"/>
              <a:gd name="T8" fmla="*/ 56 w 112"/>
              <a:gd name="T9" fmla="*/ 0 h 148"/>
              <a:gd name="T10" fmla="*/ 56 w 112"/>
              <a:gd name="T11" fmla="*/ 74 h 148"/>
              <a:gd name="T12" fmla="*/ 34 w 112"/>
              <a:gd name="T13" fmla="*/ 52 h 148"/>
              <a:gd name="T14" fmla="*/ 56 w 112"/>
              <a:gd name="T15" fmla="*/ 30 h 148"/>
              <a:gd name="T16" fmla="*/ 78 w 112"/>
              <a:gd name="T17" fmla="*/ 52 h 148"/>
              <a:gd name="T18" fmla="*/ 56 w 112"/>
              <a:gd name="T19" fmla="*/ 7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148">
                <a:moveTo>
                  <a:pt x="56" y="0"/>
                </a:moveTo>
                <a:cubicBezTo>
                  <a:pt x="25" y="0"/>
                  <a:pt x="0" y="25"/>
                  <a:pt x="0" y="56"/>
                </a:cubicBezTo>
                <a:cubicBezTo>
                  <a:pt x="0" y="88"/>
                  <a:pt x="56" y="148"/>
                  <a:pt x="56" y="148"/>
                </a:cubicBezTo>
                <a:cubicBezTo>
                  <a:pt x="56" y="148"/>
                  <a:pt x="112" y="88"/>
                  <a:pt x="112" y="56"/>
                </a:cubicBezTo>
                <a:cubicBezTo>
                  <a:pt x="112" y="25"/>
                  <a:pt x="87" y="0"/>
                  <a:pt x="56" y="0"/>
                </a:cubicBezTo>
                <a:close/>
                <a:moveTo>
                  <a:pt x="56" y="74"/>
                </a:moveTo>
                <a:cubicBezTo>
                  <a:pt x="44" y="74"/>
                  <a:pt x="34" y="65"/>
                  <a:pt x="34" y="52"/>
                </a:cubicBezTo>
                <a:cubicBezTo>
                  <a:pt x="34" y="40"/>
                  <a:pt x="44" y="30"/>
                  <a:pt x="56" y="30"/>
                </a:cubicBezTo>
                <a:cubicBezTo>
                  <a:pt x="68" y="30"/>
                  <a:pt x="78" y="40"/>
                  <a:pt x="78" y="52"/>
                </a:cubicBezTo>
                <a:cubicBezTo>
                  <a:pt x="78" y="65"/>
                  <a:pt x="68" y="74"/>
                  <a:pt x="56" y="74"/>
                </a:cubicBezTo>
                <a:close/>
              </a:path>
            </a:pathLst>
          </a:custGeom>
          <a:solidFill>
            <a:srgbClr val="69A35B"/>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203" name="Freeform 199"/>
          <p:cNvSpPr>
            <a:spLocks noEditPoints="1"/>
          </p:cNvSpPr>
          <p:nvPr>
            <p:custDataLst>
              <p:tags r:id="rId6"/>
            </p:custDataLst>
          </p:nvPr>
        </p:nvSpPr>
        <p:spPr bwMode="auto">
          <a:xfrm>
            <a:off x="6626520" y="3503611"/>
            <a:ext cx="280155" cy="366720"/>
          </a:xfrm>
          <a:custGeom>
            <a:avLst/>
            <a:gdLst>
              <a:gd name="T0" fmla="*/ 57 w 113"/>
              <a:gd name="T1" fmla="*/ 0 h 148"/>
              <a:gd name="T2" fmla="*/ 0 w 113"/>
              <a:gd name="T3" fmla="*/ 56 h 148"/>
              <a:gd name="T4" fmla="*/ 57 w 113"/>
              <a:gd name="T5" fmla="*/ 148 h 148"/>
              <a:gd name="T6" fmla="*/ 113 w 113"/>
              <a:gd name="T7" fmla="*/ 56 h 148"/>
              <a:gd name="T8" fmla="*/ 57 w 113"/>
              <a:gd name="T9" fmla="*/ 0 h 148"/>
              <a:gd name="T10" fmla="*/ 57 w 113"/>
              <a:gd name="T11" fmla="*/ 74 h 148"/>
              <a:gd name="T12" fmla="*/ 34 w 113"/>
              <a:gd name="T13" fmla="*/ 52 h 148"/>
              <a:gd name="T14" fmla="*/ 57 w 113"/>
              <a:gd name="T15" fmla="*/ 30 h 148"/>
              <a:gd name="T16" fmla="*/ 79 w 113"/>
              <a:gd name="T17" fmla="*/ 52 h 148"/>
              <a:gd name="T18" fmla="*/ 57 w 113"/>
              <a:gd name="T19" fmla="*/ 7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48">
                <a:moveTo>
                  <a:pt x="57" y="0"/>
                </a:moveTo>
                <a:cubicBezTo>
                  <a:pt x="25" y="0"/>
                  <a:pt x="0" y="25"/>
                  <a:pt x="0" y="56"/>
                </a:cubicBezTo>
                <a:cubicBezTo>
                  <a:pt x="0" y="88"/>
                  <a:pt x="57" y="148"/>
                  <a:pt x="57" y="148"/>
                </a:cubicBezTo>
                <a:cubicBezTo>
                  <a:pt x="57" y="148"/>
                  <a:pt x="113" y="88"/>
                  <a:pt x="113" y="56"/>
                </a:cubicBezTo>
                <a:cubicBezTo>
                  <a:pt x="113" y="25"/>
                  <a:pt x="88" y="0"/>
                  <a:pt x="57" y="0"/>
                </a:cubicBezTo>
                <a:close/>
                <a:moveTo>
                  <a:pt x="57" y="74"/>
                </a:moveTo>
                <a:cubicBezTo>
                  <a:pt x="44" y="74"/>
                  <a:pt x="34" y="65"/>
                  <a:pt x="34" y="52"/>
                </a:cubicBezTo>
                <a:cubicBezTo>
                  <a:pt x="34" y="40"/>
                  <a:pt x="44" y="30"/>
                  <a:pt x="57" y="30"/>
                </a:cubicBezTo>
                <a:cubicBezTo>
                  <a:pt x="69" y="30"/>
                  <a:pt x="79" y="40"/>
                  <a:pt x="79" y="52"/>
                </a:cubicBezTo>
                <a:cubicBezTo>
                  <a:pt x="79" y="65"/>
                  <a:pt x="69" y="74"/>
                  <a:pt x="57" y="74"/>
                </a:cubicBezTo>
                <a:close/>
              </a:path>
            </a:pathLst>
          </a:custGeom>
          <a:solidFill>
            <a:srgbClr val="1AA3AA"/>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204" name="Freeform 200"/>
          <p:cNvSpPr>
            <a:spLocks noEditPoints="1"/>
          </p:cNvSpPr>
          <p:nvPr>
            <p:custDataLst>
              <p:tags r:id="rId7"/>
            </p:custDataLst>
          </p:nvPr>
        </p:nvSpPr>
        <p:spPr bwMode="auto">
          <a:xfrm>
            <a:off x="4928279" y="3503611"/>
            <a:ext cx="280155" cy="366720"/>
          </a:xfrm>
          <a:custGeom>
            <a:avLst/>
            <a:gdLst>
              <a:gd name="T0" fmla="*/ 57 w 113"/>
              <a:gd name="T1" fmla="*/ 0 h 148"/>
              <a:gd name="T2" fmla="*/ 0 w 113"/>
              <a:gd name="T3" fmla="*/ 56 h 148"/>
              <a:gd name="T4" fmla="*/ 57 w 113"/>
              <a:gd name="T5" fmla="*/ 148 h 148"/>
              <a:gd name="T6" fmla="*/ 113 w 113"/>
              <a:gd name="T7" fmla="*/ 56 h 148"/>
              <a:gd name="T8" fmla="*/ 57 w 113"/>
              <a:gd name="T9" fmla="*/ 0 h 148"/>
              <a:gd name="T10" fmla="*/ 57 w 113"/>
              <a:gd name="T11" fmla="*/ 74 h 148"/>
              <a:gd name="T12" fmla="*/ 34 w 113"/>
              <a:gd name="T13" fmla="*/ 52 h 148"/>
              <a:gd name="T14" fmla="*/ 57 w 113"/>
              <a:gd name="T15" fmla="*/ 30 h 148"/>
              <a:gd name="T16" fmla="*/ 79 w 113"/>
              <a:gd name="T17" fmla="*/ 52 h 148"/>
              <a:gd name="T18" fmla="*/ 57 w 113"/>
              <a:gd name="T19" fmla="*/ 7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48">
                <a:moveTo>
                  <a:pt x="57" y="0"/>
                </a:moveTo>
                <a:cubicBezTo>
                  <a:pt x="25" y="0"/>
                  <a:pt x="0" y="25"/>
                  <a:pt x="0" y="56"/>
                </a:cubicBezTo>
                <a:cubicBezTo>
                  <a:pt x="0" y="88"/>
                  <a:pt x="57" y="148"/>
                  <a:pt x="57" y="148"/>
                </a:cubicBezTo>
                <a:cubicBezTo>
                  <a:pt x="57" y="148"/>
                  <a:pt x="113" y="88"/>
                  <a:pt x="113" y="56"/>
                </a:cubicBezTo>
                <a:cubicBezTo>
                  <a:pt x="113" y="25"/>
                  <a:pt x="88" y="0"/>
                  <a:pt x="57" y="0"/>
                </a:cubicBezTo>
                <a:close/>
                <a:moveTo>
                  <a:pt x="57" y="74"/>
                </a:moveTo>
                <a:cubicBezTo>
                  <a:pt x="44" y="74"/>
                  <a:pt x="34" y="65"/>
                  <a:pt x="34" y="52"/>
                </a:cubicBezTo>
                <a:cubicBezTo>
                  <a:pt x="34" y="40"/>
                  <a:pt x="44" y="30"/>
                  <a:pt x="57" y="30"/>
                </a:cubicBezTo>
                <a:cubicBezTo>
                  <a:pt x="69" y="30"/>
                  <a:pt x="79" y="40"/>
                  <a:pt x="79" y="52"/>
                </a:cubicBezTo>
                <a:cubicBezTo>
                  <a:pt x="79" y="65"/>
                  <a:pt x="69" y="74"/>
                  <a:pt x="57" y="74"/>
                </a:cubicBezTo>
                <a:close/>
              </a:path>
            </a:pathLst>
          </a:custGeom>
          <a:solidFill>
            <a:srgbClr val="3498DB"/>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205" name="Freeform 201"/>
          <p:cNvSpPr>
            <a:spLocks noEditPoints="1"/>
          </p:cNvSpPr>
          <p:nvPr>
            <p:custDataLst>
              <p:tags r:id="rId8"/>
            </p:custDataLst>
          </p:nvPr>
        </p:nvSpPr>
        <p:spPr bwMode="auto">
          <a:xfrm>
            <a:off x="3235351" y="3503611"/>
            <a:ext cx="280155" cy="366720"/>
          </a:xfrm>
          <a:custGeom>
            <a:avLst/>
            <a:gdLst>
              <a:gd name="T0" fmla="*/ 56 w 113"/>
              <a:gd name="T1" fmla="*/ 0 h 148"/>
              <a:gd name="T2" fmla="*/ 0 w 113"/>
              <a:gd name="T3" fmla="*/ 56 h 148"/>
              <a:gd name="T4" fmla="*/ 56 w 113"/>
              <a:gd name="T5" fmla="*/ 148 h 148"/>
              <a:gd name="T6" fmla="*/ 113 w 113"/>
              <a:gd name="T7" fmla="*/ 56 h 148"/>
              <a:gd name="T8" fmla="*/ 56 w 113"/>
              <a:gd name="T9" fmla="*/ 0 h 148"/>
              <a:gd name="T10" fmla="*/ 56 w 113"/>
              <a:gd name="T11" fmla="*/ 74 h 148"/>
              <a:gd name="T12" fmla="*/ 34 w 113"/>
              <a:gd name="T13" fmla="*/ 52 h 148"/>
              <a:gd name="T14" fmla="*/ 56 w 113"/>
              <a:gd name="T15" fmla="*/ 30 h 148"/>
              <a:gd name="T16" fmla="*/ 78 w 113"/>
              <a:gd name="T17" fmla="*/ 52 h 148"/>
              <a:gd name="T18" fmla="*/ 56 w 113"/>
              <a:gd name="T19" fmla="*/ 7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48">
                <a:moveTo>
                  <a:pt x="56" y="0"/>
                </a:moveTo>
                <a:cubicBezTo>
                  <a:pt x="25" y="0"/>
                  <a:pt x="0" y="25"/>
                  <a:pt x="0" y="56"/>
                </a:cubicBezTo>
                <a:cubicBezTo>
                  <a:pt x="0" y="88"/>
                  <a:pt x="56" y="148"/>
                  <a:pt x="56" y="148"/>
                </a:cubicBezTo>
                <a:cubicBezTo>
                  <a:pt x="56" y="148"/>
                  <a:pt x="113" y="88"/>
                  <a:pt x="113" y="56"/>
                </a:cubicBezTo>
                <a:cubicBezTo>
                  <a:pt x="113" y="25"/>
                  <a:pt x="87" y="0"/>
                  <a:pt x="56" y="0"/>
                </a:cubicBezTo>
                <a:close/>
                <a:moveTo>
                  <a:pt x="56" y="74"/>
                </a:moveTo>
                <a:cubicBezTo>
                  <a:pt x="44" y="74"/>
                  <a:pt x="34" y="65"/>
                  <a:pt x="34" y="52"/>
                </a:cubicBezTo>
                <a:cubicBezTo>
                  <a:pt x="34" y="40"/>
                  <a:pt x="44" y="30"/>
                  <a:pt x="56" y="30"/>
                </a:cubicBezTo>
                <a:cubicBezTo>
                  <a:pt x="69" y="30"/>
                  <a:pt x="78" y="40"/>
                  <a:pt x="78" y="52"/>
                </a:cubicBezTo>
                <a:cubicBezTo>
                  <a:pt x="78" y="65"/>
                  <a:pt x="69" y="74"/>
                  <a:pt x="56" y="74"/>
                </a:cubicBezTo>
                <a:close/>
              </a:path>
            </a:pathLst>
          </a:custGeom>
          <a:solidFill>
            <a:srgbClr val="1F74AD"/>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95" name="Rectangle 91"/>
          <p:cNvSpPr>
            <a:spLocks noChangeArrowheads="1"/>
          </p:cNvSpPr>
          <p:nvPr>
            <p:custDataLst>
              <p:tags r:id="rId9"/>
            </p:custDataLst>
          </p:nvPr>
        </p:nvSpPr>
        <p:spPr bwMode="auto">
          <a:xfrm>
            <a:off x="2528670" y="1705975"/>
            <a:ext cx="1720275" cy="20461"/>
          </a:xfrm>
          <a:prstGeom prst="rect">
            <a:avLst/>
          </a:prstGeom>
          <a:solidFill>
            <a:srgbClr val="1F74AD"/>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96" name="Rectangle 92"/>
          <p:cNvSpPr>
            <a:spLocks noChangeArrowheads="1"/>
          </p:cNvSpPr>
          <p:nvPr>
            <p:custDataLst>
              <p:tags r:id="rId10"/>
            </p:custDataLst>
          </p:nvPr>
        </p:nvSpPr>
        <p:spPr bwMode="auto">
          <a:xfrm>
            <a:off x="4235763" y="1705975"/>
            <a:ext cx="1721849" cy="20461"/>
          </a:xfrm>
          <a:prstGeom prst="rect">
            <a:avLst/>
          </a:prstGeom>
          <a:solidFill>
            <a:srgbClr val="3498DB"/>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97" name="Rectangle 93"/>
          <p:cNvSpPr>
            <a:spLocks noChangeArrowheads="1"/>
          </p:cNvSpPr>
          <p:nvPr>
            <p:custDataLst>
              <p:tags r:id="rId11"/>
            </p:custDataLst>
          </p:nvPr>
        </p:nvSpPr>
        <p:spPr bwMode="auto">
          <a:xfrm>
            <a:off x="5907246" y="1705975"/>
            <a:ext cx="1721849" cy="20461"/>
          </a:xfrm>
          <a:prstGeom prst="rect">
            <a:avLst/>
          </a:prstGeom>
          <a:solidFill>
            <a:srgbClr val="1AA3AA"/>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98" name="Rectangle 94"/>
          <p:cNvSpPr>
            <a:spLocks noChangeArrowheads="1"/>
          </p:cNvSpPr>
          <p:nvPr>
            <p:custDataLst>
              <p:tags r:id="rId12"/>
            </p:custDataLst>
          </p:nvPr>
        </p:nvSpPr>
        <p:spPr bwMode="auto">
          <a:xfrm>
            <a:off x="7581878" y="1705975"/>
            <a:ext cx="1720275" cy="20461"/>
          </a:xfrm>
          <a:prstGeom prst="rect">
            <a:avLst/>
          </a:prstGeom>
          <a:solidFill>
            <a:srgbClr val="69A35B"/>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7" name="Oval 6"/>
          <p:cNvSpPr/>
          <p:nvPr>
            <p:custDataLst>
              <p:tags r:id="rId13"/>
            </p:custDataLst>
          </p:nvPr>
        </p:nvSpPr>
        <p:spPr>
          <a:xfrm>
            <a:off x="2408969" y="1637724"/>
            <a:ext cx="155900" cy="155900"/>
          </a:xfrm>
          <a:prstGeom prst="ellipse">
            <a:avLst/>
          </a:pr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endParaRPr>
          </a:p>
        </p:txBody>
      </p:sp>
      <p:sp>
        <p:nvSpPr>
          <p:cNvPr id="245" name="Isosceles Triangle 244"/>
          <p:cNvSpPr/>
          <p:nvPr>
            <p:custDataLst>
              <p:tags r:id="rId14"/>
            </p:custDataLst>
          </p:nvPr>
        </p:nvSpPr>
        <p:spPr>
          <a:xfrm rot="5400000">
            <a:off x="9272331" y="1658747"/>
            <a:ext cx="155900" cy="107575"/>
          </a:xfrm>
          <a:prstGeom prst="triangle">
            <a:avLst/>
          </a:prstGeom>
          <a:solidFill>
            <a:srgbClr val="69A35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endParaRPr>
          </a:p>
        </p:txBody>
      </p:sp>
      <p:sp>
        <p:nvSpPr>
          <p:cNvPr id="223" name="TextBox 222"/>
          <p:cNvSpPr txBox="1"/>
          <p:nvPr>
            <p:custDataLst>
              <p:tags r:id="rId15"/>
            </p:custDataLst>
          </p:nvPr>
        </p:nvSpPr>
        <p:spPr>
          <a:xfrm>
            <a:off x="2606249" y="3870331"/>
            <a:ext cx="1524734" cy="430389"/>
          </a:xfrm>
          <a:prstGeom prst="rect">
            <a:avLst/>
          </a:prstGeom>
          <a:noFill/>
        </p:spPr>
        <p:txBody>
          <a:bodyPr wrap="square" bIns="0" rtlCol="0" anchor="b" anchorCtr="0">
            <a:normAutofit/>
          </a:bodyPr>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b="1" i="0" u="none" strike="noStrike" kern="1200" cap="none" spc="300" normalizeH="0" noProof="0">
                <a:ln>
                  <a:noFill/>
                </a:ln>
                <a:solidFill>
                  <a:schemeClr val="tx1"/>
                </a:solidFill>
                <a:effectLst/>
                <a:uLnTx/>
                <a:uFillTx/>
                <a:latin typeface="微软雅黑" panose="020B0503020204020204" charset="-122"/>
                <a:ea typeface="微软雅黑" panose="020B0503020204020204" charset="-122"/>
              </a:rPr>
              <a:t>北洋实业</a:t>
            </a:r>
            <a:endParaRPr kumimoji="0" lang="zh-CN" altLang="en-US" b="1" i="0" u="none" strike="noStrike" kern="1200" cap="none" spc="300" normalizeH="0" noProof="0">
              <a:ln>
                <a:noFill/>
              </a:ln>
              <a:solidFill>
                <a:schemeClr val="tx1"/>
              </a:solidFill>
              <a:effectLst/>
              <a:uLnTx/>
              <a:uFillTx/>
              <a:latin typeface="微软雅黑" panose="020B0503020204020204" charset="-122"/>
              <a:ea typeface="微软雅黑" panose="020B0503020204020204" charset="-122"/>
            </a:endParaRPr>
          </a:p>
        </p:txBody>
      </p:sp>
      <p:sp>
        <p:nvSpPr>
          <p:cNvPr id="246" name="Rectangle 245"/>
          <p:cNvSpPr/>
          <p:nvPr>
            <p:custDataLst>
              <p:tags r:id="rId16"/>
            </p:custDataLst>
          </p:nvPr>
        </p:nvSpPr>
        <p:spPr>
          <a:xfrm>
            <a:off x="2606040" y="4319905"/>
            <a:ext cx="1524635" cy="1974850"/>
          </a:xfrm>
          <a:prstGeom prst="rect">
            <a:avLst/>
          </a:prstGeom>
        </p:spPr>
        <p:txBody>
          <a:bodyPr wrap="square" tIns="0">
            <a:normAutofit/>
          </a:bodyPr>
          <a:p>
            <a:pPr marL="0" marR="0" lvl="0" indent="0" algn="l" defTabSz="914400" rtl="0" eaLnBrk="1" fontAlgn="auto" latinLnBrk="0" hangingPunct="1">
              <a:lnSpc>
                <a:spcPct val="120000"/>
              </a:lnSpc>
              <a:spcBef>
                <a:spcPts val="0"/>
              </a:spcBef>
              <a:spcAft>
                <a:spcPts val="0"/>
              </a:spcAft>
              <a:buClrTx/>
              <a:buSzTx/>
              <a:buFontTx/>
              <a:buNone/>
              <a:defRPr/>
            </a:pPr>
            <a:r>
              <a:rPr lang="zh-CN" altLang="en-US" sz="1200" spc="150">
                <a:solidFill>
                  <a:schemeClr val="tx1"/>
                </a:solidFill>
                <a:latin typeface="微软雅黑" panose="020B0503020204020204" charset="-122"/>
                <a:ea typeface="微软雅黑" panose="020B0503020204020204" charset="-122"/>
              </a:rPr>
              <a:t>北洋实业奠基人，自幼受中西教育，视野开阔，</a:t>
            </a:r>
            <a:r>
              <a:rPr lang="en-US" altLang="zh-CN" sz="1200" spc="150">
                <a:solidFill>
                  <a:schemeClr val="tx1"/>
                </a:solidFill>
                <a:latin typeface="微软雅黑" panose="020B0503020204020204" charset="-122"/>
                <a:ea typeface="微软雅黑" panose="020B0503020204020204" charset="-122"/>
              </a:rPr>
              <a:t>1903</a:t>
            </a:r>
            <a:r>
              <a:rPr lang="zh-CN" altLang="en-US" sz="1200" spc="150">
                <a:solidFill>
                  <a:schemeClr val="tx1"/>
                </a:solidFill>
                <a:latin typeface="微软雅黑" panose="020B0503020204020204" charset="-122"/>
                <a:ea typeface="微软雅黑" panose="020B0503020204020204" charset="-122"/>
              </a:rPr>
              <a:t>年赴日本考察后大兴实业，创办周学熙实业集团</a:t>
            </a:r>
            <a:endParaRPr lang="zh-CN" altLang="en-US" sz="1200" spc="150">
              <a:solidFill>
                <a:schemeClr val="tx1"/>
              </a:solidFill>
              <a:latin typeface="微软雅黑" panose="020B0503020204020204" charset="-122"/>
              <a:ea typeface="微软雅黑" panose="020B0503020204020204" charset="-122"/>
            </a:endParaRPr>
          </a:p>
        </p:txBody>
      </p:sp>
      <p:sp>
        <p:nvSpPr>
          <p:cNvPr id="90" name="Freeform 86"/>
          <p:cNvSpPr/>
          <p:nvPr>
            <p:custDataLst>
              <p:tags r:id="rId17"/>
            </p:custDataLst>
          </p:nvPr>
        </p:nvSpPr>
        <p:spPr bwMode="auto">
          <a:xfrm>
            <a:off x="7466983" y="2235591"/>
            <a:ext cx="2009873" cy="673630"/>
          </a:xfrm>
          <a:custGeom>
            <a:avLst/>
            <a:gdLst>
              <a:gd name="T0" fmla="*/ 1080 w 1277"/>
              <a:gd name="T1" fmla="*/ 428 h 428"/>
              <a:gd name="T2" fmla="*/ 0 w 1277"/>
              <a:gd name="T3" fmla="*/ 428 h 428"/>
              <a:gd name="T4" fmla="*/ 0 w 1277"/>
              <a:gd name="T5" fmla="*/ 239 h 428"/>
              <a:gd name="T6" fmla="*/ 0 w 1277"/>
              <a:gd name="T7" fmla="*/ 0 h 428"/>
              <a:gd name="T8" fmla="*/ 1080 w 1277"/>
              <a:gd name="T9" fmla="*/ 0 h 428"/>
              <a:gd name="T10" fmla="*/ 1277 w 1277"/>
              <a:gd name="T11" fmla="*/ 215 h 428"/>
              <a:gd name="T12" fmla="*/ 1080 w 1277"/>
              <a:gd name="T13" fmla="*/ 428 h 428"/>
            </a:gdLst>
            <a:ahLst/>
            <a:cxnLst>
              <a:cxn ang="0">
                <a:pos x="T0" y="T1"/>
              </a:cxn>
              <a:cxn ang="0">
                <a:pos x="T2" y="T3"/>
              </a:cxn>
              <a:cxn ang="0">
                <a:pos x="T4" y="T5"/>
              </a:cxn>
              <a:cxn ang="0">
                <a:pos x="T6" y="T7"/>
              </a:cxn>
              <a:cxn ang="0">
                <a:pos x="T8" y="T9"/>
              </a:cxn>
              <a:cxn ang="0">
                <a:pos x="T10" y="T11"/>
              </a:cxn>
              <a:cxn ang="0">
                <a:pos x="T12" y="T13"/>
              </a:cxn>
            </a:cxnLst>
            <a:rect l="0" t="0" r="r" b="b"/>
            <a:pathLst>
              <a:path w="1277" h="428">
                <a:moveTo>
                  <a:pt x="1080" y="428"/>
                </a:moveTo>
                <a:lnTo>
                  <a:pt x="0" y="428"/>
                </a:lnTo>
                <a:lnTo>
                  <a:pt x="0" y="239"/>
                </a:lnTo>
                <a:lnTo>
                  <a:pt x="0" y="0"/>
                </a:lnTo>
                <a:lnTo>
                  <a:pt x="1080" y="0"/>
                </a:lnTo>
                <a:lnTo>
                  <a:pt x="1277" y="215"/>
                </a:lnTo>
                <a:lnTo>
                  <a:pt x="1080" y="428"/>
                </a:lnTo>
                <a:close/>
              </a:path>
            </a:pathLst>
          </a:custGeom>
          <a:solidFill>
            <a:srgbClr val="69A3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242" name="TextBox 241"/>
          <p:cNvSpPr txBox="1"/>
          <p:nvPr>
            <p:custDataLst>
              <p:tags r:id="rId18"/>
            </p:custDataLst>
          </p:nvPr>
        </p:nvSpPr>
        <p:spPr>
          <a:xfrm>
            <a:off x="7921625" y="2341880"/>
            <a:ext cx="1101090" cy="461645"/>
          </a:xfrm>
          <a:prstGeom prst="rect">
            <a:avLst/>
          </a:prstGeom>
          <a:solidFill>
            <a:srgbClr val="69A35B"/>
          </a:solidFill>
        </p:spPr>
        <p:txBody>
          <a:bodyPr wrap="square" lIns="90000" tIns="46800" rIns="90000" bIns="46800" rtlCol="0">
            <a:normAutofit fontScale="85000"/>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rPr>
              <a:t>宋棐卿</a:t>
            </a:r>
            <a:endPar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endParaRPr>
          </a:p>
        </p:txBody>
      </p:sp>
      <p:sp>
        <p:nvSpPr>
          <p:cNvPr id="187" name="Freeform 183"/>
          <p:cNvSpPr/>
          <p:nvPr>
            <p:custDataLst>
              <p:tags r:id="rId19"/>
            </p:custDataLst>
          </p:nvPr>
        </p:nvSpPr>
        <p:spPr bwMode="auto">
          <a:xfrm>
            <a:off x="5760874" y="2235591"/>
            <a:ext cx="2008299" cy="673630"/>
          </a:xfrm>
          <a:custGeom>
            <a:avLst/>
            <a:gdLst>
              <a:gd name="T0" fmla="*/ 1078 w 1276"/>
              <a:gd name="T1" fmla="*/ 428 h 428"/>
              <a:gd name="T2" fmla="*/ 0 w 1276"/>
              <a:gd name="T3" fmla="*/ 428 h 428"/>
              <a:gd name="T4" fmla="*/ 0 w 1276"/>
              <a:gd name="T5" fmla="*/ 0 h 428"/>
              <a:gd name="T6" fmla="*/ 1078 w 1276"/>
              <a:gd name="T7" fmla="*/ 0 h 428"/>
              <a:gd name="T8" fmla="*/ 1276 w 1276"/>
              <a:gd name="T9" fmla="*/ 215 h 428"/>
              <a:gd name="T10" fmla="*/ 1078 w 1276"/>
              <a:gd name="T11" fmla="*/ 428 h 428"/>
            </a:gdLst>
            <a:ahLst/>
            <a:cxnLst>
              <a:cxn ang="0">
                <a:pos x="T0" y="T1"/>
              </a:cxn>
              <a:cxn ang="0">
                <a:pos x="T2" y="T3"/>
              </a:cxn>
              <a:cxn ang="0">
                <a:pos x="T4" y="T5"/>
              </a:cxn>
              <a:cxn ang="0">
                <a:pos x="T6" y="T7"/>
              </a:cxn>
              <a:cxn ang="0">
                <a:pos x="T8" y="T9"/>
              </a:cxn>
              <a:cxn ang="0">
                <a:pos x="T10" y="T11"/>
              </a:cxn>
            </a:cxnLst>
            <a:rect l="0" t="0" r="r" b="b"/>
            <a:pathLst>
              <a:path w="1276" h="428">
                <a:moveTo>
                  <a:pt x="1078" y="428"/>
                </a:moveTo>
                <a:lnTo>
                  <a:pt x="0" y="428"/>
                </a:lnTo>
                <a:lnTo>
                  <a:pt x="0" y="0"/>
                </a:lnTo>
                <a:lnTo>
                  <a:pt x="1078" y="0"/>
                </a:lnTo>
                <a:lnTo>
                  <a:pt x="1276" y="215"/>
                </a:lnTo>
                <a:lnTo>
                  <a:pt x="1078" y="428"/>
                </a:lnTo>
                <a:close/>
              </a:path>
            </a:pathLst>
          </a:custGeom>
          <a:solidFill>
            <a:srgbClr val="1AA3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241" name="TextBox 240"/>
          <p:cNvSpPr txBox="1"/>
          <p:nvPr>
            <p:custDataLst>
              <p:tags r:id="rId20"/>
            </p:custDataLst>
          </p:nvPr>
        </p:nvSpPr>
        <p:spPr>
          <a:xfrm>
            <a:off x="6214745" y="2341880"/>
            <a:ext cx="1101090" cy="461645"/>
          </a:xfrm>
          <a:prstGeom prst="rect">
            <a:avLst/>
          </a:prstGeom>
          <a:solidFill>
            <a:srgbClr val="1AA3AA"/>
          </a:solidFill>
        </p:spPr>
        <p:txBody>
          <a:bodyPr wrap="square" lIns="90000" tIns="46800" rIns="90000" bIns="46800" rtlCol="0">
            <a:normAutofit fontScale="95000" lnSpcReduction="10000"/>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rPr>
              <a:t>范旭东</a:t>
            </a:r>
            <a:endPar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endParaRPr>
          </a:p>
        </p:txBody>
      </p:sp>
      <p:sp>
        <p:nvSpPr>
          <p:cNvPr id="192" name="Freeform 188"/>
          <p:cNvSpPr/>
          <p:nvPr>
            <p:custDataLst>
              <p:tags r:id="rId21"/>
            </p:custDataLst>
          </p:nvPr>
        </p:nvSpPr>
        <p:spPr bwMode="auto">
          <a:xfrm>
            <a:off x="4064208" y="2235591"/>
            <a:ext cx="2009873" cy="673630"/>
          </a:xfrm>
          <a:custGeom>
            <a:avLst/>
            <a:gdLst>
              <a:gd name="T0" fmla="*/ 1080 w 1277"/>
              <a:gd name="T1" fmla="*/ 428 h 428"/>
              <a:gd name="T2" fmla="*/ 0 w 1277"/>
              <a:gd name="T3" fmla="*/ 428 h 428"/>
              <a:gd name="T4" fmla="*/ 0 w 1277"/>
              <a:gd name="T5" fmla="*/ 0 h 428"/>
              <a:gd name="T6" fmla="*/ 1080 w 1277"/>
              <a:gd name="T7" fmla="*/ 0 h 428"/>
              <a:gd name="T8" fmla="*/ 1277 w 1277"/>
              <a:gd name="T9" fmla="*/ 215 h 428"/>
              <a:gd name="T10" fmla="*/ 1080 w 1277"/>
              <a:gd name="T11" fmla="*/ 428 h 428"/>
            </a:gdLst>
            <a:ahLst/>
            <a:cxnLst>
              <a:cxn ang="0">
                <a:pos x="T0" y="T1"/>
              </a:cxn>
              <a:cxn ang="0">
                <a:pos x="T2" y="T3"/>
              </a:cxn>
              <a:cxn ang="0">
                <a:pos x="T4" y="T5"/>
              </a:cxn>
              <a:cxn ang="0">
                <a:pos x="T6" y="T7"/>
              </a:cxn>
              <a:cxn ang="0">
                <a:pos x="T8" y="T9"/>
              </a:cxn>
              <a:cxn ang="0">
                <a:pos x="T10" y="T11"/>
              </a:cxn>
            </a:cxnLst>
            <a:rect l="0" t="0" r="r" b="b"/>
            <a:pathLst>
              <a:path w="1277" h="428">
                <a:moveTo>
                  <a:pt x="1080" y="428"/>
                </a:moveTo>
                <a:lnTo>
                  <a:pt x="0" y="428"/>
                </a:lnTo>
                <a:lnTo>
                  <a:pt x="0" y="0"/>
                </a:lnTo>
                <a:lnTo>
                  <a:pt x="1080" y="0"/>
                </a:lnTo>
                <a:lnTo>
                  <a:pt x="1277" y="215"/>
                </a:lnTo>
                <a:lnTo>
                  <a:pt x="1080" y="428"/>
                </a:lnTo>
                <a:close/>
              </a:path>
            </a:pathLst>
          </a:custGeom>
          <a:solidFill>
            <a:srgbClr val="3498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240" name="TextBox 239"/>
          <p:cNvSpPr txBox="1"/>
          <p:nvPr>
            <p:custDataLst>
              <p:tags r:id="rId22"/>
            </p:custDataLst>
          </p:nvPr>
        </p:nvSpPr>
        <p:spPr>
          <a:xfrm>
            <a:off x="4518660" y="2341880"/>
            <a:ext cx="1101090" cy="461645"/>
          </a:xfrm>
          <a:prstGeom prst="rect">
            <a:avLst/>
          </a:prstGeom>
          <a:solidFill>
            <a:srgbClr val="3498DB"/>
          </a:solidFill>
        </p:spPr>
        <p:txBody>
          <a:bodyPr wrap="square" lIns="90000" tIns="46800" rIns="90000" bIns="46800" rtlCol="0">
            <a:normAutofit fontScale="95000" lnSpcReduction="10000"/>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rPr>
              <a:t>宋则久</a:t>
            </a:r>
            <a:endPar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endParaRPr>
          </a:p>
        </p:txBody>
      </p:sp>
      <p:sp>
        <p:nvSpPr>
          <p:cNvPr id="197" name="Freeform 193"/>
          <p:cNvSpPr/>
          <p:nvPr>
            <p:custDataLst>
              <p:tags r:id="rId23"/>
            </p:custDataLst>
          </p:nvPr>
        </p:nvSpPr>
        <p:spPr bwMode="auto">
          <a:xfrm>
            <a:off x="2369705" y="2235591"/>
            <a:ext cx="2008299" cy="673630"/>
          </a:xfrm>
          <a:custGeom>
            <a:avLst/>
            <a:gdLst>
              <a:gd name="T0" fmla="*/ 1078 w 1276"/>
              <a:gd name="T1" fmla="*/ 428 h 428"/>
              <a:gd name="T2" fmla="*/ 0 w 1276"/>
              <a:gd name="T3" fmla="*/ 428 h 428"/>
              <a:gd name="T4" fmla="*/ 123 w 1276"/>
              <a:gd name="T5" fmla="*/ 215 h 428"/>
              <a:gd name="T6" fmla="*/ 0 w 1276"/>
              <a:gd name="T7" fmla="*/ 0 h 428"/>
              <a:gd name="T8" fmla="*/ 1078 w 1276"/>
              <a:gd name="T9" fmla="*/ 0 h 428"/>
              <a:gd name="T10" fmla="*/ 1276 w 1276"/>
              <a:gd name="T11" fmla="*/ 215 h 428"/>
              <a:gd name="T12" fmla="*/ 1078 w 1276"/>
              <a:gd name="T13" fmla="*/ 428 h 428"/>
            </a:gdLst>
            <a:ahLst/>
            <a:cxnLst>
              <a:cxn ang="0">
                <a:pos x="T0" y="T1"/>
              </a:cxn>
              <a:cxn ang="0">
                <a:pos x="T2" y="T3"/>
              </a:cxn>
              <a:cxn ang="0">
                <a:pos x="T4" y="T5"/>
              </a:cxn>
              <a:cxn ang="0">
                <a:pos x="T6" y="T7"/>
              </a:cxn>
              <a:cxn ang="0">
                <a:pos x="T8" y="T9"/>
              </a:cxn>
              <a:cxn ang="0">
                <a:pos x="T10" y="T11"/>
              </a:cxn>
              <a:cxn ang="0">
                <a:pos x="T12" y="T13"/>
              </a:cxn>
            </a:cxnLst>
            <a:rect l="0" t="0" r="r" b="b"/>
            <a:pathLst>
              <a:path w="1276" h="428">
                <a:moveTo>
                  <a:pt x="1078" y="428"/>
                </a:moveTo>
                <a:lnTo>
                  <a:pt x="0" y="428"/>
                </a:lnTo>
                <a:lnTo>
                  <a:pt x="123" y="215"/>
                </a:lnTo>
                <a:lnTo>
                  <a:pt x="0" y="0"/>
                </a:lnTo>
                <a:lnTo>
                  <a:pt x="1078" y="0"/>
                </a:lnTo>
                <a:lnTo>
                  <a:pt x="1276" y="215"/>
                </a:lnTo>
                <a:lnTo>
                  <a:pt x="1078" y="428"/>
                </a:lnTo>
                <a:close/>
              </a:path>
            </a:pathLst>
          </a:custGeom>
          <a:solidFill>
            <a:srgbClr val="1F74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6" name="TextBox 5"/>
          <p:cNvSpPr txBox="1"/>
          <p:nvPr>
            <p:custDataLst>
              <p:tags r:id="rId24"/>
            </p:custDataLst>
          </p:nvPr>
        </p:nvSpPr>
        <p:spPr>
          <a:xfrm>
            <a:off x="2823210" y="2341880"/>
            <a:ext cx="1101090" cy="461645"/>
          </a:xfrm>
          <a:prstGeom prst="rect">
            <a:avLst/>
          </a:prstGeom>
          <a:solidFill>
            <a:srgbClr val="1F74AD"/>
          </a:solidFill>
        </p:spPr>
        <p:txBody>
          <a:bodyPr wrap="square" lIns="90000" tIns="46800" rIns="90000" bIns="46800" rtlCol="0">
            <a:normAutofit fontScale="95000" lnSpcReduction="10000"/>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rPr>
              <a:t>周学熙</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sp>
        <p:nvSpPr>
          <p:cNvPr id="71" name="TextBox 222"/>
          <p:cNvSpPr txBox="1"/>
          <p:nvPr>
            <p:custDataLst>
              <p:tags r:id="rId25"/>
            </p:custDataLst>
          </p:nvPr>
        </p:nvSpPr>
        <p:spPr>
          <a:xfrm>
            <a:off x="4314285" y="3870331"/>
            <a:ext cx="1524736" cy="430389"/>
          </a:xfrm>
          <a:prstGeom prst="rect">
            <a:avLst/>
          </a:prstGeom>
          <a:noFill/>
        </p:spPr>
        <p:txBody>
          <a:bodyPr wrap="square" bIns="0" rtlCol="0" anchor="b" anchorCtr="0">
            <a:normAutofit/>
          </a:bodyPr>
          <a:p>
            <a:pPr lvl="0" algn="ctr">
              <a:lnSpc>
                <a:spcPct val="120000"/>
              </a:lnSpc>
              <a:defRPr/>
            </a:pPr>
            <a:r>
              <a:rPr lang="zh-CN" altLang="en-US" b="1" spc="300">
                <a:solidFill>
                  <a:schemeClr val="tx1"/>
                </a:solidFill>
                <a:latin typeface="微软雅黑" panose="020B0503020204020204" charset="-122"/>
                <a:ea typeface="微软雅黑" panose="020B0503020204020204" charset="-122"/>
              </a:rPr>
              <a:t>国货售品所</a:t>
            </a:r>
            <a:endParaRPr lang="zh-CN" altLang="en-US" b="1" spc="300">
              <a:solidFill>
                <a:schemeClr val="tx1"/>
              </a:solidFill>
              <a:latin typeface="微软雅黑" panose="020B0503020204020204" charset="-122"/>
              <a:ea typeface="微软雅黑" panose="020B0503020204020204" charset="-122"/>
            </a:endParaRPr>
          </a:p>
        </p:txBody>
      </p:sp>
      <p:sp>
        <p:nvSpPr>
          <p:cNvPr id="72" name="Rectangle 245"/>
          <p:cNvSpPr/>
          <p:nvPr>
            <p:custDataLst>
              <p:tags r:id="rId26"/>
            </p:custDataLst>
          </p:nvPr>
        </p:nvSpPr>
        <p:spPr>
          <a:xfrm>
            <a:off x="4314190" y="4319905"/>
            <a:ext cx="1524635" cy="1881505"/>
          </a:xfrm>
          <a:prstGeom prst="rect">
            <a:avLst/>
          </a:prstGeom>
        </p:spPr>
        <p:txBody>
          <a:bodyPr wrap="square" tIns="0">
            <a:normAutofit/>
          </a:bodyPr>
          <a:p>
            <a:pPr lvl="0" algn="l">
              <a:lnSpc>
                <a:spcPct val="120000"/>
              </a:lnSpc>
              <a:defRPr/>
            </a:pPr>
            <a:r>
              <a:rPr lang="zh-CN" altLang="en-US" sz="1200" spc="150">
                <a:solidFill>
                  <a:schemeClr val="tx1"/>
                </a:solidFill>
                <a:latin typeface="微软雅黑" panose="020B0503020204020204" charset="-122"/>
                <a:ea typeface="微软雅黑" panose="020B0503020204020204" charset="-122"/>
              </a:rPr>
              <a:t>国货坚实提倡者，自幼家贫，善于学习，注重积累文化资本，受《天演论》等影响积极进取，创办实业，受基督教影响甚深</a:t>
            </a:r>
            <a:endParaRPr lang="zh-CN" altLang="en-US" sz="1200" spc="150">
              <a:solidFill>
                <a:schemeClr val="tx1"/>
              </a:solidFill>
              <a:latin typeface="微软雅黑" panose="020B0503020204020204" charset="-122"/>
              <a:ea typeface="微软雅黑" panose="020B0503020204020204" charset="-122"/>
            </a:endParaRPr>
          </a:p>
        </p:txBody>
      </p:sp>
      <p:sp>
        <p:nvSpPr>
          <p:cNvPr id="74" name="TextBox 222"/>
          <p:cNvSpPr txBox="1"/>
          <p:nvPr>
            <p:custDataLst>
              <p:tags r:id="rId27"/>
            </p:custDataLst>
          </p:nvPr>
        </p:nvSpPr>
        <p:spPr>
          <a:xfrm>
            <a:off x="6022322" y="3870331"/>
            <a:ext cx="1524736" cy="430389"/>
          </a:xfrm>
          <a:prstGeom prst="rect">
            <a:avLst/>
          </a:prstGeom>
          <a:noFill/>
        </p:spPr>
        <p:txBody>
          <a:bodyPr wrap="square" bIns="0" rtlCol="0" anchor="b" anchorCtr="0">
            <a:normAutofit/>
          </a:bodyPr>
          <a:p>
            <a:pPr lvl="0" algn="ctr">
              <a:lnSpc>
                <a:spcPct val="120000"/>
              </a:lnSpc>
              <a:defRPr/>
            </a:pPr>
            <a:r>
              <a:rPr lang="zh-CN" altLang="en-US" b="1" spc="300">
                <a:solidFill>
                  <a:schemeClr val="tx1"/>
                </a:solidFill>
                <a:latin typeface="微软雅黑" panose="020B0503020204020204" charset="-122"/>
                <a:ea typeface="微软雅黑" panose="020B0503020204020204" charset="-122"/>
              </a:rPr>
              <a:t>永久黄</a:t>
            </a:r>
            <a:endParaRPr lang="zh-CN" altLang="en-US" b="1" spc="300">
              <a:solidFill>
                <a:schemeClr val="tx1"/>
              </a:solidFill>
              <a:latin typeface="微软雅黑" panose="020B0503020204020204" charset="-122"/>
              <a:ea typeface="微软雅黑" panose="020B0503020204020204" charset="-122"/>
            </a:endParaRPr>
          </a:p>
        </p:txBody>
      </p:sp>
      <p:sp>
        <p:nvSpPr>
          <p:cNvPr id="75" name="Rectangle 245"/>
          <p:cNvSpPr/>
          <p:nvPr>
            <p:custDataLst>
              <p:tags r:id="rId28"/>
            </p:custDataLst>
          </p:nvPr>
        </p:nvSpPr>
        <p:spPr>
          <a:xfrm>
            <a:off x="6022340" y="4310380"/>
            <a:ext cx="1524635" cy="1983740"/>
          </a:xfrm>
          <a:prstGeom prst="rect">
            <a:avLst/>
          </a:prstGeom>
        </p:spPr>
        <p:txBody>
          <a:bodyPr wrap="square" tIns="0">
            <a:normAutofit lnSpcReduction="10000"/>
          </a:bodyPr>
          <a:p>
            <a:pPr lvl="0" algn="l">
              <a:lnSpc>
                <a:spcPct val="120000"/>
              </a:lnSpc>
              <a:defRPr/>
            </a:pPr>
            <a:r>
              <a:rPr lang="zh-CN" altLang="en-US" sz="1200" spc="150">
                <a:solidFill>
                  <a:schemeClr val="tx1"/>
                </a:solidFill>
                <a:latin typeface="微软雅黑" panose="020B0503020204020204" charset="-122"/>
                <a:ea typeface="微软雅黑" panose="020B0503020204020204" charset="-122"/>
              </a:rPr>
              <a:t>幼时聪颖，留学日本，立志实业报国，先后创建久大精盐、永利碱厂、硫酸铔厂等，为工业先导；积累了丰厚的文化资本，构建了广阔的社会网络</a:t>
            </a:r>
            <a:endParaRPr lang="zh-CN" altLang="en-US" sz="1200" spc="150">
              <a:solidFill>
                <a:schemeClr val="tx1"/>
              </a:solidFill>
              <a:latin typeface="微软雅黑" panose="020B0503020204020204" charset="-122"/>
              <a:ea typeface="微软雅黑" panose="020B0503020204020204" charset="-122"/>
            </a:endParaRPr>
          </a:p>
        </p:txBody>
      </p:sp>
      <p:sp>
        <p:nvSpPr>
          <p:cNvPr id="77" name="TextBox 222"/>
          <p:cNvSpPr txBox="1"/>
          <p:nvPr>
            <p:custDataLst>
              <p:tags r:id="rId29"/>
            </p:custDataLst>
          </p:nvPr>
        </p:nvSpPr>
        <p:spPr>
          <a:xfrm>
            <a:off x="7730358" y="3870331"/>
            <a:ext cx="1524736" cy="430389"/>
          </a:xfrm>
          <a:prstGeom prst="rect">
            <a:avLst/>
          </a:prstGeom>
          <a:noFill/>
        </p:spPr>
        <p:txBody>
          <a:bodyPr wrap="square" bIns="0" rtlCol="0" anchor="b" anchorCtr="0">
            <a:normAutofit/>
          </a:bodyPr>
          <a:p>
            <a:pPr lvl="0" algn="ctr">
              <a:lnSpc>
                <a:spcPct val="120000"/>
              </a:lnSpc>
              <a:defRPr/>
            </a:pPr>
            <a:r>
              <a:rPr lang="zh-CN" altLang="en-US" b="1" spc="300">
                <a:solidFill>
                  <a:schemeClr val="tx1"/>
                </a:solidFill>
                <a:latin typeface="微软雅黑" panose="020B0503020204020204" charset="-122"/>
                <a:ea typeface="微软雅黑" panose="020B0503020204020204" charset="-122"/>
              </a:rPr>
              <a:t>东亚毛纺</a:t>
            </a:r>
            <a:endParaRPr lang="zh-CN" altLang="en-US" b="1" spc="300">
              <a:solidFill>
                <a:schemeClr val="tx1"/>
              </a:solidFill>
              <a:latin typeface="微软雅黑" panose="020B0503020204020204" charset="-122"/>
              <a:ea typeface="微软雅黑" panose="020B0503020204020204" charset="-122"/>
            </a:endParaRPr>
          </a:p>
        </p:txBody>
      </p:sp>
      <p:sp>
        <p:nvSpPr>
          <p:cNvPr id="78" name="Rectangle 245"/>
          <p:cNvSpPr/>
          <p:nvPr>
            <p:custDataLst>
              <p:tags r:id="rId30"/>
            </p:custDataLst>
          </p:nvPr>
        </p:nvSpPr>
        <p:spPr>
          <a:xfrm>
            <a:off x="7730358" y="4320198"/>
            <a:ext cx="1524736" cy="738664"/>
          </a:xfrm>
          <a:prstGeom prst="rect">
            <a:avLst/>
          </a:prstGeom>
        </p:spPr>
        <p:txBody>
          <a:bodyPr wrap="square" tIns="0"/>
          <a:p>
            <a:pPr lvl="0" algn="l">
              <a:lnSpc>
                <a:spcPct val="120000"/>
              </a:lnSpc>
              <a:defRPr/>
            </a:pPr>
            <a:r>
              <a:rPr lang="zh-CN" altLang="en-US" sz="1200" spc="150">
                <a:solidFill>
                  <a:schemeClr val="tx1"/>
                </a:solidFill>
                <a:latin typeface="微软雅黑" panose="020B0503020204020204" charset="-122"/>
                <a:ea typeface="微软雅黑" panose="020B0503020204020204" charset="-122"/>
              </a:rPr>
              <a:t>富商家庭出身，留学美国，矢志报国，既有商人惯习，又注重积累文化资本，引入现代公司治理和管理理念，广泛构建社会网络</a:t>
            </a:r>
            <a:endParaRPr lang="zh-CN" altLang="en-US" sz="1200" spc="150">
              <a:solidFill>
                <a:schemeClr val="tx1"/>
              </a:solidFill>
              <a:latin typeface="微软雅黑" panose="020B0503020204020204" charset="-122"/>
              <a:ea typeface="微软雅黑" panose="020B0503020204020204" charset="-122"/>
            </a:endParaRPr>
          </a:p>
        </p:txBody>
      </p:sp>
    </p:spTree>
    <p:custDataLst>
      <p:tags r:id="rId31"/>
    </p:custDataLst>
  </p:cSld>
  <p:clrMapOvr>
    <a:masterClrMapping/>
  </p:clrMapOvr>
  <p:transition spd="med">
    <p:split orient="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8" name="矩形 7"/>
          <p:cNvSpPr/>
          <p:nvPr/>
        </p:nvSpPr>
        <p:spPr>
          <a:xfrm>
            <a:off x="2547620" y="298450"/>
            <a:ext cx="7291070" cy="765175"/>
          </a:xfrm>
          <a:prstGeom prst="rect">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3200" b="1" spc="300">
                <a:solidFill>
                  <a:schemeClr val="bg1"/>
                </a:solidFill>
                <a:uFillTx/>
                <a:latin typeface="+mn-ea"/>
                <a:cs typeface="+mn-ea"/>
              </a:rPr>
              <a:t>（六）近代天津企业家精神的特征</a:t>
            </a:r>
            <a:endParaRPr lang="zh-CN" sz="3200" b="1" spc="300">
              <a:solidFill>
                <a:schemeClr val="bg1"/>
              </a:solidFill>
              <a:uFillTx/>
              <a:latin typeface="+mn-ea"/>
              <a:cs typeface="+mn-ea"/>
            </a:endParaRPr>
          </a:p>
        </p:txBody>
      </p:sp>
      <p:sp>
        <p:nvSpPr>
          <p:cNvPr id="4" name="矩形 3"/>
          <p:cNvSpPr/>
          <p:nvPr>
            <p:custDataLst>
              <p:tags r:id="rId1"/>
            </p:custDataLst>
          </p:nvPr>
        </p:nvSpPr>
        <p:spPr>
          <a:xfrm>
            <a:off x="871855" y="1524635"/>
            <a:ext cx="726440" cy="708025"/>
          </a:xfrm>
          <a:prstGeom prst="rect">
            <a:avLst/>
          </a:prstGeom>
          <a:solidFill>
            <a:srgbClr val="00B0F0"/>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solidFill>
            </a:endParaRPr>
          </a:p>
        </p:txBody>
      </p:sp>
      <p:sp>
        <p:nvSpPr>
          <p:cNvPr id="5" name="矩形 4"/>
          <p:cNvSpPr/>
          <p:nvPr>
            <p:custDataLst>
              <p:tags r:id="rId2"/>
            </p:custDataLst>
          </p:nvPr>
        </p:nvSpPr>
        <p:spPr>
          <a:xfrm>
            <a:off x="1598295" y="1524635"/>
            <a:ext cx="9652000" cy="708025"/>
          </a:xfrm>
          <a:prstGeom prst="rect">
            <a:avLst/>
          </a:prstGeom>
          <a:solidFill>
            <a:srgbClr val="FFFFFF">
              <a:lumMod val="95000"/>
              <a:alpha val="50000"/>
            </a:srgbClr>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solidFill>
            </a:endParaRPr>
          </a:p>
        </p:txBody>
      </p:sp>
      <p:sp>
        <p:nvSpPr>
          <p:cNvPr id="17" name="文本框 16"/>
          <p:cNvSpPr txBox="1"/>
          <p:nvPr>
            <p:custDataLst>
              <p:tags r:id="rId3"/>
            </p:custDataLst>
          </p:nvPr>
        </p:nvSpPr>
        <p:spPr>
          <a:xfrm>
            <a:off x="1891030" y="1619885"/>
            <a:ext cx="9069705" cy="517525"/>
          </a:xfrm>
          <a:prstGeom prst="rect">
            <a:avLst/>
          </a:prstGeom>
        </p:spPr>
        <p:txBody>
          <a:bodyPr wrap="square" lIns="90000" tIns="46800" rIns="90000" bIns="46800" anchor="ctr" anchorCtr="0">
            <a:normAutofit fontScale="80000"/>
          </a:bodyPr>
          <a:lstStyle>
            <a:defPPr>
              <a:defRPr lang="zh-CN"/>
            </a:defPPr>
            <a:lvl1pPr>
              <a:defRPr sz="1400">
                <a:solidFill>
                  <a:prstClr val="white"/>
                </a:solidFill>
              </a:defRPr>
            </a:lvl1pPr>
          </a:lstStyle>
          <a:p>
            <a:pPr lvl="0" algn="l">
              <a:lnSpc>
                <a:spcPct val="120000"/>
              </a:lnSpc>
              <a:buClrTx/>
              <a:buSzTx/>
              <a:buFontTx/>
            </a:pPr>
            <a:r>
              <a:rPr lang="zh-CN" altLang="en-US" sz="1800" b="1" spc="100">
                <a:solidFill>
                  <a:schemeClr val="accent4"/>
                </a:solidFill>
                <a:uFillTx/>
                <a:latin typeface="Arial" panose="020B0604020202020204" pitchFamily="34" charset="0"/>
                <a:ea typeface="微软雅黑" panose="020B0503020204020204" charset="-122"/>
                <a:sym typeface="+mn-ea"/>
              </a:rPr>
              <a:t>勇于创新、关于冒险。</a:t>
            </a:r>
            <a:r>
              <a:rPr lang="zh-CN" altLang="en-US" sz="1800" spc="100">
                <a:solidFill>
                  <a:srgbClr val="000000">
                    <a:lumMod val="85000"/>
                    <a:lumOff val="15000"/>
                  </a:srgbClr>
                </a:solidFill>
                <a:uFillTx/>
                <a:latin typeface="Arial" panose="020B0604020202020204" pitchFamily="34" charset="0"/>
                <a:ea typeface="微软雅黑" panose="020B0503020204020204" charset="-122"/>
                <a:sym typeface="+mn-ea"/>
              </a:rPr>
              <a:t>周学熙、范旭东、宋棐卿等将创新精神融入企业文化，开创多个第一</a:t>
            </a:r>
            <a:r>
              <a:rPr lang="en-US" altLang="zh-CN" sz="1800" spc="100">
                <a:solidFill>
                  <a:srgbClr val="000000">
                    <a:lumMod val="85000"/>
                    <a:lumOff val="15000"/>
                  </a:srgbClr>
                </a:solidFill>
                <a:uFillTx/>
                <a:latin typeface="Arial" panose="020B0604020202020204" pitchFamily="34" charset="0"/>
                <a:ea typeface="微软雅黑" panose="020B0503020204020204" charset="-122"/>
                <a:sym typeface="+mn-ea"/>
              </a:rPr>
              <a:t>[</a:t>
            </a:r>
            <a:r>
              <a:rPr lang="zh-CN" altLang="en-US" sz="1800" spc="100">
                <a:solidFill>
                  <a:srgbClr val="000000">
                    <a:lumMod val="85000"/>
                    <a:lumOff val="15000"/>
                  </a:srgbClr>
                </a:solidFill>
                <a:uFillTx/>
                <a:latin typeface="Arial" panose="020B0604020202020204" pitchFamily="34" charset="0"/>
                <a:ea typeface="微软雅黑" panose="020B0503020204020204" charset="-122"/>
                <a:sym typeface="+mn-ea"/>
              </a:rPr>
              <a:t>发展</a:t>
            </a:r>
            <a:r>
              <a:rPr lang="en-US" altLang="zh-CN" sz="1800" spc="100">
                <a:solidFill>
                  <a:srgbClr val="000000">
                    <a:lumMod val="85000"/>
                    <a:lumOff val="15000"/>
                  </a:srgbClr>
                </a:solidFill>
                <a:uFillTx/>
                <a:latin typeface="Arial" panose="020B0604020202020204" pitchFamily="34" charset="0"/>
                <a:ea typeface="微软雅黑" panose="020B0503020204020204" charset="-122"/>
                <a:sym typeface="+mn-ea"/>
              </a:rPr>
              <a:t>]</a:t>
            </a:r>
            <a:endParaRPr lang="en-US" altLang="zh-CN" sz="1800" spc="100">
              <a:solidFill>
                <a:srgbClr val="000000">
                  <a:lumMod val="85000"/>
                  <a:lumOff val="15000"/>
                </a:srgbClr>
              </a:solidFill>
              <a:uFillTx/>
              <a:latin typeface="Arial" panose="020B0604020202020204" pitchFamily="34" charset="0"/>
              <a:ea typeface="微软雅黑" panose="020B0503020204020204" charset="-122"/>
              <a:sym typeface="+mn-ea"/>
            </a:endParaRPr>
          </a:p>
        </p:txBody>
      </p:sp>
      <p:sp>
        <p:nvSpPr>
          <p:cNvPr id="6" name="矩形 5"/>
          <p:cNvSpPr/>
          <p:nvPr>
            <p:custDataLst>
              <p:tags r:id="rId4"/>
            </p:custDataLst>
          </p:nvPr>
        </p:nvSpPr>
        <p:spPr>
          <a:xfrm>
            <a:off x="871855" y="2306320"/>
            <a:ext cx="726440" cy="708025"/>
          </a:xfrm>
          <a:prstGeom prst="rect">
            <a:avLst/>
          </a:prstGeom>
          <a:solidFill>
            <a:srgbClr val="FFC000"/>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solidFill>
            </a:endParaRPr>
          </a:p>
        </p:txBody>
      </p:sp>
      <p:sp>
        <p:nvSpPr>
          <p:cNvPr id="9" name="矩形 8"/>
          <p:cNvSpPr/>
          <p:nvPr>
            <p:custDataLst>
              <p:tags r:id="rId5"/>
            </p:custDataLst>
          </p:nvPr>
        </p:nvSpPr>
        <p:spPr>
          <a:xfrm>
            <a:off x="1598295" y="2306320"/>
            <a:ext cx="9652000" cy="708025"/>
          </a:xfrm>
          <a:prstGeom prst="rect">
            <a:avLst/>
          </a:prstGeom>
          <a:solidFill>
            <a:srgbClr val="FFFFFF">
              <a:lumMod val="95000"/>
              <a:alpha val="50000"/>
            </a:srgbClr>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solidFill>
            </a:endParaRPr>
          </a:p>
        </p:txBody>
      </p:sp>
      <p:sp>
        <p:nvSpPr>
          <p:cNvPr id="18" name="文本框 17"/>
          <p:cNvSpPr txBox="1"/>
          <p:nvPr>
            <p:custDataLst>
              <p:tags r:id="rId6"/>
            </p:custDataLst>
          </p:nvPr>
        </p:nvSpPr>
        <p:spPr>
          <a:xfrm>
            <a:off x="1891030" y="2401570"/>
            <a:ext cx="9069705" cy="517525"/>
          </a:xfrm>
          <a:prstGeom prst="rect">
            <a:avLst/>
          </a:prstGeom>
        </p:spPr>
        <p:txBody>
          <a:bodyPr wrap="square" lIns="90000" tIns="46800" rIns="90000" bIns="46800" anchor="ctr" anchorCtr="0">
            <a:normAutofit/>
          </a:bodyPr>
          <a:lstStyle>
            <a:defPPr>
              <a:defRPr lang="zh-CN"/>
            </a:defPPr>
            <a:lvl1pPr>
              <a:defRPr sz="1400">
                <a:solidFill>
                  <a:prstClr val="white"/>
                </a:solidFill>
              </a:defRPr>
            </a:lvl1pPr>
          </a:lstStyle>
          <a:p>
            <a:pPr lvl="0" algn="l">
              <a:lnSpc>
                <a:spcPct val="120000"/>
              </a:lnSpc>
              <a:buClrTx/>
              <a:buSzTx/>
              <a:buFontTx/>
            </a:pPr>
            <a:r>
              <a:rPr lang="zh-CN" altLang="en-US" sz="1800" b="1" spc="100">
                <a:solidFill>
                  <a:schemeClr val="accent4"/>
                </a:solidFill>
                <a:uFillTx/>
                <a:latin typeface="Arial" panose="020B0604020202020204" pitchFamily="34" charset="0"/>
                <a:ea typeface="微软雅黑" panose="020B0503020204020204" charset="-122"/>
                <a:sym typeface="+mn-ea"/>
              </a:rPr>
              <a:t>爱国爱企，担当尽责。</a:t>
            </a:r>
            <a:r>
              <a:rPr lang="zh-CN" altLang="en-US" sz="1800" spc="100">
                <a:solidFill>
                  <a:srgbClr val="000000">
                    <a:lumMod val="85000"/>
                    <a:lumOff val="15000"/>
                  </a:srgbClr>
                </a:solidFill>
                <a:uFillTx/>
                <a:latin typeface="Arial" panose="020B0604020202020204" pitchFamily="34" charset="0"/>
                <a:ea typeface="微软雅黑" panose="020B0503020204020204" charset="-122"/>
                <a:sym typeface="+mn-ea"/>
              </a:rPr>
              <a:t>永利化工、仁立实业、东亚毛纺、寿丰面粉均为代表</a:t>
            </a:r>
            <a:r>
              <a:rPr lang="en-US" altLang="zh-CN" sz="1800" spc="100">
                <a:solidFill>
                  <a:srgbClr val="000000">
                    <a:lumMod val="85000"/>
                    <a:lumOff val="15000"/>
                  </a:srgbClr>
                </a:solidFill>
                <a:uFillTx/>
                <a:latin typeface="Arial" panose="020B0604020202020204" pitchFamily="34" charset="0"/>
                <a:ea typeface="微软雅黑" panose="020B0503020204020204" charset="-122"/>
                <a:sym typeface="+mn-ea"/>
              </a:rPr>
              <a:t>[</a:t>
            </a:r>
            <a:r>
              <a:rPr lang="zh-CN" altLang="en-US" sz="1800" spc="100">
                <a:solidFill>
                  <a:srgbClr val="000000">
                    <a:lumMod val="85000"/>
                    <a:lumOff val="15000"/>
                  </a:srgbClr>
                </a:solidFill>
                <a:uFillTx/>
                <a:latin typeface="Arial" panose="020B0604020202020204" pitchFamily="34" charset="0"/>
                <a:ea typeface="微软雅黑" panose="020B0503020204020204" charset="-122"/>
                <a:sym typeface="+mn-ea"/>
              </a:rPr>
              <a:t>传承</a:t>
            </a:r>
            <a:r>
              <a:rPr lang="en-US" altLang="zh-CN" sz="1800" spc="100">
                <a:solidFill>
                  <a:srgbClr val="000000">
                    <a:lumMod val="85000"/>
                    <a:lumOff val="15000"/>
                  </a:srgbClr>
                </a:solidFill>
                <a:uFillTx/>
                <a:latin typeface="Arial" panose="020B0604020202020204" pitchFamily="34" charset="0"/>
                <a:ea typeface="微软雅黑" panose="020B0503020204020204" charset="-122"/>
                <a:sym typeface="+mn-ea"/>
              </a:rPr>
              <a:t>]</a:t>
            </a:r>
            <a:endParaRPr lang="en-US" altLang="zh-CN" sz="1800" spc="100">
              <a:solidFill>
                <a:srgbClr val="000000">
                  <a:lumMod val="85000"/>
                  <a:lumOff val="15000"/>
                </a:srgbClr>
              </a:solidFill>
              <a:uFillTx/>
              <a:latin typeface="Arial" panose="020B0604020202020204" pitchFamily="34" charset="0"/>
              <a:ea typeface="微软雅黑" panose="020B0503020204020204" charset="-122"/>
              <a:sym typeface="+mn-ea"/>
            </a:endParaRPr>
          </a:p>
        </p:txBody>
      </p:sp>
      <p:sp>
        <p:nvSpPr>
          <p:cNvPr id="12" name="矩形 11"/>
          <p:cNvSpPr/>
          <p:nvPr>
            <p:custDataLst>
              <p:tags r:id="rId7"/>
            </p:custDataLst>
          </p:nvPr>
        </p:nvSpPr>
        <p:spPr>
          <a:xfrm>
            <a:off x="871855" y="3088640"/>
            <a:ext cx="726440" cy="708025"/>
          </a:xfrm>
          <a:prstGeom prst="rect">
            <a:avLst/>
          </a:prstGeom>
          <a:solidFill>
            <a:srgbClr val="92D050"/>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solidFill>
            </a:endParaRPr>
          </a:p>
        </p:txBody>
      </p:sp>
      <p:sp>
        <p:nvSpPr>
          <p:cNvPr id="13" name="矩形 12"/>
          <p:cNvSpPr/>
          <p:nvPr>
            <p:custDataLst>
              <p:tags r:id="rId8"/>
            </p:custDataLst>
          </p:nvPr>
        </p:nvSpPr>
        <p:spPr>
          <a:xfrm>
            <a:off x="1598295" y="3088640"/>
            <a:ext cx="9652000" cy="708025"/>
          </a:xfrm>
          <a:prstGeom prst="rect">
            <a:avLst/>
          </a:prstGeom>
          <a:solidFill>
            <a:srgbClr val="FFFFFF">
              <a:lumMod val="95000"/>
              <a:alpha val="50000"/>
            </a:srgbClr>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solidFill>
            </a:endParaRPr>
          </a:p>
        </p:txBody>
      </p:sp>
      <p:sp>
        <p:nvSpPr>
          <p:cNvPr id="19" name="文本框 18"/>
          <p:cNvSpPr txBox="1"/>
          <p:nvPr>
            <p:custDataLst>
              <p:tags r:id="rId9"/>
            </p:custDataLst>
          </p:nvPr>
        </p:nvSpPr>
        <p:spPr>
          <a:xfrm>
            <a:off x="1891030" y="3183890"/>
            <a:ext cx="9069705" cy="517525"/>
          </a:xfrm>
          <a:prstGeom prst="rect">
            <a:avLst/>
          </a:prstGeom>
        </p:spPr>
        <p:txBody>
          <a:bodyPr wrap="square" lIns="90000" tIns="46800" rIns="90000" bIns="46800" anchor="ctr" anchorCtr="0">
            <a:normAutofit fontScale="90000"/>
          </a:bodyPr>
          <a:lstStyle>
            <a:defPPr>
              <a:defRPr lang="zh-CN"/>
            </a:defPPr>
            <a:lvl1pPr>
              <a:defRPr sz="1400">
                <a:solidFill>
                  <a:prstClr val="white"/>
                </a:solidFill>
              </a:defRPr>
            </a:lvl1pPr>
          </a:lstStyle>
          <a:p>
            <a:pPr lvl="0" algn="l">
              <a:lnSpc>
                <a:spcPct val="120000"/>
              </a:lnSpc>
              <a:buClrTx/>
              <a:buSzTx/>
              <a:buFontTx/>
            </a:pPr>
            <a:r>
              <a:rPr lang="zh-CN" altLang="en-US" sz="1800" b="1" spc="100" dirty="0">
                <a:solidFill>
                  <a:schemeClr val="accent4"/>
                </a:solidFill>
                <a:uFillTx/>
                <a:latin typeface="Arial" panose="020B0604020202020204" pitchFamily="34" charset="0"/>
                <a:ea typeface="微软雅黑" panose="020B0503020204020204" charset="-122"/>
                <a:sym typeface="+mn-ea"/>
              </a:rPr>
              <a:t>甘于奉献、服务社会。</a:t>
            </a:r>
            <a:r>
              <a:rPr lang="zh-CN" altLang="en-US" sz="1800" spc="100" dirty="0">
                <a:solidFill>
                  <a:srgbClr val="000000">
                    <a:lumMod val="85000"/>
                    <a:lumOff val="15000"/>
                  </a:srgbClr>
                </a:solidFill>
                <a:uFillTx/>
                <a:latin typeface="Arial" panose="020B0604020202020204" pitchFamily="34" charset="0"/>
                <a:ea typeface="微软雅黑" panose="020B0503020204020204" charset="-122"/>
                <a:sym typeface="+mn-ea"/>
              </a:rPr>
              <a:t>永利化工、东亚毛纺的办厂宗旨彰显社会责任，热心公益</a:t>
            </a:r>
            <a:r>
              <a:rPr lang="en-US" altLang="zh-CN" sz="1800" spc="100" dirty="0">
                <a:solidFill>
                  <a:srgbClr val="000000">
                    <a:lumMod val="85000"/>
                    <a:lumOff val="15000"/>
                  </a:srgbClr>
                </a:solidFill>
                <a:uFillTx/>
                <a:latin typeface="Arial" panose="020B0604020202020204" pitchFamily="34" charset="0"/>
                <a:ea typeface="微软雅黑" panose="020B0503020204020204" charset="-122"/>
                <a:sym typeface="+mn-ea"/>
              </a:rPr>
              <a:t>[</a:t>
            </a:r>
            <a:r>
              <a:rPr lang="zh-CN" altLang="en-US" sz="1800" spc="100" dirty="0">
                <a:solidFill>
                  <a:srgbClr val="000000">
                    <a:lumMod val="85000"/>
                    <a:lumOff val="15000"/>
                  </a:srgbClr>
                </a:solidFill>
                <a:uFillTx/>
                <a:latin typeface="Arial" panose="020B0604020202020204" pitchFamily="34" charset="0"/>
                <a:ea typeface="微软雅黑" panose="020B0503020204020204" charset="-122"/>
                <a:sym typeface="+mn-ea"/>
              </a:rPr>
              <a:t>传承</a:t>
            </a:r>
            <a:r>
              <a:rPr lang="en-US" altLang="zh-CN" sz="1800" spc="100" dirty="0">
                <a:solidFill>
                  <a:srgbClr val="000000">
                    <a:lumMod val="85000"/>
                    <a:lumOff val="15000"/>
                  </a:srgbClr>
                </a:solidFill>
                <a:uFillTx/>
                <a:latin typeface="Arial" panose="020B0604020202020204" pitchFamily="34" charset="0"/>
                <a:ea typeface="微软雅黑" panose="020B0503020204020204" charset="-122"/>
                <a:sym typeface="+mn-ea"/>
              </a:rPr>
              <a:t>]</a:t>
            </a:r>
            <a:endParaRPr lang="zh-CN" altLang="en-US" sz="1800" spc="100" dirty="0">
              <a:solidFill>
                <a:srgbClr val="000000">
                  <a:lumMod val="85000"/>
                  <a:lumOff val="15000"/>
                </a:srgbClr>
              </a:solidFill>
              <a:uFillTx/>
              <a:latin typeface="Arial" panose="020B0604020202020204" pitchFamily="34" charset="0"/>
              <a:ea typeface="微软雅黑" panose="020B0503020204020204" charset="-122"/>
              <a:sym typeface="+mn-ea"/>
            </a:endParaRPr>
          </a:p>
        </p:txBody>
      </p:sp>
      <p:sp>
        <p:nvSpPr>
          <p:cNvPr id="20" name="矩形 19"/>
          <p:cNvSpPr/>
          <p:nvPr>
            <p:custDataLst>
              <p:tags r:id="rId10"/>
            </p:custDataLst>
          </p:nvPr>
        </p:nvSpPr>
        <p:spPr>
          <a:xfrm>
            <a:off x="871855" y="3870960"/>
            <a:ext cx="726440" cy="708025"/>
          </a:xfrm>
          <a:prstGeom prst="rect">
            <a:avLst/>
          </a:prstGeom>
          <a:solidFill>
            <a:srgbClr val="00B0F0"/>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solidFill>
            </a:endParaRPr>
          </a:p>
        </p:txBody>
      </p:sp>
      <p:sp>
        <p:nvSpPr>
          <p:cNvPr id="21" name="矩形 20"/>
          <p:cNvSpPr/>
          <p:nvPr>
            <p:custDataLst>
              <p:tags r:id="rId11"/>
            </p:custDataLst>
          </p:nvPr>
        </p:nvSpPr>
        <p:spPr>
          <a:xfrm>
            <a:off x="1598295" y="3870960"/>
            <a:ext cx="9652000" cy="708025"/>
          </a:xfrm>
          <a:prstGeom prst="rect">
            <a:avLst/>
          </a:prstGeom>
          <a:solidFill>
            <a:srgbClr val="FFFFFF">
              <a:lumMod val="95000"/>
              <a:alpha val="50000"/>
            </a:srgbClr>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solidFill>
            </a:endParaRPr>
          </a:p>
        </p:txBody>
      </p:sp>
      <p:sp>
        <p:nvSpPr>
          <p:cNvPr id="23" name="文本框 22"/>
          <p:cNvSpPr txBox="1"/>
          <p:nvPr>
            <p:custDataLst>
              <p:tags r:id="rId12"/>
            </p:custDataLst>
          </p:nvPr>
        </p:nvSpPr>
        <p:spPr>
          <a:xfrm>
            <a:off x="1891030" y="3966210"/>
            <a:ext cx="9069705" cy="517525"/>
          </a:xfrm>
          <a:prstGeom prst="rect">
            <a:avLst/>
          </a:prstGeom>
        </p:spPr>
        <p:txBody>
          <a:bodyPr wrap="square" lIns="90000" tIns="46800" rIns="90000" bIns="46800" anchor="ctr" anchorCtr="0">
            <a:normAutofit/>
          </a:bodyPr>
          <a:lstStyle>
            <a:defPPr>
              <a:defRPr lang="zh-CN"/>
            </a:defPPr>
            <a:lvl1pPr>
              <a:defRPr sz="1400">
                <a:solidFill>
                  <a:prstClr val="white"/>
                </a:solidFill>
              </a:defRPr>
            </a:lvl1pPr>
          </a:lstStyle>
          <a:p>
            <a:pPr lvl="0" algn="l">
              <a:lnSpc>
                <a:spcPct val="120000"/>
              </a:lnSpc>
              <a:buClrTx/>
              <a:buSzTx/>
              <a:buFontTx/>
            </a:pPr>
            <a:r>
              <a:rPr lang="zh-CN" altLang="en-US" sz="1800" b="1" spc="100">
                <a:solidFill>
                  <a:schemeClr val="accent4"/>
                </a:solidFill>
                <a:uFillTx/>
                <a:latin typeface="Arial" panose="020B0604020202020204" pitchFamily="34" charset="0"/>
                <a:ea typeface="微软雅黑" panose="020B0503020204020204" charset="-122"/>
                <a:sym typeface="+mn-ea"/>
              </a:rPr>
              <a:t>商学结合，重才爱才。</a:t>
            </a:r>
            <a:r>
              <a:rPr lang="zh-CN" altLang="en-US" sz="1800" spc="100">
                <a:solidFill>
                  <a:srgbClr val="000000">
                    <a:lumMod val="85000"/>
                    <a:lumOff val="15000"/>
                  </a:srgbClr>
                </a:solidFill>
                <a:uFillTx/>
                <a:latin typeface="Arial" panose="020B0604020202020204" pitchFamily="34" charset="0"/>
                <a:ea typeface="微软雅黑" panose="020B0503020204020204" charset="-122"/>
                <a:sym typeface="+mn-ea"/>
              </a:rPr>
              <a:t>注重教育，大力培养人才，为人才发展提供环境</a:t>
            </a:r>
            <a:r>
              <a:rPr lang="en-US" altLang="zh-CN" sz="1800" spc="100">
                <a:solidFill>
                  <a:srgbClr val="000000">
                    <a:lumMod val="85000"/>
                    <a:lumOff val="15000"/>
                  </a:srgbClr>
                </a:solidFill>
                <a:uFillTx/>
                <a:latin typeface="Arial" panose="020B0604020202020204" pitchFamily="34" charset="0"/>
                <a:ea typeface="微软雅黑" panose="020B0503020204020204" charset="-122"/>
                <a:sym typeface="+mn-ea"/>
              </a:rPr>
              <a:t>[</a:t>
            </a:r>
            <a:r>
              <a:rPr lang="zh-CN" altLang="en-US" sz="1800" spc="100">
                <a:solidFill>
                  <a:srgbClr val="000000">
                    <a:lumMod val="85000"/>
                    <a:lumOff val="15000"/>
                  </a:srgbClr>
                </a:solidFill>
                <a:uFillTx/>
                <a:latin typeface="Arial" panose="020B0604020202020204" pitchFamily="34" charset="0"/>
                <a:ea typeface="微软雅黑" panose="020B0503020204020204" charset="-122"/>
                <a:sym typeface="+mn-ea"/>
              </a:rPr>
              <a:t>传承</a:t>
            </a:r>
            <a:r>
              <a:rPr lang="en-US" altLang="zh-CN" sz="1800" spc="100">
                <a:solidFill>
                  <a:srgbClr val="000000">
                    <a:lumMod val="85000"/>
                    <a:lumOff val="15000"/>
                  </a:srgbClr>
                </a:solidFill>
                <a:uFillTx/>
                <a:latin typeface="Arial" panose="020B0604020202020204" pitchFamily="34" charset="0"/>
                <a:ea typeface="微软雅黑" panose="020B0503020204020204" charset="-122"/>
                <a:sym typeface="+mn-ea"/>
              </a:rPr>
              <a:t>]</a:t>
            </a:r>
            <a:endParaRPr lang="en-US" altLang="zh-CN" sz="1800" spc="100">
              <a:solidFill>
                <a:srgbClr val="000000">
                  <a:lumMod val="85000"/>
                  <a:lumOff val="15000"/>
                </a:srgbClr>
              </a:solidFill>
              <a:uFillTx/>
              <a:latin typeface="Arial" panose="020B0604020202020204" pitchFamily="34" charset="0"/>
              <a:ea typeface="微软雅黑" panose="020B0503020204020204" charset="-122"/>
              <a:sym typeface="+mn-ea"/>
            </a:endParaRPr>
          </a:p>
        </p:txBody>
      </p:sp>
      <p:sp>
        <p:nvSpPr>
          <p:cNvPr id="25" name="矩形 24"/>
          <p:cNvSpPr/>
          <p:nvPr>
            <p:custDataLst>
              <p:tags r:id="rId13"/>
            </p:custDataLst>
          </p:nvPr>
        </p:nvSpPr>
        <p:spPr>
          <a:xfrm>
            <a:off x="871855" y="4652645"/>
            <a:ext cx="726440" cy="708025"/>
          </a:xfrm>
          <a:prstGeom prst="rect">
            <a:avLst/>
          </a:prstGeom>
          <a:solidFill>
            <a:srgbClr val="FFC000"/>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solidFill>
            </a:endParaRPr>
          </a:p>
        </p:txBody>
      </p:sp>
      <p:sp>
        <p:nvSpPr>
          <p:cNvPr id="26" name="矩形 25"/>
          <p:cNvSpPr/>
          <p:nvPr>
            <p:custDataLst>
              <p:tags r:id="rId14"/>
            </p:custDataLst>
          </p:nvPr>
        </p:nvSpPr>
        <p:spPr>
          <a:xfrm>
            <a:off x="1598295" y="4652645"/>
            <a:ext cx="9652000" cy="708025"/>
          </a:xfrm>
          <a:prstGeom prst="rect">
            <a:avLst/>
          </a:prstGeom>
          <a:solidFill>
            <a:srgbClr val="FFFFFF">
              <a:lumMod val="95000"/>
              <a:alpha val="50000"/>
            </a:srgbClr>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solidFill>
            </a:endParaRPr>
          </a:p>
        </p:txBody>
      </p:sp>
      <p:sp>
        <p:nvSpPr>
          <p:cNvPr id="28" name="文本框 27"/>
          <p:cNvSpPr txBox="1"/>
          <p:nvPr>
            <p:custDataLst>
              <p:tags r:id="rId15"/>
            </p:custDataLst>
          </p:nvPr>
        </p:nvSpPr>
        <p:spPr>
          <a:xfrm>
            <a:off x="1891030" y="4748530"/>
            <a:ext cx="9069705" cy="517525"/>
          </a:xfrm>
          <a:prstGeom prst="rect">
            <a:avLst/>
          </a:prstGeom>
        </p:spPr>
        <p:txBody>
          <a:bodyPr wrap="square" lIns="90000" tIns="46800" rIns="90000" bIns="46800" anchor="ctr" anchorCtr="0">
            <a:normAutofit fontScale="90000"/>
          </a:bodyPr>
          <a:lstStyle>
            <a:defPPr>
              <a:defRPr lang="zh-CN"/>
            </a:defPPr>
            <a:lvl1pPr>
              <a:defRPr sz="1400">
                <a:solidFill>
                  <a:prstClr val="white"/>
                </a:solidFill>
              </a:defRPr>
            </a:lvl1pPr>
          </a:lstStyle>
          <a:p>
            <a:pPr lvl="0" algn="l">
              <a:lnSpc>
                <a:spcPct val="120000"/>
              </a:lnSpc>
              <a:buClrTx/>
              <a:buSzTx/>
              <a:buFontTx/>
            </a:pPr>
            <a:r>
              <a:rPr lang="zh-CN" altLang="en-US" sz="1800" b="1" spc="100">
                <a:solidFill>
                  <a:schemeClr val="accent4"/>
                </a:solidFill>
                <a:uFillTx/>
                <a:latin typeface="Arial" panose="020B0604020202020204" pitchFamily="34" charset="0"/>
                <a:ea typeface="微软雅黑" panose="020B0503020204020204" charset="-122"/>
                <a:sym typeface="+mn-ea"/>
              </a:rPr>
              <a:t>科学治企、注重管理。</a:t>
            </a:r>
            <a:r>
              <a:rPr lang="zh-CN" altLang="en-US" sz="1800" spc="100">
                <a:solidFill>
                  <a:srgbClr val="000000">
                    <a:lumMod val="85000"/>
                    <a:lumOff val="15000"/>
                  </a:srgbClr>
                </a:solidFill>
                <a:uFillTx/>
                <a:latin typeface="Arial" panose="020B0604020202020204" pitchFamily="34" charset="0"/>
                <a:ea typeface="微软雅黑" panose="020B0503020204020204" charset="-122"/>
                <a:sym typeface="+mn-ea"/>
              </a:rPr>
              <a:t>建立现代企业制度，完善制度架构设计。管理科学、重视技术</a:t>
            </a:r>
            <a:r>
              <a:rPr lang="en-US" altLang="zh-CN" sz="1800" spc="100">
                <a:solidFill>
                  <a:srgbClr val="000000">
                    <a:lumMod val="85000"/>
                    <a:lumOff val="15000"/>
                  </a:srgbClr>
                </a:solidFill>
                <a:uFillTx/>
                <a:latin typeface="Arial" panose="020B0604020202020204" pitchFamily="34" charset="0"/>
                <a:ea typeface="微软雅黑" panose="020B0503020204020204" charset="-122"/>
                <a:sym typeface="+mn-ea"/>
              </a:rPr>
              <a:t>[</a:t>
            </a:r>
            <a:r>
              <a:rPr lang="zh-CN" altLang="en-US" sz="1800" spc="100">
                <a:solidFill>
                  <a:srgbClr val="000000">
                    <a:lumMod val="85000"/>
                    <a:lumOff val="15000"/>
                  </a:srgbClr>
                </a:solidFill>
                <a:uFillTx/>
                <a:latin typeface="Arial" panose="020B0604020202020204" pitchFamily="34" charset="0"/>
                <a:ea typeface="微软雅黑" panose="020B0503020204020204" charset="-122"/>
                <a:sym typeface="+mn-ea"/>
              </a:rPr>
              <a:t>发展</a:t>
            </a:r>
            <a:r>
              <a:rPr lang="en-US" altLang="zh-CN" sz="1800" spc="100">
                <a:solidFill>
                  <a:srgbClr val="000000">
                    <a:lumMod val="85000"/>
                    <a:lumOff val="15000"/>
                  </a:srgbClr>
                </a:solidFill>
                <a:uFillTx/>
                <a:latin typeface="Arial" panose="020B0604020202020204" pitchFamily="34" charset="0"/>
                <a:ea typeface="微软雅黑" panose="020B0503020204020204" charset="-122"/>
                <a:sym typeface="+mn-ea"/>
              </a:rPr>
              <a:t>]</a:t>
            </a:r>
            <a:endParaRPr lang="en-US" altLang="zh-CN" sz="1800" spc="100">
              <a:solidFill>
                <a:srgbClr val="000000">
                  <a:lumMod val="85000"/>
                  <a:lumOff val="15000"/>
                </a:srgbClr>
              </a:solidFill>
              <a:uFillTx/>
              <a:latin typeface="Arial" panose="020B0604020202020204" pitchFamily="34" charset="0"/>
              <a:ea typeface="微软雅黑" panose="020B0503020204020204" charset="-122"/>
              <a:sym typeface="+mn-ea"/>
            </a:endParaRPr>
          </a:p>
        </p:txBody>
      </p:sp>
      <p:sp>
        <p:nvSpPr>
          <p:cNvPr id="24" name="矩形 23"/>
          <p:cNvSpPr/>
          <p:nvPr>
            <p:custDataLst>
              <p:tags r:id="rId16"/>
            </p:custDataLst>
          </p:nvPr>
        </p:nvSpPr>
        <p:spPr>
          <a:xfrm>
            <a:off x="871855" y="5434965"/>
            <a:ext cx="726440" cy="708025"/>
          </a:xfrm>
          <a:prstGeom prst="rect">
            <a:avLst/>
          </a:prstGeom>
          <a:solidFill>
            <a:srgbClr val="92D050"/>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solidFill>
            </a:endParaRPr>
          </a:p>
        </p:txBody>
      </p:sp>
      <p:sp>
        <p:nvSpPr>
          <p:cNvPr id="29" name="矩形 28"/>
          <p:cNvSpPr/>
          <p:nvPr>
            <p:custDataLst>
              <p:tags r:id="rId17"/>
            </p:custDataLst>
          </p:nvPr>
        </p:nvSpPr>
        <p:spPr>
          <a:xfrm>
            <a:off x="1598295" y="5434965"/>
            <a:ext cx="9652000" cy="708025"/>
          </a:xfrm>
          <a:prstGeom prst="rect">
            <a:avLst/>
          </a:prstGeom>
          <a:solidFill>
            <a:srgbClr val="FFFFFF">
              <a:lumMod val="95000"/>
              <a:alpha val="50000"/>
            </a:srgbClr>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solidFill>
            </a:endParaRPr>
          </a:p>
        </p:txBody>
      </p:sp>
      <p:sp>
        <p:nvSpPr>
          <p:cNvPr id="31" name="文本框 30"/>
          <p:cNvSpPr txBox="1"/>
          <p:nvPr>
            <p:custDataLst>
              <p:tags r:id="rId18"/>
            </p:custDataLst>
          </p:nvPr>
        </p:nvSpPr>
        <p:spPr>
          <a:xfrm>
            <a:off x="1891030" y="5530215"/>
            <a:ext cx="9069705" cy="517525"/>
          </a:xfrm>
          <a:prstGeom prst="rect">
            <a:avLst/>
          </a:prstGeom>
        </p:spPr>
        <p:txBody>
          <a:bodyPr wrap="square" lIns="90000" tIns="46800" rIns="90000" bIns="46800" anchor="ctr" anchorCtr="0">
            <a:normAutofit fontScale="80000"/>
          </a:bodyPr>
          <a:lstStyle>
            <a:defPPr>
              <a:defRPr lang="zh-CN"/>
            </a:defPPr>
            <a:lvl1pPr>
              <a:defRPr sz="1400">
                <a:solidFill>
                  <a:prstClr val="white"/>
                </a:solidFill>
              </a:defRPr>
            </a:lvl1pPr>
          </a:lstStyle>
          <a:p>
            <a:pPr lvl="0" algn="l">
              <a:lnSpc>
                <a:spcPct val="120000"/>
              </a:lnSpc>
              <a:buClrTx/>
              <a:buSzTx/>
              <a:buFontTx/>
            </a:pPr>
            <a:r>
              <a:rPr lang="zh-CN" altLang="en-US" sz="1800" b="1" spc="100" dirty="0">
                <a:solidFill>
                  <a:schemeClr val="accent4"/>
                </a:solidFill>
                <a:uFillTx/>
                <a:latin typeface="Arial" panose="020B0604020202020204" pitchFamily="34" charset="0"/>
                <a:ea typeface="微软雅黑" panose="020B0503020204020204" charset="-122"/>
                <a:sym typeface="+mn-ea"/>
              </a:rPr>
              <a:t>重视企业文化，弘扬团体精神。</a:t>
            </a:r>
            <a:r>
              <a:rPr lang="zh-CN" altLang="en-US" sz="1800" spc="100" dirty="0">
                <a:solidFill>
                  <a:srgbClr val="000000">
                    <a:lumMod val="85000"/>
                    <a:lumOff val="15000"/>
                  </a:srgbClr>
                </a:solidFill>
                <a:uFillTx/>
                <a:latin typeface="Arial" panose="020B0604020202020204" pitchFamily="34" charset="0"/>
                <a:ea typeface="微软雅黑" panose="020B0503020204020204" charset="-122"/>
                <a:sym typeface="+mn-ea"/>
              </a:rPr>
              <a:t>范旭东受传统文化影响，宋则久、宋棐卿受基督教精神影响。</a:t>
            </a:r>
            <a:r>
              <a:rPr lang="en-US" altLang="zh-CN" sz="1800" spc="100" dirty="0">
                <a:solidFill>
                  <a:srgbClr val="000000">
                    <a:lumMod val="85000"/>
                    <a:lumOff val="15000"/>
                  </a:srgbClr>
                </a:solidFill>
                <a:uFillTx/>
                <a:latin typeface="Arial" panose="020B0604020202020204" pitchFamily="34" charset="0"/>
                <a:ea typeface="微软雅黑" panose="020B0503020204020204" charset="-122"/>
                <a:sym typeface="+mn-ea"/>
              </a:rPr>
              <a:t>[</a:t>
            </a:r>
            <a:r>
              <a:rPr lang="zh-CN" altLang="en-US" sz="1800" spc="100" dirty="0">
                <a:solidFill>
                  <a:srgbClr val="000000">
                    <a:lumMod val="85000"/>
                    <a:lumOff val="15000"/>
                  </a:srgbClr>
                </a:solidFill>
                <a:uFillTx/>
                <a:latin typeface="Arial" panose="020B0604020202020204" pitchFamily="34" charset="0"/>
                <a:ea typeface="微软雅黑" panose="020B0503020204020204" charset="-122"/>
                <a:sym typeface="+mn-ea"/>
              </a:rPr>
              <a:t>传承与发展</a:t>
            </a:r>
            <a:r>
              <a:rPr lang="en-US" altLang="zh-CN" sz="1800" spc="100" dirty="0">
                <a:solidFill>
                  <a:srgbClr val="000000">
                    <a:lumMod val="85000"/>
                    <a:lumOff val="15000"/>
                  </a:srgbClr>
                </a:solidFill>
                <a:uFillTx/>
                <a:latin typeface="Arial" panose="020B0604020202020204" pitchFamily="34" charset="0"/>
                <a:ea typeface="微软雅黑" panose="020B0503020204020204" charset="-122"/>
                <a:sym typeface="+mn-ea"/>
              </a:rPr>
              <a:t>]</a:t>
            </a:r>
            <a:endParaRPr lang="en-US" altLang="zh-CN" sz="1800" spc="100" dirty="0">
              <a:solidFill>
                <a:srgbClr val="000000">
                  <a:lumMod val="85000"/>
                  <a:lumOff val="15000"/>
                </a:srgbClr>
              </a:solidFill>
              <a:uFillTx/>
              <a:latin typeface="Arial" panose="020B0604020202020204" pitchFamily="34" charset="0"/>
              <a:ea typeface="微软雅黑" panose="020B0503020204020204" charset="-122"/>
              <a:sym typeface="+mn-ea"/>
            </a:endParaRPr>
          </a:p>
        </p:txBody>
      </p:sp>
      <p:sp>
        <p:nvSpPr>
          <p:cNvPr id="15" name="文本框 14"/>
          <p:cNvSpPr txBox="1"/>
          <p:nvPr>
            <p:custDataLst>
              <p:tags r:id="rId19"/>
            </p:custDataLst>
          </p:nvPr>
        </p:nvSpPr>
        <p:spPr>
          <a:xfrm>
            <a:off x="1018540" y="3150870"/>
            <a:ext cx="433705" cy="583565"/>
          </a:xfrm>
          <a:prstGeom prst="rect">
            <a:avLst/>
          </a:prstGeom>
          <a:noFill/>
        </p:spPr>
        <p:txBody>
          <a:bodyPr wrap="none" rtlCol="0">
            <a:normAutofit fontScale="90000"/>
          </a:bodyPr>
          <a:lstStyle/>
          <a:p>
            <a:r>
              <a:rPr lang="en-US" altLang="zh-CN" sz="3200" b="1">
                <a:solidFill>
                  <a:srgbClr val="FFFFFF"/>
                </a:solidFill>
                <a:latin typeface="微软雅黑" panose="020B0503020204020204" charset="-122"/>
                <a:ea typeface="微软雅黑" panose="020B0503020204020204" charset="-122"/>
              </a:rPr>
              <a:t>3</a:t>
            </a:r>
            <a:endParaRPr lang="en-US" altLang="zh-CN" sz="3200" b="1">
              <a:solidFill>
                <a:srgbClr val="FFFFFF"/>
              </a:solidFill>
              <a:latin typeface="微软雅黑" panose="020B0503020204020204" charset="-122"/>
              <a:ea typeface="微软雅黑" panose="020B0503020204020204" charset="-122"/>
            </a:endParaRPr>
          </a:p>
        </p:txBody>
      </p:sp>
      <p:sp>
        <p:nvSpPr>
          <p:cNvPr id="7" name="文本框 6"/>
          <p:cNvSpPr txBox="1"/>
          <p:nvPr>
            <p:custDataLst>
              <p:tags r:id="rId20"/>
            </p:custDataLst>
          </p:nvPr>
        </p:nvSpPr>
        <p:spPr>
          <a:xfrm>
            <a:off x="1018540" y="2368550"/>
            <a:ext cx="433705" cy="583565"/>
          </a:xfrm>
          <a:prstGeom prst="rect">
            <a:avLst/>
          </a:prstGeom>
          <a:noFill/>
        </p:spPr>
        <p:txBody>
          <a:bodyPr wrap="none" rtlCol="0">
            <a:normAutofit fontScale="90000"/>
          </a:bodyPr>
          <a:lstStyle/>
          <a:p>
            <a:r>
              <a:rPr lang="en-US" altLang="zh-CN" sz="3200" b="1">
                <a:solidFill>
                  <a:srgbClr val="FFFFFF"/>
                </a:solidFill>
                <a:latin typeface="微软雅黑" panose="020B0503020204020204" charset="-122"/>
                <a:ea typeface="微软雅黑" panose="020B0503020204020204" charset="-122"/>
              </a:rPr>
              <a:t>2</a:t>
            </a:r>
            <a:endParaRPr lang="en-US" altLang="zh-CN" sz="3200" b="1">
              <a:solidFill>
                <a:srgbClr val="FFFFFF"/>
              </a:solidFill>
              <a:latin typeface="微软雅黑" panose="020B0503020204020204" charset="-122"/>
              <a:ea typeface="微软雅黑" panose="020B0503020204020204" charset="-122"/>
            </a:endParaRPr>
          </a:p>
        </p:txBody>
      </p:sp>
      <p:sp>
        <p:nvSpPr>
          <p:cNvPr id="10" name="文本框 9"/>
          <p:cNvSpPr txBox="1"/>
          <p:nvPr>
            <p:custDataLst>
              <p:tags r:id="rId21"/>
            </p:custDataLst>
          </p:nvPr>
        </p:nvSpPr>
        <p:spPr>
          <a:xfrm>
            <a:off x="1018540" y="1586865"/>
            <a:ext cx="433705" cy="583565"/>
          </a:xfrm>
          <a:prstGeom prst="rect">
            <a:avLst/>
          </a:prstGeom>
          <a:noFill/>
        </p:spPr>
        <p:txBody>
          <a:bodyPr wrap="none" rtlCol="0">
            <a:normAutofit fontScale="90000"/>
          </a:bodyPr>
          <a:lstStyle/>
          <a:p>
            <a:r>
              <a:rPr lang="en-US" altLang="zh-CN" sz="3200" b="1">
                <a:solidFill>
                  <a:srgbClr val="FFFFFF"/>
                </a:solidFill>
                <a:latin typeface="微软雅黑" panose="020B0503020204020204" charset="-122"/>
                <a:ea typeface="微软雅黑" panose="020B0503020204020204" charset="-122"/>
              </a:rPr>
              <a:t>1</a:t>
            </a:r>
            <a:endParaRPr lang="en-US" altLang="zh-CN" sz="3200" b="1">
              <a:solidFill>
                <a:srgbClr val="FFFFFF"/>
              </a:solidFill>
              <a:latin typeface="微软雅黑" panose="020B0503020204020204" charset="-122"/>
              <a:ea typeface="微软雅黑" panose="020B0503020204020204" charset="-122"/>
            </a:endParaRPr>
          </a:p>
        </p:txBody>
      </p:sp>
      <p:sp>
        <p:nvSpPr>
          <p:cNvPr id="32" name="文本框 31"/>
          <p:cNvSpPr txBox="1"/>
          <p:nvPr>
            <p:custDataLst>
              <p:tags r:id="rId22"/>
            </p:custDataLst>
          </p:nvPr>
        </p:nvSpPr>
        <p:spPr>
          <a:xfrm>
            <a:off x="1018540" y="3933190"/>
            <a:ext cx="433705" cy="583565"/>
          </a:xfrm>
          <a:prstGeom prst="rect">
            <a:avLst/>
          </a:prstGeom>
          <a:noFill/>
        </p:spPr>
        <p:txBody>
          <a:bodyPr wrap="none" rtlCol="0">
            <a:normAutofit fontScale="90000"/>
          </a:bodyPr>
          <a:lstStyle/>
          <a:p>
            <a:r>
              <a:rPr lang="en-US" altLang="zh-CN" sz="3200" b="1">
                <a:solidFill>
                  <a:srgbClr val="FFFFFF"/>
                </a:solidFill>
                <a:latin typeface="微软雅黑" panose="020B0503020204020204" charset="-122"/>
                <a:ea typeface="微软雅黑" panose="020B0503020204020204" charset="-122"/>
              </a:rPr>
              <a:t>4</a:t>
            </a:r>
            <a:endParaRPr lang="en-US" altLang="zh-CN" sz="3200" b="1">
              <a:solidFill>
                <a:srgbClr val="FFFFFF"/>
              </a:solidFill>
              <a:latin typeface="微软雅黑" panose="020B0503020204020204" charset="-122"/>
              <a:ea typeface="微软雅黑" panose="020B0503020204020204" charset="-122"/>
            </a:endParaRPr>
          </a:p>
        </p:txBody>
      </p:sp>
      <p:sp>
        <p:nvSpPr>
          <p:cNvPr id="47" name="文本框 46"/>
          <p:cNvSpPr txBox="1"/>
          <p:nvPr>
            <p:custDataLst>
              <p:tags r:id="rId23"/>
            </p:custDataLst>
          </p:nvPr>
        </p:nvSpPr>
        <p:spPr>
          <a:xfrm>
            <a:off x="1018540" y="4714875"/>
            <a:ext cx="433705" cy="583565"/>
          </a:xfrm>
          <a:prstGeom prst="rect">
            <a:avLst/>
          </a:prstGeom>
          <a:noFill/>
        </p:spPr>
        <p:txBody>
          <a:bodyPr wrap="none" rtlCol="0">
            <a:normAutofit fontScale="90000"/>
          </a:bodyPr>
          <a:lstStyle/>
          <a:p>
            <a:r>
              <a:rPr lang="en-US" altLang="zh-CN" sz="3200" b="1">
                <a:solidFill>
                  <a:srgbClr val="FFFFFF"/>
                </a:solidFill>
                <a:latin typeface="微软雅黑" panose="020B0503020204020204" charset="-122"/>
                <a:ea typeface="微软雅黑" panose="020B0503020204020204" charset="-122"/>
              </a:rPr>
              <a:t>5</a:t>
            </a:r>
            <a:endParaRPr lang="en-US" altLang="zh-CN" sz="3200" b="1">
              <a:solidFill>
                <a:srgbClr val="FFFFFF"/>
              </a:solidFill>
              <a:latin typeface="微软雅黑" panose="020B0503020204020204" charset="-122"/>
              <a:ea typeface="微软雅黑" panose="020B0503020204020204" charset="-122"/>
            </a:endParaRPr>
          </a:p>
        </p:txBody>
      </p:sp>
      <p:sp>
        <p:nvSpPr>
          <p:cNvPr id="33" name="文本框 32"/>
          <p:cNvSpPr txBox="1"/>
          <p:nvPr>
            <p:custDataLst>
              <p:tags r:id="rId24"/>
            </p:custDataLst>
          </p:nvPr>
        </p:nvSpPr>
        <p:spPr>
          <a:xfrm>
            <a:off x="1018540" y="5497195"/>
            <a:ext cx="433705" cy="583565"/>
          </a:xfrm>
          <a:prstGeom prst="rect">
            <a:avLst/>
          </a:prstGeom>
          <a:noFill/>
        </p:spPr>
        <p:txBody>
          <a:bodyPr wrap="none" rtlCol="0">
            <a:normAutofit fontScale="90000"/>
          </a:bodyPr>
          <a:lstStyle/>
          <a:p>
            <a:r>
              <a:rPr lang="en-US" altLang="zh-CN" sz="3200" b="1">
                <a:solidFill>
                  <a:srgbClr val="FFFFFF"/>
                </a:solidFill>
                <a:latin typeface="微软雅黑" panose="020B0503020204020204" charset="-122"/>
                <a:ea typeface="微软雅黑" panose="020B0503020204020204" charset="-122"/>
              </a:rPr>
              <a:t>6</a:t>
            </a:r>
            <a:endParaRPr lang="en-US" altLang="zh-CN" sz="3200" b="1">
              <a:solidFill>
                <a:srgbClr val="FFFFFF"/>
              </a:solidFill>
              <a:latin typeface="微软雅黑" panose="020B0503020204020204" charset="-122"/>
              <a:ea typeface="微软雅黑" panose="020B0503020204020204" charset="-122"/>
            </a:endParaRPr>
          </a:p>
        </p:txBody>
      </p:sp>
    </p:spTree>
    <p:custDataLst>
      <p:tags r:id="rId25"/>
    </p:custDataLst>
  </p:cSld>
  <p:clrMapOvr>
    <a:masterClrMapping/>
  </p:clrMapOvr>
  <p:transition spd="med">
    <p:split orient="vert"/>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矩形 10"/>
          <p:cNvSpPr/>
          <p:nvPr/>
        </p:nvSpPr>
        <p:spPr>
          <a:xfrm>
            <a:off x="1815465" y="612140"/>
            <a:ext cx="8639810" cy="765175"/>
          </a:xfrm>
          <a:prstGeom prst="rect">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200" b="1" spc="300">
                <a:solidFill>
                  <a:schemeClr val="bg1"/>
                </a:solidFill>
                <a:uFillTx/>
                <a:latin typeface="+mn-ea"/>
                <a:cs typeface="+mn-ea"/>
              </a:rPr>
              <a:t>（七）近代天津的那些第一</a:t>
            </a:r>
            <a:endParaRPr lang="zh-CN" sz="3200" b="1" spc="300">
              <a:solidFill>
                <a:schemeClr val="bg1"/>
              </a:solidFill>
              <a:uFillTx/>
              <a:latin typeface="+mn-ea"/>
              <a:cs typeface="+mn-ea"/>
            </a:endParaRPr>
          </a:p>
        </p:txBody>
      </p:sp>
      <p:pic>
        <p:nvPicPr>
          <p:cNvPr id="5" name="图片 4" descr="图片1"/>
          <p:cNvPicPr>
            <a:picLocks noChangeAspect="1"/>
          </p:cNvPicPr>
          <p:nvPr/>
        </p:nvPicPr>
        <p:blipFill>
          <a:blip r:embed="rId1"/>
          <a:stretch>
            <a:fillRect/>
          </a:stretch>
        </p:blipFill>
        <p:spPr>
          <a:xfrm>
            <a:off x="1671320" y="1597660"/>
            <a:ext cx="8849995" cy="3801745"/>
          </a:xfrm>
          <a:prstGeom prst="rect">
            <a:avLst/>
          </a:prstGeom>
        </p:spPr>
      </p:pic>
      <p:sp>
        <p:nvSpPr>
          <p:cNvPr id="6" name="文本框 5"/>
          <p:cNvSpPr txBox="1"/>
          <p:nvPr/>
        </p:nvSpPr>
        <p:spPr>
          <a:xfrm>
            <a:off x="3837305" y="5818505"/>
            <a:ext cx="4094480" cy="52197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p>
            <a:r>
              <a:rPr lang="zh-CN" altLang="en-US" sz="2800">
                <a:solidFill>
                  <a:schemeClr val="accent4"/>
                </a:solidFill>
                <a:effectLst/>
              </a:rPr>
              <a:t>是的，多的实在数不过来</a:t>
            </a:r>
            <a:endParaRPr lang="zh-CN" altLang="en-US" sz="2800">
              <a:solidFill>
                <a:schemeClr val="accent4"/>
              </a:solidFill>
              <a:effectLst/>
            </a:endParaRPr>
          </a:p>
        </p:txBody>
      </p:sp>
      <p:sp>
        <p:nvSpPr>
          <p:cNvPr id="7" name="灯片编号占位符 6"/>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p:wipe dir="r"/>
      </p:transition>
    </mc:Choice>
    <mc:Fallback>
      <p:transition spd="slow">
        <p:wipe dir="r"/>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矩形 10"/>
          <p:cNvSpPr/>
          <p:nvPr/>
        </p:nvSpPr>
        <p:spPr>
          <a:xfrm>
            <a:off x="1815465" y="612140"/>
            <a:ext cx="8639810" cy="765175"/>
          </a:xfrm>
          <a:prstGeom prst="rect">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200" b="1" spc="300">
                <a:solidFill>
                  <a:schemeClr val="bg1"/>
                </a:solidFill>
                <a:uFillTx/>
                <a:latin typeface="+mn-ea"/>
                <a:cs typeface="+mn-ea"/>
              </a:rPr>
              <a:t>（八）新中国成立后天津工业的那些第一</a:t>
            </a:r>
            <a:endParaRPr lang="zh-CN" sz="3200" b="1" spc="300">
              <a:solidFill>
                <a:schemeClr val="bg1"/>
              </a:solidFill>
              <a:uFillTx/>
              <a:latin typeface="+mn-ea"/>
              <a:cs typeface="+mn-ea"/>
            </a:endParaRPr>
          </a:p>
        </p:txBody>
      </p:sp>
      <p:sp>
        <p:nvSpPr>
          <p:cNvPr id="6" name="文本框 5"/>
          <p:cNvSpPr txBox="1"/>
          <p:nvPr/>
        </p:nvSpPr>
        <p:spPr>
          <a:xfrm>
            <a:off x="4111625" y="5760720"/>
            <a:ext cx="3738880" cy="52197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p>
            <a:r>
              <a:rPr lang="zh-CN" altLang="en-US" sz="2800">
                <a:solidFill>
                  <a:schemeClr val="accent4"/>
                </a:solidFill>
                <a:effectLst/>
              </a:rPr>
              <a:t>是的，多的也数不过来</a:t>
            </a:r>
            <a:endParaRPr lang="zh-CN" altLang="en-US" sz="2800">
              <a:solidFill>
                <a:schemeClr val="accent4"/>
              </a:solidFill>
              <a:effectLst/>
            </a:endParaRPr>
          </a:p>
        </p:txBody>
      </p:sp>
      <p:pic>
        <p:nvPicPr>
          <p:cNvPr id="2" name="图片 1" descr="图片2"/>
          <p:cNvPicPr>
            <a:picLocks noChangeAspect="1"/>
          </p:cNvPicPr>
          <p:nvPr/>
        </p:nvPicPr>
        <p:blipFill>
          <a:blip r:embed="rId1"/>
          <a:stretch>
            <a:fillRect/>
          </a:stretch>
        </p:blipFill>
        <p:spPr>
          <a:xfrm>
            <a:off x="1854200" y="1638300"/>
            <a:ext cx="8483600" cy="3581400"/>
          </a:xfrm>
          <a:prstGeom prst="rect">
            <a:avLst/>
          </a:prstGeom>
        </p:spPr>
      </p:pic>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
        <p:nvSpPr>
          <p:cNvPr id="4" name="文本框 3"/>
          <p:cNvSpPr txBox="1"/>
          <p:nvPr/>
        </p:nvSpPr>
        <p:spPr>
          <a:xfrm>
            <a:off x="451485" y="6419215"/>
            <a:ext cx="2569845" cy="368300"/>
          </a:xfrm>
          <a:prstGeom prst="rect">
            <a:avLst/>
          </a:prstGeom>
          <a:noFill/>
        </p:spPr>
        <p:txBody>
          <a:bodyPr wrap="square" rtlCol="0">
            <a:spAutoFit/>
          </a:bodyPr>
          <a:p>
            <a:r>
              <a:rPr lang="zh-CN" altLang="en-US" b="1">
                <a:solidFill>
                  <a:srgbClr val="FF0000"/>
                </a:solidFill>
                <a:effectLst>
                  <a:outerShdw blurRad="38100" dist="38100" dir="2700000" algn="tl">
                    <a:srgbClr val="000000">
                      <a:alpha val="43137"/>
                    </a:srgbClr>
                  </a:outerShdw>
                </a:effectLst>
              </a:rPr>
              <a:t>第四部分结束</a:t>
            </a:r>
            <a:r>
              <a:rPr lang="en-US" altLang="zh-CN" b="1">
                <a:solidFill>
                  <a:srgbClr val="FF0000"/>
                </a:solidFill>
                <a:effectLst>
                  <a:outerShdw blurRad="38100" dist="38100" dir="2700000" algn="tl">
                    <a:srgbClr val="000000">
                      <a:alpha val="43137"/>
                    </a:srgbClr>
                  </a:outerShdw>
                </a:effectLst>
              </a:rPr>
              <a:t>·90</a:t>
            </a:r>
            <a:endParaRPr lang="en-US" altLang="zh-CN" b="1">
              <a:solidFill>
                <a:srgbClr val="FF0000"/>
              </a:solidFill>
              <a:effectLst>
                <a:outerShdw blurRad="38100" dist="38100" dir="2700000" algn="tl">
                  <a:srgbClr val="000000">
                    <a:alpha val="43137"/>
                  </a:srgbClr>
                </a:outerShdw>
              </a:effectLst>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p:wipe dir="r"/>
      </p:transition>
    </mc:Choice>
    <mc:Fallback>
      <p:transition spd="slow">
        <p:wipe dir="r"/>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3" name="文本框 2"/>
          <p:cNvSpPr txBox="1"/>
          <p:nvPr/>
        </p:nvSpPr>
        <p:spPr>
          <a:xfrm>
            <a:off x="892810" y="4745355"/>
            <a:ext cx="10551795" cy="1198880"/>
          </a:xfrm>
          <a:prstGeom prst="rect">
            <a:avLst/>
          </a:prstGeom>
          <a:noFill/>
        </p:spPr>
        <p:txBody>
          <a:bodyPr wrap="square" rtlCol="0" anchor="t">
            <a:spAutoFit/>
          </a:bodyPr>
          <a:p>
            <a:pPr algn="l" fontAlgn="auto">
              <a:lnSpc>
                <a:spcPct val="100000"/>
              </a:lnSpc>
              <a:spcBef>
                <a:spcPts val="0"/>
              </a:spcBef>
            </a:pPr>
            <a:r>
              <a:rPr lang="zh-CN" altLang="en-US" b="1" dirty="0" smtClean="0">
                <a:solidFill>
                  <a:srgbClr val="0070C0"/>
                </a:solidFill>
                <a:latin typeface="微软雅黑" panose="020B0503020204020204" charset="-122"/>
                <a:ea typeface="微软雅黑" panose="020B0503020204020204" charset="-122"/>
                <a:cs typeface="微软雅黑" panose="020B0503020204020204" charset="-122"/>
                <a:sym typeface="+mn-ea"/>
              </a:rPr>
              <a:t>越来越多的人认识到 ，在当今中国最为稀缺的资源不是资金 、自然资源 、高素质的劳动力 ，而是企业家精神。政府可以管理国家财富，但政府并不能直接创造国家财富，企业和企业家才是财富的创造者。企业是经济的细胞，只有企业强大起来，国家才能够强大。美国的兴旺，在某种意义上就是企业和企业家的崛起，欧洲和日本的崛起，各大企业和企业家精神也功不可没。</a:t>
            </a:r>
            <a:endParaRPr lang="zh-CN" altLang="en-US"/>
          </a:p>
        </p:txBody>
      </p:sp>
      <p:sp>
        <p:nvSpPr>
          <p:cNvPr id="11" name="矩形 10"/>
          <p:cNvSpPr/>
          <p:nvPr/>
        </p:nvSpPr>
        <p:spPr>
          <a:xfrm>
            <a:off x="2531110" y="462915"/>
            <a:ext cx="7553325" cy="765175"/>
          </a:xfrm>
          <a:prstGeom prst="rect">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3200" b="1" spc="300">
                <a:solidFill>
                  <a:schemeClr val="bg1"/>
                </a:solidFill>
                <a:uFillTx/>
                <a:latin typeface="+mn-ea"/>
                <a:cs typeface="+mn-ea"/>
              </a:rPr>
              <a:t>五、培育弘扬企业家精神的原因</a:t>
            </a:r>
            <a:endParaRPr lang="zh-CN" sz="3200" b="1" spc="300">
              <a:solidFill>
                <a:schemeClr val="bg1"/>
              </a:solidFill>
              <a:uFillTx/>
              <a:latin typeface="+mn-ea"/>
              <a:cs typeface="+mn-ea"/>
            </a:endParaRPr>
          </a:p>
        </p:txBody>
      </p:sp>
      <p:pic>
        <p:nvPicPr>
          <p:cNvPr id="4" name="图片 3" descr="敬天爱人"/>
          <p:cNvPicPr>
            <a:picLocks noChangeAspect="1"/>
          </p:cNvPicPr>
          <p:nvPr>
            <p:custDataLst>
              <p:tags r:id="rId1"/>
            </p:custDataLst>
          </p:nvPr>
        </p:nvPicPr>
        <p:blipFill>
          <a:blip r:embed="rId2"/>
          <a:stretch>
            <a:fillRect/>
          </a:stretch>
        </p:blipFill>
        <p:spPr>
          <a:xfrm>
            <a:off x="5811520" y="1708785"/>
            <a:ext cx="5290820" cy="2374900"/>
          </a:xfrm>
          <a:prstGeom prst="rect">
            <a:avLst/>
          </a:prstGeom>
        </p:spPr>
      </p:pic>
      <p:pic>
        <p:nvPicPr>
          <p:cNvPr id="5" name="图片 4"/>
          <p:cNvPicPr>
            <a:picLocks noChangeAspect="1"/>
          </p:cNvPicPr>
          <p:nvPr/>
        </p:nvPicPr>
        <p:blipFill>
          <a:blip r:embed="rId3"/>
          <a:stretch>
            <a:fillRect/>
          </a:stretch>
        </p:blipFill>
        <p:spPr>
          <a:xfrm>
            <a:off x="1701165" y="1453515"/>
            <a:ext cx="3942080" cy="2885440"/>
          </a:xfrm>
          <a:prstGeom prst="rect">
            <a:avLst/>
          </a:prstGeom>
        </p:spPr>
      </p:pic>
    </p:spTree>
    <p:custDataLst>
      <p:tags r:id="rId4"/>
    </p:custData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5" name="Freeform 198"/>
          <p:cNvSpPr>
            <a:spLocks noEditPoints="1"/>
          </p:cNvSpPr>
          <p:nvPr>
            <p:custDataLst>
              <p:tags r:id="rId1"/>
            </p:custDataLst>
          </p:nvPr>
        </p:nvSpPr>
        <p:spPr bwMode="auto">
          <a:xfrm>
            <a:off x="10330019" y="4348636"/>
            <a:ext cx="287893" cy="381132"/>
          </a:xfrm>
          <a:custGeom>
            <a:avLst/>
            <a:gdLst>
              <a:gd name="T0" fmla="*/ 56 w 112"/>
              <a:gd name="T1" fmla="*/ 0 h 148"/>
              <a:gd name="T2" fmla="*/ 0 w 112"/>
              <a:gd name="T3" fmla="*/ 56 h 148"/>
              <a:gd name="T4" fmla="*/ 56 w 112"/>
              <a:gd name="T5" fmla="*/ 148 h 148"/>
              <a:gd name="T6" fmla="*/ 112 w 112"/>
              <a:gd name="T7" fmla="*/ 56 h 148"/>
              <a:gd name="T8" fmla="*/ 56 w 112"/>
              <a:gd name="T9" fmla="*/ 0 h 148"/>
              <a:gd name="T10" fmla="*/ 56 w 112"/>
              <a:gd name="T11" fmla="*/ 74 h 148"/>
              <a:gd name="T12" fmla="*/ 34 w 112"/>
              <a:gd name="T13" fmla="*/ 52 h 148"/>
              <a:gd name="T14" fmla="*/ 56 w 112"/>
              <a:gd name="T15" fmla="*/ 30 h 148"/>
              <a:gd name="T16" fmla="*/ 78 w 112"/>
              <a:gd name="T17" fmla="*/ 52 h 148"/>
              <a:gd name="T18" fmla="*/ 56 w 112"/>
              <a:gd name="T19" fmla="*/ 7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148">
                <a:moveTo>
                  <a:pt x="56" y="0"/>
                </a:moveTo>
                <a:cubicBezTo>
                  <a:pt x="25" y="0"/>
                  <a:pt x="0" y="25"/>
                  <a:pt x="0" y="56"/>
                </a:cubicBezTo>
                <a:cubicBezTo>
                  <a:pt x="0" y="88"/>
                  <a:pt x="56" y="148"/>
                  <a:pt x="56" y="148"/>
                </a:cubicBezTo>
                <a:cubicBezTo>
                  <a:pt x="56" y="148"/>
                  <a:pt x="112" y="88"/>
                  <a:pt x="112" y="56"/>
                </a:cubicBezTo>
                <a:cubicBezTo>
                  <a:pt x="112" y="25"/>
                  <a:pt x="87" y="0"/>
                  <a:pt x="56" y="0"/>
                </a:cubicBezTo>
                <a:close/>
                <a:moveTo>
                  <a:pt x="56" y="74"/>
                </a:moveTo>
                <a:cubicBezTo>
                  <a:pt x="44" y="74"/>
                  <a:pt x="34" y="65"/>
                  <a:pt x="34" y="52"/>
                </a:cubicBezTo>
                <a:cubicBezTo>
                  <a:pt x="34" y="40"/>
                  <a:pt x="44" y="30"/>
                  <a:pt x="56" y="30"/>
                </a:cubicBezTo>
                <a:cubicBezTo>
                  <a:pt x="68" y="30"/>
                  <a:pt x="78" y="40"/>
                  <a:pt x="78" y="52"/>
                </a:cubicBezTo>
                <a:cubicBezTo>
                  <a:pt x="78" y="65"/>
                  <a:pt x="68" y="74"/>
                  <a:pt x="56" y="74"/>
                </a:cubicBezTo>
                <a:close/>
              </a:path>
            </a:pathLst>
          </a:custGeom>
          <a:solidFill>
            <a:srgbClr val="FFC000"/>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8" name="Freeform 198"/>
          <p:cNvSpPr>
            <a:spLocks noEditPoints="1"/>
          </p:cNvSpPr>
          <p:nvPr>
            <p:custDataLst>
              <p:tags r:id="rId2"/>
            </p:custDataLst>
          </p:nvPr>
        </p:nvSpPr>
        <p:spPr bwMode="auto">
          <a:xfrm>
            <a:off x="8562587" y="4348636"/>
            <a:ext cx="287893" cy="381132"/>
          </a:xfrm>
          <a:custGeom>
            <a:avLst/>
            <a:gdLst>
              <a:gd name="T0" fmla="*/ 56 w 112"/>
              <a:gd name="T1" fmla="*/ 0 h 148"/>
              <a:gd name="T2" fmla="*/ 0 w 112"/>
              <a:gd name="T3" fmla="*/ 56 h 148"/>
              <a:gd name="T4" fmla="*/ 56 w 112"/>
              <a:gd name="T5" fmla="*/ 148 h 148"/>
              <a:gd name="T6" fmla="*/ 112 w 112"/>
              <a:gd name="T7" fmla="*/ 56 h 148"/>
              <a:gd name="T8" fmla="*/ 56 w 112"/>
              <a:gd name="T9" fmla="*/ 0 h 148"/>
              <a:gd name="T10" fmla="*/ 56 w 112"/>
              <a:gd name="T11" fmla="*/ 74 h 148"/>
              <a:gd name="T12" fmla="*/ 34 w 112"/>
              <a:gd name="T13" fmla="*/ 52 h 148"/>
              <a:gd name="T14" fmla="*/ 56 w 112"/>
              <a:gd name="T15" fmla="*/ 30 h 148"/>
              <a:gd name="T16" fmla="*/ 78 w 112"/>
              <a:gd name="T17" fmla="*/ 52 h 148"/>
              <a:gd name="T18" fmla="*/ 56 w 112"/>
              <a:gd name="T19" fmla="*/ 7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148">
                <a:moveTo>
                  <a:pt x="56" y="0"/>
                </a:moveTo>
                <a:cubicBezTo>
                  <a:pt x="25" y="0"/>
                  <a:pt x="0" y="25"/>
                  <a:pt x="0" y="56"/>
                </a:cubicBezTo>
                <a:cubicBezTo>
                  <a:pt x="0" y="88"/>
                  <a:pt x="56" y="148"/>
                  <a:pt x="56" y="148"/>
                </a:cubicBezTo>
                <a:cubicBezTo>
                  <a:pt x="56" y="148"/>
                  <a:pt x="112" y="88"/>
                  <a:pt x="112" y="56"/>
                </a:cubicBezTo>
                <a:cubicBezTo>
                  <a:pt x="112" y="25"/>
                  <a:pt x="87" y="0"/>
                  <a:pt x="56" y="0"/>
                </a:cubicBezTo>
                <a:close/>
                <a:moveTo>
                  <a:pt x="56" y="74"/>
                </a:moveTo>
                <a:cubicBezTo>
                  <a:pt x="44" y="74"/>
                  <a:pt x="34" y="65"/>
                  <a:pt x="34" y="52"/>
                </a:cubicBezTo>
                <a:cubicBezTo>
                  <a:pt x="34" y="40"/>
                  <a:pt x="44" y="30"/>
                  <a:pt x="56" y="30"/>
                </a:cubicBezTo>
                <a:cubicBezTo>
                  <a:pt x="68" y="30"/>
                  <a:pt x="78" y="40"/>
                  <a:pt x="78" y="52"/>
                </a:cubicBezTo>
                <a:cubicBezTo>
                  <a:pt x="78" y="65"/>
                  <a:pt x="68" y="74"/>
                  <a:pt x="56" y="74"/>
                </a:cubicBezTo>
                <a:close/>
              </a:path>
            </a:pathLst>
          </a:custGeom>
          <a:solidFill>
            <a:srgbClr val="9BBB59"/>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13" name="Rectangle 8"/>
          <p:cNvSpPr>
            <a:spLocks noChangeArrowheads="1"/>
          </p:cNvSpPr>
          <p:nvPr>
            <p:custDataLst>
              <p:tags r:id="rId3"/>
            </p:custDataLst>
          </p:nvPr>
        </p:nvSpPr>
        <p:spPr bwMode="auto">
          <a:xfrm>
            <a:off x="10465786" y="2501620"/>
            <a:ext cx="21265" cy="1913813"/>
          </a:xfrm>
          <a:prstGeom prst="rect">
            <a:avLst/>
          </a:prstGeom>
          <a:solidFill>
            <a:srgbClr val="FFC000"/>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14" name="Rectangle 8"/>
          <p:cNvSpPr>
            <a:spLocks noChangeArrowheads="1"/>
          </p:cNvSpPr>
          <p:nvPr>
            <p:custDataLst>
              <p:tags r:id="rId4"/>
            </p:custDataLst>
          </p:nvPr>
        </p:nvSpPr>
        <p:spPr bwMode="auto">
          <a:xfrm>
            <a:off x="8698354" y="2501620"/>
            <a:ext cx="21265" cy="1913813"/>
          </a:xfrm>
          <a:prstGeom prst="rect">
            <a:avLst/>
          </a:prstGeom>
          <a:solidFill>
            <a:srgbClr val="9BBB59"/>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15" name="Rectangle 5"/>
          <p:cNvSpPr>
            <a:spLocks noChangeArrowheads="1"/>
          </p:cNvSpPr>
          <p:nvPr>
            <p:custDataLst>
              <p:tags r:id="rId5"/>
            </p:custDataLst>
          </p:nvPr>
        </p:nvSpPr>
        <p:spPr bwMode="auto">
          <a:xfrm>
            <a:off x="1636597" y="2501620"/>
            <a:ext cx="21265" cy="1875986"/>
          </a:xfrm>
          <a:prstGeom prst="rect">
            <a:avLst/>
          </a:prstGeom>
          <a:solidFill>
            <a:srgbClr val="1F74AD"/>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16" name="Rectangle 6"/>
          <p:cNvSpPr>
            <a:spLocks noChangeArrowheads="1"/>
          </p:cNvSpPr>
          <p:nvPr>
            <p:custDataLst>
              <p:tags r:id="rId6"/>
            </p:custDataLst>
          </p:nvPr>
        </p:nvSpPr>
        <p:spPr bwMode="auto">
          <a:xfrm>
            <a:off x="3399327" y="2501620"/>
            <a:ext cx="19629" cy="1875986"/>
          </a:xfrm>
          <a:prstGeom prst="rect">
            <a:avLst/>
          </a:prstGeom>
          <a:solidFill>
            <a:srgbClr val="3498DB"/>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17" name="Rectangle 7"/>
          <p:cNvSpPr>
            <a:spLocks noChangeArrowheads="1"/>
          </p:cNvSpPr>
          <p:nvPr>
            <p:custDataLst>
              <p:tags r:id="rId7"/>
            </p:custDataLst>
          </p:nvPr>
        </p:nvSpPr>
        <p:spPr bwMode="auto">
          <a:xfrm>
            <a:off x="5162671" y="2501620"/>
            <a:ext cx="19629" cy="1882991"/>
          </a:xfrm>
          <a:prstGeom prst="rect">
            <a:avLst/>
          </a:prstGeom>
          <a:solidFill>
            <a:srgbClr val="1AA3AA"/>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18" name="Rectangle 8"/>
          <p:cNvSpPr>
            <a:spLocks noChangeArrowheads="1"/>
          </p:cNvSpPr>
          <p:nvPr>
            <p:custDataLst>
              <p:tags r:id="rId8"/>
            </p:custDataLst>
          </p:nvPr>
        </p:nvSpPr>
        <p:spPr bwMode="auto">
          <a:xfrm>
            <a:off x="6937464" y="2501620"/>
            <a:ext cx="21265" cy="1913813"/>
          </a:xfrm>
          <a:prstGeom prst="rect">
            <a:avLst/>
          </a:prstGeom>
          <a:solidFill>
            <a:srgbClr val="69A35B"/>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19" name="Freeform 198"/>
          <p:cNvSpPr>
            <a:spLocks noEditPoints="1"/>
          </p:cNvSpPr>
          <p:nvPr>
            <p:custDataLst>
              <p:tags r:id="rId9"/>
            </p:custDataLst>
          </p:nvPr>
        </p:nvSpPr>
        <p:spPr bwMode="auto">
          <a:xfrm>
            <a:off x="6801697" y="4348636"/>
            <a:ext cx="287893" cy="381132"/>
          </a:xfrm>
          <a:custGeom>
            <a:avLst/>
            <a:gdLst>
              <a:gd name="T0" fmla="*/ 56 w 112"/>
              <a:gd name="T1" fmla="*/ 0 h 148"/>
              <a:gd name="T2" fmla="*/ 0 w 112"/>
              <a:gd name="T3" fmla="*/ 56 h 148"/>
              <a:gd name="T4" fmla="*/ 56 w 112"/>
              <a:gd name="T5" fmla="*/ 148 h 148"/>
              <a:gd name="T6" fmla="*/ 112 w 112"/>
              <a:gd name="T7" fmla="*/ 56 h 148"/>
              <a:gd name="T8" fmla="*/ 56 w 112"/>
              <a:gd name="T9" fmla="*/ 0 h 148"/>
              <a:gd name="T10" fmla="*/ 56 w 112"/>
              <a:gd name="T11" fmla="*/ 74 h 148"/>
              <a:gd name="T12" fmla="*/ 34 w 112"/>
              <a:gd name="T13" fmla="*/ 52 h 148"/>
              <a:gd name="T14" fmla="*/ 56 w 112"/>
              <a:gd name="T15" fmla="*/ 30 h 148"/>
              <a:gd name="T16" fmla="*/ 78 w 112"/>
              <a:gd name="T17" fmla="*/ 52 h 148"/>
              <a:gd name="T18" fmla="*/ 56 w 112"/>
              <a:gd name="T19" fmla="*/ 7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148">
                <a:moveTo>
                  <a:pt x="56" y="0"/>
                </a:moveTo>
                <a:cubicBezTo>
                  <a:pt x="25" y="0"/>
                  <a:pt x="0" y="25"/>
                  <a:pt x="0" y="56"/>
                </a:cubicBezTo>
                <a:cubicBezTo>
                  <a:pt x="0" y="88"/>
                  <a:pt x="56" y="148"/>
                  <a:pt x="56" y="148"/>
                </a:cubicBezTo>
                <a:cubicBezTo>
                  <a:pt x="56" y="148"/>
                  <a:pt x="112" y="88"/>
                  <a:pt x="112" y="56"/>
                </a:cubicBezTo>
                <a:cubicBezTo>
                  <a:pt x="112" y="25"/>
                  <a:pt x="87" y="0"/>
                  <a:pt x="56" y="0"/>
                </a:cubicBezTo>
                <a:close/>
                <a:moveTo>
                  <a:pt x="56" y="74"/>
                </a:moveTo>
                <a:cubicBezTo>
                  <a:pt x="44" y="74"/>
                  <a:pt x="34" y="65"/>
                  <a:pt x="34" y="52"/>
                </a:cubicBezTo>
                <a:cubicBezTo>
                  <a:pt x="34" y="40"/>
                  <a:pt x="44" y="30"/>
                  <a:pt x="56" y="30"/>
                </a:cubicBezTo>
                <a:cubicBezTo>
                  <a:pt x="68" y="30"/>
                  <a:pt x="78" y="40"/>
                  <a:pt x="78" y="52"/>
                </a:cubicBezTo>
                <a:cubicBezTo>
                  <a:pt x="78" y="65"/>
                  <a:pt x="68" y="74"/>
                  <a:pt x="56" y="74"/>
                </a:cubicBezTo>
                <a:close/>
              </a:path>
            </a:pathLst>
          </a:custGeom>
          <a:solidFill>
            <a:srgbClr val="69A35B"/>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20" name="Freeform 199"/>
          <p:cNvSpPr>
            <a:spLocks noEditPoints="1"/>
          </p:cNvSpPr>
          <p:nvPr>
            <p:custDataLst>
              <p:tags r:id="rId10"/>
            </p:custDataLst>
          </p:nvPr>
        </p:nvSpPr>
        <p:spPr bwMode="auto">
          <a:xfrm>
            <a:off x="5025268" y="4348636"/>
            <a:ext cx="291165" cy="381132"/>
          </a:xfrm>
          <a:custGeom>
            <a:avLst/>
            <a:gdLst>
              <a:gd name="T0" fmla="*/ 57 w 113"/>
              <a:gd name="T1" fmla="*/ 0 h 148"/>
              <a:gd name="T2" fmla="*/ 0 w 113"/>
              <a:gd name="T3" fmla="*/ 56 h 148"/>
              <a:gd name="T4" fmla="*/ 57 w 113"/>
              <a:gd name="T5" fmla="*/ 148 h 148"/>
              <a:gd name="T6" fmla="*/ 113 w 113"/>
              <a:gd name="T7" fmla="*/ 56 h 148"/>
              <a:gd name="T8" fmla="*/ 57 w 113"/>
              <a:gd name="T9" fmla="*/ 0 h 148"/>
              <a:gd name="T10" fmla="*/ 57 w 113"/>
              <a:gd name="T11" fmla="*/ 74 h 148"/>
              <a:gd name="T12" fmla="*/ 34 w 113"/>
              <a:gd name="T13" fmla="*/ 52 h 148"/>
              <a:gd name="T14" fmla="*/ 57 w 113"/>
              <a:gd name="T15" fmla="*/ 30 h 148"/>
              <a:gd name="T16" fmla="*/ 79 w 113"/>
              <a:gd name="T17" fmla="*/ 52 h 148"/>
              <a:gd name="T18" fmla="*/ 57 w 113"/>
              <a:gd name="T19" fmla="*/ 7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48">
                <a:moveTo>
                  <a:pt x="57" y="0"/>
                </a:moveTo>
                <a:cubicBezTo>
                  <a:pt x="25" y="0"/>
                  <a:pt x="0" y="25"/>
                  <a:pt x="0" y="56"/>
                </a:cubicBezTo>
                <a:cubicBezTo>
                  <a:pt x="0" y="88"/>
                  <a:pt x="57" y="148"/>
                  <a:pt x="57" y="148"/>
                </a:cubicBezTo>
                <a:cubicBezTo>
                  <a:pt x="57" y="148"/>
                  <a:pt x="113" y="88"/>
                  <a:pt x="113" y="56"/>
                </a:cubicBezTo>
                <a:cubicBezTo>
                  <a:pt x="113" y="25"/>
                  <a:pt x="88" y="0"/>
                  <a:pt x="57" y="0"/>
                </a:cubicBezTo>
                <a:close/>
                <a:moveTo>
                  <a:pt x="57" y="74"/>
                </a:moveTo>
                <a:cubicBezTo>
                  <a:pt x="44" y="74"/>
                  <a:pt x="34" y="65"/>
                  <a:pt x="34" y="52"/>
                </a:cubicBezTo>
                <a:cubicBezTo>
                  <a:pt x="34" y="40"/>
                  <a:pt x="44" y="30"/>
                  <a:pt x="57" y="30"/>
                </a:cubicBezTo>
                <a:cubicBezTo>
                  <a:pt x="69" y="30"/>
                  <a:pt x="79" y="40"/>
                  <a:pt x="79" y="52"/>
                </a:cubicBezTo>
                <a:cubicBezTo>
                  <a:pt x="79" y="65"/>
                  <a:pt x="69" y="74"/>
                  <a:pt x="57" y="74"/>
                </a:cubicBezTo>
                <a:close/>
              </a:path>
            </a:pathLst>
          </a:custGeom>
          <a:solidFill>
            <a:srgbClr val="1AA3AA"/>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21" name="Freeform 200"/>
          <p:cNvSpPr>
            <a:spLocks noEditPoints="1"/>
          </p:cNvSpPr>
          <p:nvPr>
            <p:custDataLst>
              <p:tags r:id="rId11"/>
            </p:custDataLst>
          </p:nvPr>
        </p:nvSpPr>
        <p:spPr bwMode="auto">
          <a:xfrm>
            <a:off x="3260287" y="4348636"/>
            <a:ext cx="291165" cy="381132"/>
          </a:xfrm>
          <a:custGeom>
            <a:avLst/>
            <a:gdLst>
              <a:gd name="T0" fmla="*/ 57 w 113"/>
              <a:gd name="T1" fmla="*/ 0 h 148"/>
              <a:gd name="T2" fmla="*/ 0 w 113"/>
              <a:gd name="T3" fmla="*/ 56 h 148"/>
              <a:gd name="T4" fmla="*/ 57 w 113"/>
              <a:gd name="T5" fmla="*/ 148 h 148"/>
              <a:gd name="T6" fmla="*/ 113 w 113"/>
              <a:gd name="T7" fmla="*/ 56 h 148"/>
              <a:gd name="T8" fmla="*/ 57 w 113"/>
              <a:gd name="T9" fmla="*/ 0 h 148"/>
              <a:gd name="T10" fmla="*/ 57 w 113"/>
              <a:gd name="T11" fmla="*/ 74 h 148"/>
              <a:gd name="T12" fmla="*/ 34 w 113"/>
              <a:gd name="T13" fmla="*/ 52 h 148"/>
              <a:gd name="T14" fmla="*/ 57 w 113"/>
              <a:gd name="T15" fmla="*/ 30 h 148"/>
              <a:gd name="T16" fmla="*/ 79 w 113"/>
              <a:gd name="T17" fmla="*/ 52 h 148"/>
              <a:gd name="T18" fmla="*/ 57 w 113"/>
              <a:gd name="T19" fmla="*/ 7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48">
                <a:moveTo>
                  <a:pt x="57" y="0"/>
                </a:moveTo>
                <a:cubicBezTo>
                  <a:pt x="25" y="0"/>
                  <a:pt x="0" y="25"/>
                  <a:pt x="0" y="56"/>
                </a:cubicBezTo>
                <a:cubicBezTo>
                  <a:pt x="0" y="88"/>
                  <a:pt x="57" y="148"/>
                  <a:pt x="57" y="148"/>
                </a:cubicBezTo>
                <a:cubicBezTo>
                  <a:pt x="57" y="148"/>
                  <a:pt x="113" y="88"/>
                  <a:pt x="113" y="56"/>
                </a:cubicBezTo>
                <a:cubicBezTo>
                  <a:pt x="113" y="25"/>
                  <a:pt x="88" y="0"/>
                  <a:pt x="57" y="0"/>
                </a:cubicBezTo>
                <a:close/>
                <a:moveTo>
                  <a:pt x="57" y="74"/>
                </a:moveTo>
                <a:cubicBezTo>
                  <a:pt x="44" y="74"/>
                  <a:pt x="34" y="65"/>
                  <a:pt x="34" y="52"/>
                </a:cubicBezTo>
                <a:cubicBezTo>
                  <a:pt x="34" y="40"/>
                  <a:pt x="44" y="30"/>
                  <a:pt x="57" y="30"/>
                </a:cubicBezTo>
                <a:cubicBezTo>
                  <a:pt x="69" y="30"/>
                  <a:pt x="79" y="40"/>
                  <a:pt x="79" y="52"/>
                </a:cubicBezTo>
                <a:cubicBezTo>
                  <a:pt x="79" y="65"/>
                  <a:pt x="69" y="74"/>
                  <a:pt x="57" y="74"/>
                </a:cubicBezTo>
                <a:close/>
              </a:path>
            </a:pathLst>
          </a:custGeom>
          <a:solidFill>
            <a:srgbClr val="3498DB"/>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22" name="Freeform 201"/>
          <p:cNvSpPr>
            <a:spLocks noEditPoints="1"/>
          </p:cNvSpPr>
          <p:nvPr>
            <p:custDataLst>
              <p:tags r:id="rId12"/>
            </p:custDataLst>
          </p:nvPr>
        </p:nvSpPr>
        <p:spPr bwMode="auto">
          <a:xfrm>
            <a:off x="1500829" y="4348636"/>
            <a:ext cx="291165" cy="381132"/>
          </a:xfrm>
          <a:custGeom>
            <a:avLst/>
            <a:gdLst>
              <a:gd name="T0" fmla="*/ 56 w 113"/>
              <a:gd name="T1" fmla="*/ 0 h 148"/>
              <a:gd name="T2" fmla="*/ 0 w 113"/>
              <a:gd name="T3" fmla="*/ 56 h 148"/>
              <a:gd name="T4" fmla="*/ 56 w 113"/>
              <a:gd name="T5" fmla="*/ 148 h 148"/>
              <a:gd name="T6" fmla="*/ 113 w 113"/>
              <a:gd name="T7" fmla="*/ 56 h 148"/>
              <a:gd name="T8" fmla="*/ 56 w 113"/>
              <a:gd name="T9" fmla="*/ 0 h 148"/>
              <a:gd name="T10" fmla="*/ 56 w 113"/>
              <a:gd name="T11" fmla="*/ 74 h 148"/>
              <a:gd name="T12" fmla="*/ 34 w 113"/>
              <a:gd name="T13" fmla="*/ 52 h 148"/>
              <a:gd name="T14" fmla="*/ 56 w 113"/>
              <a:gd name="T15" fmla="*/ 30 h 148"/>
              <a:gd name="T16" fmla="*/ 78 w 113"/>
              <a:gd name="T17" fmla="*/ 52 h 148"/>
              <a:gd name="T18" fmla="*/ 56 w 113"/>
              <a:gd name="T19" fmla="*/ 7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48">
                <a:moveTo>
                  <a:pt x="56" y="0"/>
                </a:moveTo>
                <a:cubicBezTo>
                  <a:pt x="25" y="0"/>
                  <a:pt x="0" y="25"/>
                  <a:pt x="0" y="56"/>
                </a:cubicBezTo>
                <a:cubicBezTo>
                  <a:pt x="0" y="88"/>
                  <a:pt x="56" y="148"/>
                  <a:pt x="56" y="148"/>
                </a:cubicBezTo>
                <a:cubicBezTo>
                  <a:pt x="56" y="148"/>
                  <a:pt x="113" y="88"/>
                  <a:pt x="113" y="56"/>
                </a:cubicBezTo>
                <a:cubicBezTo>
                  <a:pt x="113" y="25"/>
                  <a:pt x="87" y="0"/>
                  <a:pt x="56" y="0"/>
                </a:cubicBezTo>
                <a:close/>
                <a:moveTo>
                  <a:pt x="56" y="74"/>
                </a:moveTo>
                <a:cubicBezTo>
                  <a:pt x="44" y="74"/>
                  <a:pt x="34" y="65"/>
                  <a:pt x="34" y="52"/>
                </a:cubicBezTo>
                <a:cubicBezTo>
                  <a:pt x="34" y="40"/>
                  <a:pt x="44" y="30"/>
                  <a:pt x="56" y="30"/>
                </a:cubicBezTo>
                <a:cubicBezTo>
                  <a:pt x="69" y="30"/>
                  <a:pt x="78" y="40"/>
                  <a:pt x="78" y="52"/>
                </a:cubicBezTo>
                <a:cubicBezTo>
                  <a:pt x="78" y="65"/>
                  <a:pt x="69" y="74"/>
                  <a:pt x="56" y="74"/>
                </a:cubicBezTo>
                <a:close/>
              </a:path>
            </a:pathLst>
          </a:custGeom>
          <a:solidFill>
            <a:srgbClr val="1F74AD"/>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23" name="Freeform 17"/>
          <p:cNvSpPr>
            <a:spLocks noEditPoints="1"/>
          </p:cNvSpPr>
          <p:nvPr>
            <p:custDataLst>
              <p:tags r:id="rId13"/>
            </p:custDataLst>
          </p:nvPr>
        </p:nvSpPr>
        <p:spPr bwMode="auto">
          <a:xfrm>
            <a:off x="8281247" y="1719707"/>
            <a:ext cx="888299" cy="456689"/>
          </a:xfrm>
          <a:custGeom>
            <a:avLst/>
            <a:gdLst>
              <a:gd name="T0" fmla="*/ 8 w 185"/>
              <a:gd name="T1" fmla="*/ 31 h 80"/>
              <a:gd name="T2" fmla="*/ 3 w 185"/>
              <a:gd name="T3" fmla="*/ 55 h 80"/>
              <a:gd name="T4" fmla="*/ 16 w 185"/>
              <a:gd name="T5" fmla="*/ 61 h 80"/>
              <a:gd name="T6" fmla="*/ 26 w 185"/>
              <a:gd name="T7" fmla="*/ 61 h 80"/>
              <a:gd name="T8" fmla="*/ 46 w 185"/>
              <a:gd name="T9" fmla="*/ 80 h 80"/>
              <a:gd name="T10" fmla="*/ 66 w 185"/>
              <a:gd name="T11" fmla="*/ 61 h 80"/>
              <a:gd name="T12" fmla="*/ 126 w 185"/>
              <a:gd name="T13" fmla="*/ 61 h 80"/>
              <a:gd name="T14" fmla="*/ 146 w 185"/>
              <a:gd name="T15" fmla="*/ 80 h 80"/>
              <a:gd name="T16" fmla="*/ 166 w 185"/>
              <a:gd name="T17" fmla="*/ 61 h 80"/>
              <a:gd name="T18" fmla="*/ 179 w 185"/>
              <a:gd name="T19" fmla="*/ 61 h 80"/>
              <a:gd name="T20" fmla="*/ 185 w 185"/>
              <a:gd name="T21" fmla="*/ 55 h 80"/>
              <a:gd name="T22" fmla="*/ 185 w 185"/>
              <a:gd name="T23" fmla="*/ 34 h 80"/>
              <a:gd name="T24" fmla="*/ 181 w 185"/>
              <a:gd name="T25" fmla="*/ 28 h 80"/>
              <a:gd name="T26" fmla="*/ 163 w 185"/>
              <a:gd name="T27" fmla="*/ 26 h 80"/>
              <a:gd name="T28" fmla="*/ 149 w 185"/>
              <a:gd name="T29" fmla="*/ 14 h 80"/>
              <a:gd name="T30" fmla="*/ 125 w 185"/>
              <a:gd name="T31" fmla="*/ 0 h 80"/>
              <a:gd name="T32" fmla="*/ 84 w 185"/>
              <a:gd name="T33" fmla="*/ 0 h 80"/>
              <a:gd name="T34" fmla="*/ 35 w 185"/>
              <a:gd name="T35" fmla="*/ 25 h 80"/>
              <a:gd name="T36" fmla="*/ 8 w 185"/>
              <a:gd name="T37" fmla="*/ 31 h 80"/>
              <a:gd name="T38" fmla="*/ 146 w 185"/>
              <a:gd name="T39" fmla="*/ 70 h 80"/>
              <a:gd name="T40" fmla="*/ 135 w 185"/>
              <a:gd name="T41" fmla="*/ 59 h 80"/>
              <a:gd name="T42" fmla="*/ 146 w 185"/>
              <a:gd name="T43" fmla="*/ 49 h 80"/>
              <a:gd name="T44" fmla="*/ 156 w 185"/>
              <a:gd name="T45" fmla="*/ 59 h 80"/>
              <a:gd name="T46" fmla="*/ 146 w 185"/>
              <a:gd name="T47" fmla="*/ 70 h 80"/>
              <a:gd name="T48" fmla="*/ 107 w 185"/>
              <a:gd name="T49" fmla="*/ 25 h 80"/>
              <a:gd name="T50" fmla="*/ 107 w 185"/>
              <a:gd name="T51" fmla="*/ 9 h 80"/>
              <a:gd name="T52" fmla="*/ 119 w 185"/>
              <a:gd name="T53" fmla="*/ 9 h 80"/>
              <a:gd name="T54" fmla="*/ 135 w 185"/>
              <a:gd name="T55" fmla="*/ 19 h 80"/>
              <a:gd name="T56" fmla="*/ 142 w 185"/>
              <a:gd name="T57" fmla="*/ 25 h 80"/>
              <a:gd name="T58" fmla="*/ 107 w 185"/>
              <a:gd name="T59" fmla="*/ 25 h 80"/>
              <a:gd name="T60" fmla="*/ 98 w 185"/>
              <a:gd name="T61" fmla="*/ 25 h 80"/>
              <a:gd name="T62" fmla="*/ 56 w 185"/>
              <a:gd name="T63" fmla="*/ 25 h 80"/>
              <a:gd name="T64" fmla="*/ 88 w 185"/>
              <a:gd name="T65" fmla="*/ 9 h 80"/>
              <a:gd name="T66" fmla="*/ 98 w 185"/>
              <a:gd name="T67" fmla="*/ 9 h 80"/>
              <a:gd name="T68" fmla="*/ 98 w 185"/>
              <a:gd name="T69" fmla="*/ 25 h 80"/>
              <a:gd name="T70" fmla="*/ 46 w 185"/>
              <a:gd name="T71" fmla="*/ 70 h 80"/>
              <a:gd name="T72" fmla="*/ 36 w 185"/>
              <a:gd name="T73" fmla="*/ 59 h 80"/>
              <a:gd name="T74" fmla="*/ 46 w 185"/>
              <a:gd name="T75" fmla="*/ 49 h 80"/>
              <a:gd name="T76" fmla="*/ 57 w 185"/>
              <a:gd name="T77" fmla="*/ 59 h 80"/>
              <a:gd name="T78" fmla="*/ 46 w 185"/>
              <a:gd name="T79" fmla="*/ 70 h 80"/>
              <a:gd name="T80" fmla="*/ 46 w 185"/>
              <a:gd name="T81" fmla="*/ 70 h 80"/>
              <a:gd name="T82" fmla="*/ 46 w 185"/>
              <a:gd name="T83" fmla="*/ 7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5" h="80">
                <a:moveTo>
                  <a:pt x="8" y="31"/>
                </a:moveTo>
                <a:cubicBezTo>
                  <a:pt x="2" y="33"/>
                  <a:pt x="0" y="46"/>
                  <a:pt x="3" y="55"/>
                </a:cubicBezTo>
                <a:cubicBezTo>
                  <a:pt x="4" y="58"/>
                  <a:pt x="8" y="61"/>
                  <a:pt x="16" y="61"/>
                </a:cubicBezTo>
                <a:cubicBezTo>
                  <a:pt x="26" y="61"/>
                  <a:pt x="26" y="61"/>
                  <a:pt x="26" y="61"/>
                </a:cubicBezTo>
                <a:cubicBezTo>
                  <a:pt x="27" y="72"/>
                  <a:pt x="36" y="80"/>
                  <a:pt x="46" y="80"/>
                </a:cubicBezTo>
                <a:cubicBezTo>
                  <a:pt x="57" y="80"/>
                  <a:pt x="66" y="72"/>
                  <a:pt x="66" y="61"/>
                </a:cubicBezTo>
                <a:cubicBezTo>
                  <a:pt x="126" y="61"/>
                  <a:pt x="126" y="61"/>
                  <a:pt x="126" y="61"/>
                </a:cubicBezTo>
                <a:cubicBezTo>
                  <a:pt x="127" y="72"/>
                  <a:pt x="135" y="80"/>
                  <a:pt x="146" y="80"/>
                </a:cubicBezTo>
                <a:cubicBezTo>
                  <a:pt x="157" y="80"/>
                  <a:pt x="165" y="72"/>
                  <a:pt x="166" y="61"/>
                </a:cubicBezTo>
                <a:cubicBezTo>
                  <a:pt x="179" y="61"/>
                  <a:pt x="179" y="61"/>
                  <a:pt x="179" y="61"/>
                </a:cubicBezTo>
                <a:cubicBezTo>
                  <a:pt x="182" y="61"/>
                  <a:pt x="185" y="58"/>
                  <a:pt x="185" y="55"/>
                </a:cubicBezTo>
                <a:cubicBezTo>
                  <a:pt x="185" y="34"/>
                  <a:pt x="185" y="34"/>
                  <a:pt x="185" y="34"/>
                </a:cubicBezTo>
                <a:cubicBezTo>
                  <a:pt x="185" y="31"/>
                  <a:pt x="183" y="29"/>
                  <a:pt x="181" y="28"/>
                </a:cubicBezTo>
                <a:cubicBezTo>
                  <a:pt x="163" y="26"/>
                  <a:pt x="163" y="26"/>
                  <a:pt x="163" y="26"/>
                </a:cubicBezTo>
                <a:cubicBezTo>
                  <a:pt x="158" y="22"/>
                  <a:pt x="153" y="18"/>
                  <a:pt x="149" y="14"/>
                </a:cubicBezTo>
                <a:cubicBezTo>
                  <a:pt x="141" y="7"/>
                  <a:pt x="134" y="0"/>
                  <a:pt x="125" y="0"/>
                </a:cubicBezTo>
                <a:cubicBezTo>
                  <a:pt x="125" y="0"/>
                  <a:pt x="89" y="0"/>
                  <a:pt x="84" y="0"/>
                </a:cubicBezTo>
                <a:cubicBezTo>
                  <a:pt x="79" y="0"/>
                  <a:pt x="35" y="25"/>
                  <a:pt x="35" y="25"/>
                </a:cubicBezTo>
                <a:cubicBezTo>
                  <a:pt x="35" y="25"/>
                  <a:pt x="12" y="30"/>
                  <a:pt x="8" y="31"/>
                </a:cubicBezTo>
                <a:close/>
                <a:moveTo>
                  <a:pt x="146" y="70"/>
                </a:moveTo>
                <a:cubicBezTo>
                  <a:pt x="140" y="70"/>
                  <a:pt x="135" y="65"/>
                  <a:pt x="135" y="59"/>
                </a:cubicBezTo>
                <a:cubicBezTo>
                  <a:pt x="135" y="54"/>
                  <a:pt x="140" y="49"/>
                  <a:pt x="146" y="49"/>
                </a:cubicBezTo>
                <a:cubicBezTo>
                  <a:pt x="152" y="49"/>
                  <a:pt x="156" y="54"/>
                  <a:pt x="156" y="59"/>
                </a:cubicBezTo>
                <a:cubicBezTo>
                  <a:pt x="156" y="65"/>
                  <a:pt x="152" y="70"/>
                  <a:pt x="146" y="70"/>
                </a:cubicBezTo>
                <a:close/>
                <a:moveTo>
                  <a:pt x="107" y="25"/>
                </a:moveTo>
                <a:cubicBezTo>
                  <a:pt x="107" y="9"/>
                  <a:pt x="107" y="9"/>
                  <a:pt x="107" y="9"/>
                </a:cubicBezTo>
                <a:cubicBezTo>
                  <a:pt x="113" y="9"/>
                  <a:pt x="119" y="9"/>
                  <a:pt x="119" y="9"/>
                </a:cubicBezTo>
                <a:cubicBezTo>
                  <a:pt x="124" y="9"/>
                  <a:pt x="129" y="13"/>
                  <a:pt x="135" y="19"/>
                </a:cubicBezTo>
                <a:cubicBezTo>
                  <a:pt x="137" y="21"/>
                  <a:pt x="140" y="23"/>
                  <a:pt x="142" y="25"/>
                </a:cubicBezTo>
                <a:cubicBezTo>
                  <a:pt x="107" y="25"/>
                  <a:pt x="107" y="25"/>
                  <a:pt x="107" y="25"/>
                </a:cubicBezTo>
                <a:close/>
                <a:moveTo>
                  <a:pt x="98" y="25"/>
                </a:moveTo>
                <a:cubicBezTo>
                  <a:pt x="56" y="25"/>
                  <a:pt x="56" y="25"/>
                  <a:pt x="56" y="25"/>
                </a:cubicBezTo>
                <a:cubicBezTo>
                  <a:pt x="63" y="20"/>
                  <a:pt x="83" y="9"/>
                  <a:pt x="88" y="9"/>
                </a:cubicBezTo>
                <a:cubicBezTo>
                  <a:pt x="90" y="9"/>
                  <a:pt x="94" y="9"/>
                  <a:pt x="98" y="9"/>
                </a:cubicBezTo>
                <a:lnTo>
                  <a:pt x="98" y="25"/>
                </a:lnTo>
                <a:close/>
                <a:moveTo>
                  <a:pt x="46" y="70"/>
                </a:moveTo>
                <a:cubicBezTo>
                  <a:pt x="40" y="70"/>
                  <a:pt x="36" y="65"/>
                  <a:pt x="36" y="59"/>
                </a:cubicBezTo>
                <a:cubicBezTo>
                  <a:pt x="36" y="54"/>
                  <a:pt x="40" y="49"/>
                  <a:pt x="46" y="49"/>
                </a:cubicBezTo>
                <a:cubicBezTo>
                  <a:pt x="52" y="49"/>
                  <a:pt x="57" y="54"/>
                  <a:pt x="57" y="59"/>
                </a:cubicBezTo>
                <a:cubicBezTo>
                  <a:pt x="57" y="65"/>
                  <a:pt x="52" y="70"/>
                  <a:pt x="46" y="70"/>
                </a:cubicBezTo>
                <a:close/>
                <a:moveTo>
                  <a:pt x="46" y="70"/>
                </a:moveTo>
                <a:cubicBezTo>
                  <a:pt x="46" y="70"/>
                  <a:pt x="46" y="70"/>
                  <a:pt x="46" y="70"/>
                </a:cubicBezTo>
              </a:path>
            </a:pathLst>
          </a:custGeom>
          <a:gradFill>
            <a:gsLst>
              <a:gs pos="0">
                <a:srgbClr val="9EE256"/>
              </a:gs>
              <a:gs pos="100000">
                <a:srgbClr val="52762D"/>
              </a:gs>
            </a:gsLst>
            <a:lin ang="5400000" scaled="0"/>
          </a:gra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24" name="Freeform 12"/>
          <p:cNvSpPr>
            <a:spLocks noEditPoints="1"/>
          </p:cNvSpPr>
          <p:nvPr>
            <p:custDataLst>
              <p:tags r:id="rId14"/>
            </p:custDataLst>
          </p:nvPr>
        </p:nvSpPr>
        <p:spPr bwMode="auto">
          <a:xfrm>
            <a:off x="4733809" y="1704251"/>
            <a:ext cx="869491" cy="509816"/>
          </a:xfrm>
          <a:custGeom>
            <a:avLst/>
            <a:gdLst>
              <a:gd name="T0" fmla="*/ 144 w 223"/>
              <a:gd name="T1" fmla="*/ 106 h 128"/>
              <a:gd name="T2" fmla="*/ 188 w 223"/>
              <a:gd name="T3" fmla="*/ 106 h 128"/>
              <a:gd name="T4" fmla="*/ 166 w 223"/>
              <a:gd name="T5" fmla="*/ 120 h 128"/>
              <a:gd name="T6" fmla="*/ 166 w 223"/>
              <a:gd name="T7" fmla="*/ 91 h 128"/>
              <a:gd name="T8" fmla="*/ 166 w 223"/>
              <a:gd name="T9" fmla="*/ 120 h 128"/>
              <a:gd name="T10" fmla="*/ 38 w 223"/>
              <a:gd name="T11" fmla="*/ 106 h 128"/>
              <a:gd name="T12" fmla="*/ 83 w 223"/>
              <a:gd name="T13" fmla="*/ 106 h 128"/>
              <a:gd name="T14" fmla="*/ 61 w 223"/>
              <a:gd name="T15" fmla="*/ 120 h 128"/>
              <a:gd name="T16" fmla="*/ 61 w 223"/>
              <a:gd name="T17" fmla="*/ 91 h 128"/>
              <a:gd name="T18" fmla="*/ 61 w 223"/>
              <a:gd name="T19" fmla="*/ 120 h 128"/>
              <a:gd name="T20" fmla="*/ 220 w 223"/>
              <a:gd name="T21" fmla="*/ 51 h 128"/>
              <a:gd name="T22" fmla="*/ 214 w 223"/>
              <a:gd name="T23" fmla="*/ 16 h 128"/>
              <a:gd name="T24" fmla="*/ 29 w 223"/>
              <a:gd name="T25" fmla="*/ 0 h 128"/>
              <a:gd name="T26" fmla="*/ 7 w 223"/>
              <a:gd name="T27" fmla="*/ 51 h 128"/>
              <a:gd name="T28" fmla="*/ 7 w 223"/>
              <a:gd name="T29" fmla="*/ 56 h 128"/>
              <a:gd name="T30" fmla="*/ 2 w 223"/>
              <a:gd name="T31" fmla="*/ 60 h 128"/>
              <a:gd name="T32" fmla="*/ 0 w 223"/>
              <a:gd name="T33" fmla="*/ 67 h 128"/>
              <a:gd name="T34" fmla="*/ 2 w 223"/>
              <a:gd name="T35" fmla="*/ 74 h 128"/>
              <a:gd name="T36" fmla="*/ 7 w 223"/>
              <a:gd name="T37" fmla="*/ 78 h 128"/>
              <a:gd name="T38" fmla="*/ 7 w 223"/>
              <a:gd name="T39" fmla="*/ 93 h 128"/>
              <a:gd name="T40" fmla="*/ 3 w 223"/>
              <a:gd name="T41" fmla="*/ 103 h 128"/>
              <a:gd name="T42" fmla="*/ 29 w 223"/>
              <a:gd name="T43" fmla="*/ 108 h 128"/>
              <a:gd name="T44" fmla="*/ 35 w 223"/>
              <a:gd name="T45" fmla="*/ 106 h 128"/>
              <a:gd name="T46" fmla="*/ 86 w 223"/>
              <a:gd name="T47" fmla="*/ 106 h 128"/>
              <a:gd name="T48" fmla="*/ 166 w 223"/>
              <a:gd name="T49" fmla="*/ 81 h 128"/>
              <a:gd name="T50" fmla="*/ 204 w 223"/>
              <a:gd name="T51" fmla="*/ 106 h 128"/>
              <a:gd name="T52" fmla="*/ 219 w 223"/>
              <a:gd name="T53" fmla="*/ 103 h 128"/>
              <a:gd name="T54" fmla="*/ 223 w 223"/>
              <a:gd name="T55" fmla="*/ 87 h 128"/>
              <a:gd name="T56" fmla="*/ 60 w 223"/>
              <a:gd name="T57" fmla="*/ 47 h 128"/>
              <a:gd name="T58" fmla="*/ 19 w 223"/>
              <a:gd name="T59" fmla="*/ 17 h 128"/>
              <a:gd name="T60" fmla="*/ 60 w 223"/>
              <a:gd name="T61" fmla="*/ 14 h 128"/>
              <a:gd name="T62" fmla="*/ 63 w 223"/>
              <a:gd name="T63" fmla="*/ 44 h 128"/>
              <a:gd name="T64" fmla="*/ 122 w 223"/>
              <a:gd name="T65" fmla="*/ 45 h 128"/>
              <a:gd name="T66" fmla="*/ 72 w 223"/>
              <a:gd name="T67" fmla="*/ 48 h 128"/>
              <a:gd name="T68" fmla="*/ 70 w 223"/>
              <a:gd name="T69" fmla="*/ 18 h 128"/>
              <a:gd name="T70" fmla="*/ 119 w 223"/>
              <a:gd name="T71" fmla="*/ 15 h 128"/>
              <a:gd name="T72" fmla="*/ 122 w 223"/>
              <a:gd name="T73" fmla="*/ 45 h 128"/>
              <a:gd name="T74" fmla="*/ 178 w 223"/>
              <a:gd name="T75" fmla="*/ 48 h 128"/>
              <a:gd name="T76" fmla="*/ 128 w 223"/>
              <a:gd name="T77" fmla="*/ 45 h 128"/>
              <a:gd name="T78" fmla="*/ 131 w 223"/>
              <a:gd name="T79" fmla="*/ 15 h 128"/>
              <a:gd name="T80" fmla="*/ 181 w 223"/>
              <a:gd name="T81" fmla="*/ 18 h 128"/>
              <a:gd name="T82" fmla="*/ 181 w 223"/>
              <a:gd name="T83" fmla="*/ 74 h 128"/>
              <a:gd name="T84" fmla="*/ 208 w 223"/>
              <a:gd name="T85" fmla="*/ 72 h 128"/>
              <a:gd name="T86" fmla="*/ 181 w 223"/>
              <a:gd name="T87" fmla="*/ 74 h 128"/>
              <a:gd name="T88" fmla="*/ 182 w 223"/>
              <a:gd name="T89" fmla="*/ 70 h 128"/>
              <a:gd name="T90" fmla="*/ 210 w 223"/>
              <a:gd name="T91" fmla="*/ 71 h 128"/>
              <a:gd name="T92" fmla="*/ 181 w 223"/>
              <a:gd name="T93" fmla="*/ 68 h 128"/>
              <a:gd name="T94" fmla="*/ 208 w 223"/>
              <a:gd name="T95" fmla="*/ 67 h 128"/>
              <a:gd name="T96" fmla="*/ 181 w 223"/>
              <a:gd name="T97" fmla="*/ 68 h 128"/>
              <a:gd name="T98" fmla="*/ 182 w 223"/>
              <a:gd name="T99" fmla="*/ 64 h 128"/>
              <a:gd name="T100" fmla="*/ 210 w 223"/>
              <a:gd name="T101" fmla="*/ 65 h 128"/>
              <a:gd name="T102" fmla="*/ 181 w 223"/>
              <a:gd name="T103"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3" h="128">
                <a:moveTo>
                  <a:pt x="166" y="83"/>
                </a:moveTo>
                <a:cubicBezTo>
                  <a:pt x="154" y="83"/>
                  <a:pt x="144" y="93"/>
                  <a:pt x="144" y="106"/>
                </a:cubicBezTo>
                <a:cubicBezTo>
                  <a:pt x="144" y="118"/>
                  <a:pt x="154" y="128"/>
                  <a:pt x="166" y="128"/>
                </a:cubicBezTo>
                <a:cubicBezTo>
                  <a:pt x="178" y="128"/>
                  <a:pt x="188" y="118"/>
                  <a:pt x="188" y="106"/>
                </a:cubicBezTo>
                <a:cubicBezTo>
                  <a:pt x="188" y="93"/>
                  <a:pt x="178" y="83"/>
                  <a:pt x="166" y="83"/>
                </a:cubicBezTo>
                <a:close/>
                <a:moveTo>
                  <a:pt x="166" y="120"/>
                </a:moveTo>
                <a:cubicBezTo>
                  <a:pt x="158" y="120"/>
                  <a:pt x="152" y="113"/>
                  <a:pt x="152" y="106"/>
                </a:cubicBezTo>
                <a:cubicBezTo>
                  <a:pt x="152" y="98"/>
                  <a:pt x="158" y="91"/>
                  <a:pt x="166" y="91"/>
                </a:cubicBezTo>
                <a:cubicBezTo>
                  <a:pt x="174" y="91"/>
                  <a:pt x="180" y="98"/>
                  <a:pt x="180" y="106"/>
                </a:cubicBezTo>
                <a:cubicBezTo>
                  <a:pt x="180" y="113"/>
                  <a:pt x="174" y="120"/>
                  <a:pt x="166" y="120"/>
                </a:cubicBezTo>
                <a:close/>
                <a:moveTo>
                  <a:pt x="61" y="83"/>
                </a:moveTo>
                <a:cubicBezTo>
                  <a:pt x="48" y="83"/>
                  <a:pt x="38" y="93"/>
                  <a:pt x="38" y="106"/>
                </a:cubicBezTo>
                <a:cubicBezTo>
                  <a:pt x="38" y="118"/>
                  <a:pt x="48" y="128"/>
                  <a:pt x="61" y="128"/>
                </a:cubicBezTo>
                <a:cubicBezTo>
                  <a:pt x="73" y="128"/>
                  <a:pt x="83" y="118"/>
                  <a:pt x="83" y="106"/>
                </a:cubicBezTo>
                <a:cubicBezTo>
                  <a:pt x="83" y="93"/>
                  <a:pt x="73" y="83"/>
                  <a:pt x="61" y="83"/>
                </a:cubicBezTo>
                <a:close/>
                <a:moveTo>
                  <a:pt x="61" y="120"/>
                </a:moveTo>
                <a:cubicBezTo>
                  <a:pt x="53" y="120"/>
                  <a:pt x="46" y="113"/>
                  <a:pt x="46" y="106"/>
                </a:cubicBezTo>
                <a:cubicBezTo>
                  <a:pt x="46" y="98"/>
                  <a:pt x="53" y="91"/>
                  <a:pt x="61" y="91"/>
                </a:cubicBezTo>
                <a:cubicBezTo>
                  <a:pt x="68" y="91"/>
                  <a:pt x="75" y="98"/>
                  <a:pt x="75" y="106"/>
                </a:cubicBezTo>
                <a:cubicBezTo>
                  <a:pt x="75" y="113"/>
                  <a:pt x="68" y="120"/>
                  <a:pt x="61" y="120"/>
                </a:cubicBezTo>
                <a:close/>
                <a:moveTo>
                  <a:pt x="220" y="83"/>
                </a:moveTo>
                <a:cubicBezTo>
                  <a:pt x="220" y="51"/>
                  <a:pt x="220" y="51"/>
                  <a:pt x="220" y="51"/>
                </a:cubicBezTo>
                <a:cubicBezTo>
                  <a:pt x="220" y="51"/>
                  <a:pt x="220" y="51"/>
                  <a:pt x="220" y="51"/>
                </a:cubicBezTo>
                <a:cubicBezTo>
                  <a:pt x="220" y="29"/>
                  <a:pt x="214" y="16"/>
                  <a:pt x="214" y="16"/>
                </a:cubicBezTo>
                <a:cubicBezTo>
                  <a:pt x="214" y="7"/>
                  <a:pt x="207" y="0"/>
                  <a:pt x="198" y="0"/>
                </a:cubicBezTo>
                <a:cubicBezTo>
                  <a:pt x="29" y="0"/>
                  <a:pt x="29" y="0"/>
                  <a:pt x="29" y="0"/>
                </a:cubicBezTo>
                <a:cubicBezTo>
                  <a:pt x="20" y="0"/>
                  <a:pt x="13" y="7"/>
                  <a:pt x="13" y="16"/>
                </a:cubicBezTo>
                <a:cubicBezTo>
                  <a:pt x="13" y="16"/>
                  <a:pt x="7" y="29"/>
                  <a:pt x="7" y="51"/>
                </a:cubicBezTo>
                <a:cubicBezTo>
                  <a:pt x="7" y="51"/>
                  <a:pt x="7" y="51"/>
                  <a:pt x="7" y="51"/>
                </a:cubicBezTo>
                <a:cubicBezTo>
                  <a:pt x="7" y="56"/>
                  <a:pt x="7" y="56"/>
                  <a:pt x="7" y="56"/>
                </a:cubicBezTo>
                <a:cubicBezTo>
                  <a:pt x="2" y="59"/>
                  <a:pt x="2" y="59"/>
                  <a:pt x="2" y="59"/>
                </a:cubicBezTo>
                <a:cubicBezTo>
                  <a:pt x="2" y="60"/>
                  <a:pt x="2" y="60"/>
                  <a:pt x="2" y="60"/>
                </a:cubicBezTo>
                <a:cubicBezTo>
                  <a:pt x="2" y="60"/>
                  <a:pt x="2" y="60"/>
                  <a:pt x="2" y="60"/>
                </a:cubicBezTo>
                <a:cubicBezTo>
                  <a:pt x="1" y="60"/>
                  <a:pt x="0" y="63"/>
                  <a:pt x="0" y="67"/>
                </a:cubicBezTo>
                <a:cubicBezTo>
                  <a:pt x="0" y="71"/>
                  <a:pt x="1" y="74"/>
                  <a:pt x="2" y="74"/>
                </a:cubicBezTo>
                <a:cubicBezTo>
                  <a:pt x="2" y="74"/>
                  <a:pt x="2" y="74"/>
                  <a:pt x="2" y="74"/>
                </a:cubicBezTo>
                <a:cubicBezTo>
                  <a:pt x="2" y="75"/>
                  <a:pt x="2" y="75"/>
                  <a:pt x="2" y="75"/>
                </a:cubicBezTo>
                <a:cubicBezTo>
                  <a:pt x="7" y="78"/>
                  <a:pt x="7" y="78"/>
                  <a:pt x="7" y="78"/>
                </a:cubicBezTo>
                <a:cubicBezTo>
                  <a:pt x="7" y="90"/>
                  <a:pt x="7" y="90"/>
                  <a:pt x="7" y="90"/>
                </a:cubicBezTo>
                <a:cubicBezTo>
                  <a:pt x="7" y="91"/>
                  <a:pt x="7" y="92"/>
                  <a:pt x="7" y="93"/>
                </a:cubicBezTo>
                <a:cubicBezTo>
                  <a:pt x="5" y="93"/>
                  <a:pt x="3" y="95"/>
                  <a:pt x="3" y="97"/>
                </a:cubicBezTo>
                <a:cubicBezTo>
                  <a:pt x="3" y="103"/>
                  <a:pt x="3" y="103"/>
                  <a:pt x="3" y="103"/>
                </a:cubicBezTo>
                <a:cubicBezTo>
                  <a:pt x="3" y="106"/>
                  <a:pt x="5" y="108"/>
                  <a:pt x="7" y="108"/>
                </a:cubicBezTo>
                <a:cubicBezTo>
                  <a:pt x="29" y="108"/>
                  <a:pt x="29" y="108"/>
                  <a:pt x="29" y="108"/>
                </a:cubicBezTo>
                <a:cubicBezTo>
                  <a:pt x="30" y="108"/>
                  <a:pt x="31" y="107"/>
                  <a:pt x="32" y="106"/>
                </a:cubicBezTo>
                <a:cubicBezTo>
                  <a:pt x="35" y="106"/>
                  <a:pt x="35" y="106"/>
                  <a:pt x="35" y="106"/>
                </a:cubicBezTo>
                <a:cubicBezTo>
                  <a:pt x="35" y="92"/>
                  <a:pt x="47" y="81"/>
                  <a:pt x="61" y="81"/>
                </a:cubicBezTo>
                <a:cubicBezTo>
                  <a:pt x="75" y="81"/>
                  <a:pt x="86" y="92"/>
                  <a:pt x="86" y="106"/>
                </a:cubicBezTo>
                <a:cubicBezTo>
                  <a:pt x="141" y="106"/>
                  <a:pt x="141" y="106"/>
                  <a:pt x="141" y="106"/>
                </a:cubicBezTo>
                <a:cubicBezTo>
                  <a:pt x="141" y="92"/>
                  <a:pt x="152" y="81"/>
                  <a:pt x="166" y="81"/>
                </a:cubicBezTo>
                <a:cubicBezTo>
                  <a:pt x="180" y="81"/>
                  <a:pt x="191" y="92"/>
                  <a:pt x="191" y="106"/>
                </a:cubicBezTo>
                <a:cubicBezTo>
                  <a:pt x="204" y="106"/>
                  <a:pt x="204" y="106"/>
                  <a:pt x="204" y="106"/>
                </a:cubicBezTo>
                <a:cubicBezTo>
                  <a:pt x="208" y="106"/>
                  <a:pt x="211" y="105"/>
                  <a:pt x="214" y="103"/>
                </a:cubicBezTo>
                <a:cubicBezTo>
                  <a:pt x="219" y="103"/>
                  <a:pt x="219" y="103"/>
                  <a:pt x="219" y="103"/>
                </a:cubicBezTo>
                <a:cubicBezTo>
                  <a:pt x="221" y="103"/>
                  <a:pt x="223" y="101"/>
                  <a:pt x="223" y="99"/>
                </a:cubicBezTo>
                <a:cubicBezTo>
                  <a:pt x="223" y="87"/>
                  <a:pt x="223" y="87"/>
                  <a:pt x="223" y="87"/>
                </a:cubicBezTo>
                <a:cubicBezTo>
                  <a:pt x="223" y="85"/>
                  <a:pt x="222" y="83"/>
                  <a:pt x="220" y="83"/>
                </a:cubicBezTo>
                <a:close/>
                <a:moveTo>
                  <a:pt x="60" y="47"/>
                </a:moveTo>
                <a:cubicBezTo>
                  <a:pt x="13" y="47"/>
                  <a:pt x="13" y="47"/>
                  <a:pt x="13" y="47"/>
                </a:cubicBezTo>
                <a:cubicBezTo>
                  <a:pt x="14" y="28"/>
                  <a:pt x="19" y="17"/>
                  <a:pt x="19" y="17"/>
                </a:cubicBezTo>
                <a:cubicBezTo>
                  <a:pt x="19" y="16"/>
                  <a:pt x="19" y="15"/>
                  <a:pt x="19" y="14"/>
                </a:cubicBezTo>
                <a:cubicBezTo>
                  <a:pt x="60" y="14"/>
                  <a:pt x="60" y="14"/>
                  <a:pt x="60" y="14"/>
                </a:cubicBezTo>
                <a:cubicBezTo>
                  <a:pt x="61" y="14"/>
                  <a:pt x="63" y="15"/>
                  <a:pt x="63" y="17"/>
                </a:cubicBezTo>
                <a:cubicBezTo>
                  <a:pt x="63" y="44"/>
                  <a:pt x="63" y="44"/>
                  <a:pt x="63" y="44"/>
                </a:cubicBezTo>
                <a:cubicBezTo>
                  <a:pt x="63" y="46"/>
                  <a:pt x="61" y="47"/>
                  <a:pt x="60" y="47"/>
                </a:cubicBezTo>
                <a:close/>
                <a:moveTo>
                  <a:pt x="122" y="45"/>
                </a:moveTo>
                <a:cubicBezTo>
                  <a:pt x="122" y="46"/>
                  <a:pt x="121" y="48"/>
                  <a:pt x="119" y="48"/>
                </a:cubicBezTo>
                <a:cubicBezTo>
                  <a:pt x="72" y="48"/>
                  <a:pt x="72" y="48"/>
                  <a:pt x="72" y="48"/>
                </a:cubicBezTo>
                <a:cubicBezTo>
                  <a:pt x="71" y="48"/>
                  <a:pt x="70" y="46"/>
                  <a:pt x="70" y="45"/>
                </a:cubicBezTo>
                <a:cubicBezTo>
                  <a:pt x="70" y="18"/>
                  <a:pt x="70" y="18"/>
                  <a:pt x="70" y="18"/>
                </a:cubicBezTo>
                <a:cubicBezTo>
                  <a:pt x="70" y="16"/>
                  <a:pt x="71" y="15"/>
                  <a:pt x="72" y="15"/>
                </a:cubicBezTo>
                <a:cubicBezTo>
                  <a:pt x="119" y="15"/>
                  <a:pt x="119" y="15"/>
                  <a:pt x="119" y="15"/>
                </a:cubicBezTo>
                <a:cubicBezTo>
                  <a:pt x="121" y="15"/>
                  <a:pt x="122" y="16"/>
                  <a:pt x="122" y="18"/>
                </a:cubicBezTo>
                <a:lnTo>
                  <a:pt x="122" y="45"/>
                </a:lnTo>
                <a:close/>
                <a:moveTo>
                  <a:pt x="181" y="45"/>
                </a:moveTo>
                <a:cubicBezTo>
                  <a:pt x="181" y="46"/>
                  <a:pt x="179" y="48"/>
                  <a:pt x="178" y="48"/>
                </a:cubicBezTo>
                <a:cubicBezTo>
                  <a:pt x="131" y="48"/>
                  <a:pt x="131" y="48"/>
                  <a:pt x="131" y="48"/>
                </a:cubicBezTo>
                <a:cubicBezTo>
                  <a:pt x="129" y="48"/>
                  <a:pt x="128" y="46"/>
                  <a:pt x="128" y="45"/>
                </a:cubicBezTo>
                <a:cubicBezTo>
                  <a:pt x="128" y="18"/>
                  <a:pt x="128" y="18"/>
                  <a:pt x="128" y="18"/>
                </a:cubicBezTo>
                <a:cubicBezTo>
                  <a:pt x="128" y="16"/>
                  <a:pt x="129" y="15"/>
                  <a:pt x="131" y="15"/>
                </a:cubicBezTo>
                <a:cubicBezTo>
                  <a:pt x="178" y="15"/>
                  <a:pt x="178" y="15"/>
                  <a:pt x="178" y="15"/>
                </a:cubicBezTo>
                <a:cubicBezTo>
                  <a:pt x="179" y="15"/>
                  <a:pt x="181" y="16"/>
                  <a:pt x="181" y="18"/>
                </a:cubicBezTo>
                <a:lnTo>
                  <a:pt x="181" y="45"/>
                </a:lnTo>
                <a:close/>
                <a:moveTo>
                  <a:pt x="181" y="74"/>
                </a:moveTo>
                <a:cubicBezTo>
                  <a:pt x="181" y="73"/>
                  <a:pt x="182" y="72"/>
                  <a:pt x="182" y="72"/>
                </a:cubicBezTo>
                <a:cubicBezTo>
                  <a:pt x="208" y="72"/>
                  <a:pt x="208" y="72"/>
                  <a:pt x="208" y="72"/>
                </a:cubicBezTo>
                <a:cubicBezTo>
                  <a:pt x="209" y="72"/>
                  <a:pt x="210" y="73"/>
                  <a:pt x="210" y="74"/>
                </a:cubicBezTo>
                <a:lnTo>
                  <a:pt x="181" y="74"/>
                </a:lnTo>
                <a:close/>
                <a:moveTo>
                  <a:pt x="181" y="71"/>
                </a:moveTo>
                <a:cubicBezTo>
                  <a:pt x="181" y="70"/>
                  <a:pt x="182" y="70"/>
                  <a:pt x="182" y="70"/>
                </a:cubicBezTo>
                <a:cubicBezTo>
                  <a:pt x="208" y="70"/>
                  <a:pt x="208" y="70"/>
                  <a:pt x="208" y="70"/>
                </a:cubicBezTo>
                <a:cubicBezTo>
                  <a:pt x="209" y="70"/>
                  <a:pt x="210" y="70"/>
                  <a:pt x="210" y="71"/>
                </a:cubicBezTo>
                <a:lnTo>
                  <a:pt x="181" y="71"/>
                </a:lnTo>
                <a:close/>
                <a:moveTo>
                  <a:pt x="181" y="68"/>
                </a:moveTo>
                <a:cubicBezTo>
                  <a:pt x="181" y="67"/>
                  <a:pt x="182" y="67"/>
                  <a:pt x="182" y="67"/>
                </a:cubicBezTo>
                <a:cubicBezTo>
                  <a:pt x="208" y="67"/>
                  <a:pt x="208" y="67"/>
                  <a:pt x="208" y="67"/>
                </a:cubicBezTo>
                <a:cubicBezTo>
                  <a:pt x="209" y="67"/>
                  <a:pt x="210" y="67"/>
                  <a:pt x="210" y="68"/>
                </a:cubicBezTo>
                <a:lnTo>
                  <a:pt x="181" y="68"/>
                </a:lnTo>
                <a:close/>
                <a:moveTo>
                  <a:pt x="181" y="65"/>
                </a:moveTo>
                <a:cubicBezTo>
                  <a:pt x="181" y="65"/>
                  <a:pt x="182" y="64"/>
                  <a:pt x="182" y="64"/>
                </a:cubicBezTo>
                <a:cubicBezTo>
                  <a:pt x="208" y="64"/>
                  <a:pt x="208" y="64"/>
                  <a:pt x="208" y="64"/>
                </a:cubicBezTo>
                <a:cubicBezTo>
                  <a:pt x="209" y="64"/>
                  <a:pt x="210" y="65"/>
                  <a:pt x="210" y="65"/>
                </a:cubicBezTo>
                <a:lnTo>
                  <a:pt x="181" y="65"/>
                </a:lnTo>
                <a:close/>
                <a:moveTo>
                  <a:pt x="181" y="65"/>
                </a:moveTo>
                <a:cubicBezTo>
                  <a:pt x="181" y="65"/>
                  <a:pt x="181" y="65"/>
                  <a:pt x="181" y="65"/>
                </a:cubicBezTo>
              </a:path>
            </a:pathLst>
          </a:custGeom>
          <a:solidFill>
            <a:srgbClr val="1AA3AA"/>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25" name="Freeform 21"/>
          <p:cNvSpPr>
            <a:spLocks noEditPoints="1"/>
          </p:cNvSpPr>
          <p:nvPr>
            <p:custDataLst>
              <p:tags r:id="rId15"/>
            </p:custDataLst>
          </p:nvPr>
        </p:nvSpPr>
        <p:spPr bwMode="auto">
          <a:xfrm>
            <a:off x="6470167" y="1704251"/>
            <a:ext cx="955285" cy="509816"/>
          </a:xfrm>
          <a:custGeom>
            <a:avLst/>
            <a:gdLst>
              <a:gd name="T0" fmla="*/ 179 w 245"/>
              <a:gd name="T1" fmla="*/ 109 h 128"/>
              <a:gd name="T2" fmla="*/ 218 w 245"/>
              <a:gd name="T3" fmla="*/ 109 h 128"/>
              <a:gd name="T4" fmla="*/ 199 w 245"/>
              <a:gd name="T5" fmla="*/ 121 h 128"/>
              <a:gd name="T6" fmla="*/ 199 w 245"/>
              <a:gd name="T7" fmla="*/ 97 h 128"/>
              <a:gd name="T8" fmla="*/ 199 w 245"/>
              <a:gd name="T9" fmla="*/ 121 h 128"/>
              <a:gd name="T10" fmla="*/ 26 w 245"/>
              <a:gd name="T11" fmla="*/ 109 h 128"/>
              <a:gd name="T12" fmla="*/ 64 w 245"/>
              <a:gd name="T13" fmla="*/ 109 h 128"/>
              <a:gd name="T14" fmla="*/ 45 w 245"/>
              <a:gd name="T15" fmla="*/ 121 h 128"/>
              <a:gd name="T16" fmla="*/ 45 w 245"/>
              <a:gd name="T17" fmla="*/ 97 h 128"/>
              <a:gd name="T18" fmla="*/ 45 w 245"/>
              <a:gd name="T19" fmla="*/ 121 h 128"/>
              <a:gd name="T20" fmla="*/ 9 w 245"/>
              <a:gd name="T21" fmla="*/ 86 h 128"/>
              <a:gd name="T22" fmla="*/ 7 w 245"/>
              <a:gd name="T23" fmla="*/ 104 h 128"/>
              <a:gd name="T24" fmla="*/ 0 w 245"/>
              <a:gd name="T25" fmla="*/ 112 h 128"/>
              <a:gd name="T26" fmla="*/ 23 w 245"/>
              <a:gd name="T27" fmla="*/ 110 h 128"/>
              <a:gd name="T28" fmla="*/ 66 w 245"/>
              <a:gd name="T29" fmla="*/ 110 h 128"/>
              <a:gd name="T30" fmla="*/ 177 w 245"/>
              <a:gd name="T31" fmla="*/ 112 h 128"/>
              <a:gd name="T32" fmla="*/ 198 w 245"/>
              <a:gd name="T33" fmla="*/ 88 h 128"/>
              <a:gd name="T34" fmla="*/ 219 w 245"/>
              <a:gd name="T35" fmla="*/ 112 h 128"/>
              <a:gd name="T36" fmla="*/ 245 w 245"/>
              <a:gd name="T37" fmla="*/ 92 h 128"/>
              <a:gd name="T38" fmla="*/ 224 w 245"/>
              <a:gd name="T39" fmla="*/ 0 h 128"/>
              <a:gd name="T40" fmla="*/ 0 w 245"/>
              <a:gd name="T41" fmla="*/ 20 h 128"/>
              <a:gd name="T42" fmla="*/ 7 w 245"/>
              <a:gd name="T43" fmla="*/ 84 h 128"/>
              <a:gd name="T44" fmla="*/ 146 w 245"/>
              <a:gd name="T45" fmla="*/ 59 h 128"/>
              <a:gd name="T46" fmla="*/ 109 w 245"/>
              <a:gd name="T47" fmla="*/ 11 h 128"/>
              <a:gd name="T48" fmla="*/ 188 w 245"/>
              <a:gd name="T49" fmla="*/ 59 h 128"/>
              <a:gd name="T50" fmla="*/ 227 w 245"/>
              <a:gd name="T51" fmla="*/ 11 h 128"/>
              <a:gd name="T52" fmla="*/ 229 w 245"/>
              <a:gd name="T53" fmla="*/ 48 h 128"/>
              <a:gd name="T54" fmla="*/ 205 w 245"/>
              <a:gd name="T55" fmla="*/ 59 h 128"/>
              <a:gd name="T56" fmla="*/ 148 w 245"/>
              <a:gd name="T57" fmla="*/ 59 h 128"/>
              <a:gd name="T58" fmla="*/ 186 w 245"/>
              <a:gd name="T59" fmla="*/ 11 h 128"/>
              <a:gd name="T60" fmla="*/ 148 w 245"/>
              <a:gd name="T61" fmla="*/ 59 h 128"/>
              <a:gd name="T62" fmla="*/ 107 w 245"/>
              <a:gd name="T63" fmla="*/ 11 h 128"/>
              <a:gd name="T64" fmla="*/ 66 w 245"/>
              <a:gd name="T65" fmla="*/ 59 h 128"/>
              <a:gd name="T66" fmla="*/ 48 w 245"/>
              <a:gd name="T67" fmla="*/ 13 h 128"/>
              <a:gd name="T68" fmla="*/ 64 w 245"/>
              <a:gd name="T69" fmla="*/ 11 h 128"/>
              <a:gd name="T70" fmla="*/ 50 w 245"/>
              <a:gd name="T71" fmla="*/ 59 h 128"/>
              <a:gd name="T72" fmla="*/ 48 w 245"/>
              <a:gd name="T73" fmla="*/ 13 h 128"/>
              <a:gd name="T74" fmla="*/ 22 w 245"/>
              <a:gd name="T75" fmla="*/ 10 h 128"/>
              <a:gd name="T76" fmla="*/ 42 w 245"/>
              <a:gd name="T77" fmla="*/ 58 h 128"/>
              <a:gd name="T78" fmla="*/ 12 w 245"/>
              <a:gd name="T79" fmla="*/ 70 h 128"/>
              <a:gd name="T80" fmla="*/ 12 w 245"/>
              <a:gd name="T81" fmla="*/ 7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5" h="128">
                <a:moveTo>
                  <a:pt x="199" y="90"/>
                </a:moveTo>
                <a:cubicBezTo>
                  <a:pt x="188" y="90"/>
                  <a:pt x="179" y="98"/>
                  <a:pt x="179" y="109"/>
                </a:cubicBezTo>
                <a:cubicBezTo>
                  <a:pt x="179" y="119"/>
                  <a:pt x="188" y="128"/>
                  <a:pt x="199" y="128"/>
                </a:cubicBezTo>
                <a:cubicBezTo>
                  <a:pt x="209" y="128"/>
                  <a:pt x="218" y="119"/>
                  <a:pt x="218" y="109"/>
                </a:cubicBezTo>
                <a:cubicBezTo>
                  <a:pt x="218" y="98"/>
                  <a:pt x="209" y="90"/>
                  <a:pt x="199" y="90"/>
                </a:cubicBezTo>
                <a:close/>
                <a:moveTo>
                  <a:pt x="199" y="121"/>
                </a:moveTo>
                <a:cubicBezTo>
                  <a:pt x="192" y="121"/>
                  <a:pt x="187" y="115"/>
                  <a:pt x="187" y="109"/>
                </a:cubicBezTo>
                <a:cubicBezTo>
                  <a:pt x="187" y="102"/>
                  <a:pt x="192" y="97"/>
                  <a:pt x="199" y="97"/>
                </a:cubicBezTo>
                <a:cubicBezTo>
                  <a:pt x="205" y="97"/>
                  <a:pt x="211" y="102"/>
                  <a:pt x="211" y="109"/>
                </a:cubicBezTo>
                <a:cubicBezTo>
                  <a:pt x="211" y="115"/>
                  <a:pt x="205" y="121"/>
                  <a:pt x="199" y="121"/>
                </a:cubicBezTo>
                <a:close/>
                <a:moveTo>
                  <a:pt x="45" y="90"/>
                </a:moveTo>
                <a:cubicBezTo>
                  <a:pt x="35" y="90"/>
                  <a:pt x="26" y="98"/>
                  <a:pt x="26" y="109"/>
                </a:cubicBezTo>
                <a:cubicBezTo>
                  <a:pt x="26" y="119"/>
                  <a:pt x="35" y="128"/>
                  <a:pt x="45" y="128"/>
                </a:cubicBezTo>
                <a:cubicBezTo>
                  <a:pt x="56" y="128"/>
                  <a:pt x="64" y="119"/>
                  <a:pt x="64" y="109"/>
                </a:cubicBezTo>
                <a:cubicBezTo>
                  <a:pt x="64" y="98"/>
                  <a:pt x="56" y="90"/>
                  <a:pt x="45" y="90"/>
                </a:cubicBezTo>
                <a:close/>
                <a:moveTo>
                  <a:pt x="45" y="121"/>
                </a:moveTo>
                <a:cubicBezTo>
                  <a:pt x="39" y="121"/>
                  <a:pt x="33" y="115"/>
                  <a:pt x="33" y="109"/>
                </a:cubicBezTo>
                <a:cubicBezTo>
                  <a:pt x="33" y="102"/>
                  <a:pt x="39" y="97"/>
                  <a:pt x="45" y="97"/>
                </a:cubicBezTo>
                <a:cubicBezTo>
                  <a:pt x="52" y="97"/>
                  <a:pt x="57" y="102"/>
                  <a:pt x="57" y="109"/>
                </a:cubicBezTo>
                <a:cubicBezTo>
                  <a:pt x="57" y="115"/>
                  <a:pt x="52" y="121"/>
                  <a:pt x="45" y="121"/>
                </a:cubicBezTo>
                <a:close/>
                <a:moveTo>
                  <a:pt x="7" y="84"/>
                </a:moveTo>
                <a:cubicBezTo>
                  <a:pt x="8" y="84"/>
                  <a:pt x="9" y="85"/>
                  <a:pt x="9" y="86"/>
                </a:cubicBezTo>
                <a:cubicBezTo>
                  <a:pt x="9" y="102"/>
                  <a:pt x="9" y="102"/>
                  <a:pt x="9" y="102"/>
                </a:cubicBezTo>
                <a:cubicBezTo>
                  <a:pt x="9" y="103"/>
                  <a:pt x="8" y="104"/>
                  <a:pt x="7" y="104"/>
                </a:cubicBezTo>
                <a:cubicBezTo>
                  <a:pt x="0" y="104"/>
                  <a:pt x="0" y="104"/>
                  <a:pt x="0" y="104"/>
                </a:cubicBezTo>
                <a:cubicBezTo>
                  <a:pt x="0" y="112"/>
                  <a:pt x="0" y="112"/>
                  <a:pt x="0" y="112"/>
                </a:cubicBezTo>
                <a:cubicBezTo>
                  <a:pt x="23" y="112"/>
                  <a:pt x="23" y="112"/>
                  <a:pt x="23" y="112"/>
                </a:cubicBezTo>
                <a:cubicBezTo>
                  <a:pt x="23" y="111"/>
                  <a:pt x="23" y="111"/>
                  <a:pt x="23" y="110"/>
                </a:cubicBezTo>
                <a:cubicBezTo>
                  <a:pt x="23" y="98"/>
                  <a:pt x="33" y="88"/>
                  <a:pt x="45" y="88"/>
                </a:cubicBezTo>
                <a:cubicBezTo>
                  <a:pt x="56" y="88"/>
                  <a:pt x="66" y="98"/>
                  <a:pt x="66" y="110"/>
                </a:cubicBezTo>
                <a:cubicBezTo>
                  <a:pt x="66" y="111"/>
                  <a:pt x="66" y="111"/>
                  <a:pt x="66" y="112"/>
                </a:cubicBezTo>
                <a:cubicBezTo>
                  <a:pt x="177" y="112"/>
                  <a:pt x="177" y="112"/>
                  <a:pt x="177" y="112"/>
                </a:cubicBezTo>
                <a:cubicBezTo>
                  <a:pt x="177" y="111"/>
                  <a:pt x="177" y="111"/>
                  <a:pt x="177" y="110"/>
                </a:cubicBezTo>
                <a:cubicBezTo>
                  <a:pt x="177" y="98"/>
                  <a:pt x="186" y="88"/>
                  <a:pt x="198" y="88"/>
                </a:cubicBezTo>
                <a:cubicBezTo>
                  <a:pt x="210" y="88"/>
                  <a:pt x="219" y="98"/>
                  <a:pt x="219" y="110"/>
                </a:cubicBezTo>
                <a:cubicBezTo>
                  <a:pt x="219" y="111"/>
                  <a:pt x="219" y="111"/>
                  <a:pt x="219" y="112"/>
                </a:cubicBezTo>
                <a:cubicBezTo>
                  <a:pt x="224" y="112"/>
                  <a:pt x="224" y="112"/>
                  <a:pt x="224" y="112"/>
                </a:cubicBezTo>
                <a:cubicBezTo>
                  <a:pt x="235" y="112"/>
                  <a:pt x="245" y="103"/>
                  <a:pt x="245" y="92"/>
                </a:cubicBezTo>
                <a:cubicBezTo>
                  <a:pt x="245" y="20"/>
                  <a:pt x="245" y="20"/>
                  <a:pt x="245" y="20"/>
                </a:cubicBezTo>
                <a:cubicBezTo>
                  <a:pt x="245" y="9"/>
                  <a:pt x="235" y="0"/>
                  <a:pt x="224" y="0"/>
                </a:cubicBezTo>
                <a:cubicBezTo>
                  <a:pt x="20" y="0"/>
                  <a:pt x="20" y="0"/>
                  <a:pt x="20" y="0"/>
                </a:cubicBezTo>
                <a:cubicBezTo>
                  <a:pt x="9" y="0"/>
                  <a:pt x="0" y="9"/>
                  <a:pt x="0" y="20"/>
                </a:cubicBezTo>
                <a:cubicBezTo>
                  <a:pt x="0" y="84"/>
                  <a:pt x="0" y="84"/>
                  <a:pt x="0" y="84"/>
                </a:cubicBezTo>
                <a:cubicBezTo>
                  <a:pt x="7" y="84"/>
                  <a:pt x="7" y="84"/>
                  <a:pt x="7" y="84"/>
                </a:cubicBezTo>
                <a:close/>
                <a:moveTo>
                  <a:pt x="146" y="11"/>
                </a:moveTo>
                <a:cubicBezTo>
                  <a:pt x="146" y="59"/>
                  <a:pt x="146" y="59"/>
                  <a:pt x="146" y="59"/>
                </a:cubicBezTo>
                <a:cubicBezTo>
                  <a:pt x="109" y="59"/>
                  <a:pt x="109" y="59"/>
                  <a:pt x="109" y="59"/>
                </a:cubicBezTo>
                <a:cubicBezTo>
                  <a:pt x="109" y="11"/>
                  <a:pt x="109" y="11"/>
                  <a:pt x="109" y="11"/>
                </a:cubicBezTo>
                <a:lnTo>
                  <a:pt x="146" y="11"/>
                </a:lnTo>
                <a:close/>
                <a:moveTo>
                  <a:pt x="188" y="59"/>
                </a:moveTo>
                <a:cubicBezTo>
                  <a:pt x="188" y="11"/>
                  <a:pt x="188" y="11"/>
                  <a:pt x="188" y="11"/>
                </a:cubicBezTo>
                <a:cubicBezTo>
                  <a:pt x="227" y="11"/>
                  <a:pt x="227" y="11"/>
                  <a:pt x="227" y="11"/>
                </a:cubicBezTo>
                <a:cubicBezTo>
                  <a:pt x="228" y="11"/>
                  <a:pt x="229" y="12"/>
                  <a:pt x="229" y="13"/>
                </a:cubicBezTo>
                <a:cubicBezTo>
                  <a:pt x="229" y="48"/>
                  <a:pt x="229" y="48"/>
                  <a:pt x="229" y="48"/>
                </a:cubicBezTo>
                <a:cubicBezTo>
                  <a:pt x="229" y="49"/>
                  <a:pt x="229" y="59"/>
                  <a:pt x="212" y="59"/>
                </a:cubicBezTo>
                <a:cubicBezTo>
                  <a:pt x="205" y="59"/>
                  <a:pt x="205" y="59"/>
                  <a:pt x="205" y="59"/>
                </a:cubicBezTo>
                <a:lnTo>
                  <a:pt x="188" y="59"/>
                </a:lnTo>
                <a:close/>
                <a:moveTo>
                  <a:pt x="148" y="59"/>
                </a:moveTo>
                <a:cubicBezTo>
                  <a:pt x="148" y="11"/>
                  <a:pt x="148" y="11"/>
                  <a:pt x="148" y="11"/>
                </a:cubicBezTo>
                <a:cubicBezTo>
                  <a:pt x="186" y="11"/>
                  <a:pt x="186" y="11"/>
                  <a:pt x="186" y="11"/>
                </a:cubicBezTo>
                <a:cubicBezTo>
                  <a:pt x="186" y="59"/>
                  <a:pt x="186" y="59"/>
                  <a:pt x="186" y="59"/>
                </a:cubicBezTo>
                <a:lnTo>
                  <a:pt x="148" y="59"/>
                </a:lnTo>
                <a:close/>
                <a:moveTo>
                  <a:pt x="66" y="11"/>
                </a:moveTo>
                <a:cubicBezTo>
                  <a:pt x="107" y="11"/>
                  <a:pt x="107" y="11"/>
                  <a:pt x="107" y="11"/>
                </a:cubicBezTo>
                <a:cubicBezTo>
                  <a:pt x="107" y="59"/>
                  <a:pt x="107" y="59"/>
                  <a:pt x="107" y="59"/>
                </a:cubicBezTo>
                <a:cubicBezTo>
                  <a:pt x="66" y="59"/>
                  <a:pt x="66" y="59"/>
                  <a:pt x="66" y="59"/>
                </a:cubicBezTo>
                <a:lnTo>
                  <a:pt x="66" y="11"/>
                </a:lnTo>
                <a:close/>
                <a:moveTo>
                  <a:pt x="48" y="13"/>
                </a:moveTo>
                <a:cubicBezTo>
                  <a:pt x="48" y="12"/>
                  <a:pt x="49" y="11"/>
                  <a:pt x="50" y="11"/>
                </a:cubicBezTo>
                <a:cubicBezTo>
                  <a:pt x="64" y="11"/>
                  <a:pt x="64" y="11"/>
                  <a:pt x="64" y="11"/>
                </a:cubicBezTo>
                <a:cubicBezTo>
                  <a:pt x="64" y="59"/>
                  <a:pt x="64" y="59"/>
                  <a:pt x="64" y="59"/>
                </a:cubicBezTo>
                <a:cubicBezTo>
                  <a:pt x="50" y="59"/>
                  <a:pt x="50" y="59"/>
                  <a:pt x="50" y="59"/>
                </a:cubicBezTo>
                <a:cubicBezTo>
                  <a:pt x="49" y="59"/>
                  <a:pt x="48" y="58"/>
                  <a:pt x="48" y="57"/>
                </a:cubicBezTo>
                <a:lnTo>
                  <a:pt x="48" y="13"/>
                </a:lnTo>
                <a:close/>
                <a:moveTo>
                  <a:pt x="12" y="21"/>
                </a:moveTo>
                <a:cubicBezTo>
                  <a:pt x="12" y="15"/>
                  <a:pt x="16" y="10"/>
                  <a:pt x="22" y="10"/>
                </a:cubicBezTo>
                <a:cubicBezTo>
                  <a:pt x="42" y="10"/>
                  <a:pt x="42" y="10"/>
                  <a:pt x="42" y="10"/>
                </a:cubicBezTo>
                <a:cubicBezTo>
                  <a:pt x="42" y="58"/>
                  <a:pt x="42" y="58"/>
                  <a:pt x="42" y="58"/>
                </a:cubicBezTo>
                <a:cubicBezTo>
                  <a:pt x="42" y="58"/>
                  <a:pt x="41" y="67"/>
                  <a:pt x="31" y="69"/>
                </a:cubicBezTo>
                <a:cubicBezTo>
                  <a:pt x="21" y="71"/>
                  <a:pt x="12" y="70"/>
                  <a:pt x="12" y="70"/>
                </a:cubicBezTo>
                <a:lnTo>
                  <a:pt x="12" y="21"/>
                </a:lnTo>
                <a:close/>
                <a:moveTo>
                  <a:pt x="12" y="70"/>
                </a:moveTo>
                <a:cubicBezTo>
                  <a:pt x="12" y="70"/>
                  <a:pt x="12" y="70"/>
                  <a:pt x="12" y="70"/>
                </a:cubicBezTo>
              </a:path>
            </a:pathLst>
          </a:custGeom>
          <a:solidFill>
            <a:srgbClr val="69A35B"/>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26" name="Freeform 13"/>
          <p:cNvSpPr>
            <a:spLocks noEditPoints="1"/>
          </p:cNvSpPr>
          <p:nvPr>
            <p:custDataLst>
              <p:tags r:id="rId16"/>
            </p:custDataLst>
          </p:nvPr>
        </p:nvSpPr>
        <p:spPr bwMode="auto">
          <a:xfrm>
            <a:off x="9973371" y="1682750"/>
            <a:ext cx="933836" cy="477147"/>
          </a:xfrm>
          <a:custGeom>
            <a:avLst/>
            <a:gdLst>
              <a:gd name="T0" fmla="*/ 30 w 147"/>
              <a:gd name="T1" fmla="*/ 29 h 80"/>
              <a:gd name="T2" fmla="*/ 0 w 147"/>
              <a:gd name="T3" fmla="*/ 41 h 80"/>
              <a:gd name="T4" fmla="*/ 0 w 147"/>
              <a:gd name="T5" fmla="*/ 58 h 80"/>
              <a:gd name="T6" fmla="*/ 7 w 147"/>
              <a:gd name="T7" fmla="*/ 67 h 80"/>
              <a:gd name="T8" fmla="*/ 25 w 147"/>
              <a:gd name="T9" fmla="*/ 80 h 80"/>
              <a:gd name="T10" fmla="*/ 42 w 147"/>
              <a:gd name="T11" fmla="*/ 68 h 80"/>
              <a:gd name="T12" fmla="*/ 99 w 147"/>
              <a:gd name="T13" fmla="*/ 68 h 80"/>
              <a:gd name="T14" fmla="*/ 117 w 147"/>
              <a:gd name="T15" fmla="*/ 80 h 80"/>
              <a:gd name="T16" fmla="*/ 134 w 147"/>
              <a:gd name="T17" fmla="*/ 68 h 80"/>
              <a:gd name="T18" fmla="*/ 138 w 147"/>
              <a:gd name="T19" fmla="*/ 68 h 80"/>
              <a:gd name="T20" fmla="*/ 147 w 147"/>
              <a:gd name="T21" fmla="*/ 58 h 80"/>
              <a:gd name="T22" fmla="*/ 147 w 147"/>
              <a:gd name="T23" fmla="*/ 37 h 80"/>
              <a:gd name="T24" fmla="*/ 128 w 147"/>
              <a:gd name="T25" fmla="*/ 25 h 80"/>
              <a:gd name="T26" fmla="*/ 113 w 147"/>
              <a:gd name="T27" fmla="*/ 4 h 80"/>
              <a:gd name="T28" fmla="*/ 105 w 147"/>
              <a:gd name="T29" fmla="*/ 0 h 80"/>
              <a:gd name="T30" fmla="*/ 65 w 147"/>
              <a:gd name="T31" fmla="*/ 0 h 80"/>
              <a:gd name="T32" fmla="*/ 57 w 147"/>
              <a:gd name="T33" fmla="*/ 4 h 80"/>
              <a:gd name="T34" fmla="*/ 30 w 147"/>
              <a:gd name="T35" fmla="*/ 29 h 80"/>
              <a:gd name="T36" fmla="*/ 117 w 147"/>
              <a:gd name="T37" fmla="*/ 25 h 80"/>
              <a:gd name="T38" fmla="*/ 116 w 147"/>
              <a:gd name="T39" fmla="*/ 31 h 80"/>
              <a:gd name="T40" fmla="*/ 87 w 147"/>
              <a:gd name="T41" fmla="*/ 31 h 80"/>
              <a:gd name="T42" fmla="*/ 87 w 147"/>
              <a:gd name="T43" fmla="*/ 10 h 80"/>
              <a:gd name="T44" fmla="*/ 102 w 147"/>
              <a:gd name="T45" fmla="*/ 10 h 80"/>
              <a:gd name="T46" fmla="*/ 108 w 147"/>
              <a:gd name="T47" fmla="*/ 13 h 80"/>
              <a:gd name="T48" fmla="*/ 117 w 147"/>
              <a:gd name="T49" fmla="*/ 25 h 80"/>
              <a:gd name="T50" fmla="*/ 117 w 147"/>
              <a:gd name="T51" fmla="*/ 71 h 80"/>
              <a:gd name="T52" fmla="*/ 107 w 147"/>
              <a:gd name="T53" fmla="*/ 61 h 80"/>
              <a:gd name="T54" fmla="*/ 117 w 147"/>
              <a:gd name="T55" fmla="*/ 52 h 80"/>
              <a:gd name="T56" fmla="*/ 126 w 147"/>
              <a:gd name="T57" fmla="*/ 61 h 80"/>
              <a:gd name="T58" fmla="*/ 117 w 147"/>
              <a:gd name="T59" fmla="*/ 71 h 80"/>
              <a:gd name="T60" fmla="*/ 85 w 147"/>
              <a:gd name="T61" fmla="*/ 31 h 80"/>
              <a:gd name="T62" fmla="*/ 45 w 147"/>
              <a:gd name="T63" fmla="*/ 31 h 80"/>
              <a:gd name="T64" fmla="*/ 45 w 147"/>
              <a:gd name="T65" fmla="*/ 27 h 80"/>
              <a:gd name="T66" fmla="*/ 60 w 147"/>
              <a:gd name="T67" fmla="*/ 12 h 80"/>
              <a:gd name="T68" fmla="*/ 67 w 147"/>
              <a:gd name="T69" fmla="*/ 10 h 80"/>
              <a:gd name="T70" fmla="*/ 85 w 147"/>
              <a:gd name="T71" fmla="*/ 10 h 80"/>
              <a:gd name="T72" fmla="*/ 85 w 147"/>
              <a:gd name="T73" fmla="*/ 31 h 80"/>
              <a:gd name="T74" fmla="*/ 25 w 147"/>
              <a:gd name="T75" fmla="*/ 71 h 80"/>
              <a:gd name="T76" fmla="*/ 15 w 147"/>
              <a:gd name="T77" fmla="*/ 61 h 80"/>
              <a:gd name="T78" fmla="*/ 25 w 147"/>
              <a:gd name="T79" fmla="*/ 52 h 80"/>
              <a:gd name="T80" fmla="*/ 34 w 147"/>
              <a:gd name="T81" fmla="*/ 61 h 80"/>
              <a:gd name="T82" fmla="*/ 25 w 147"/>
              <a:gd name="T83" fmla="*/ 71 h 80"/>
              <a:gd name="T84" fmla="*/ 25 w 147"/>
              <a:gd name="T85" fmla="*/ 71 h 80"/>
              <a:gd name="T86" fmla="*/ 25 w 147"/>
              <a:gd name="T87"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7" h="80">
                <a:moveTo>
                  <a:pt x="30" y="29"/>
                </a:moveTo>
                <a:cubicBezTo>
                  <a:pt x="10" y="33"/>
                  <a:pt x="0" y="36"/>
                  <a:pt x="0" y="41"/>
                </a:cubicBezTo>
                <a:cubicBezTo>
                  <a:pt x="0" y="58"/>
                  <a:pt x="0" y="58"/>
                  <a:pt x="0" y="58"/>
                </a:cubicBezTo>
                <a:cubicBezTo>
                  <a:pt x="0" y="60"/>
                  <a:pt x="4" y="64"/>
                  <a:pt x="7" y="67"/>
                </a:cubicBezTo>
                <a:cubicBezTo>
                  <a:pt x="9" y="74"/>
                  <a:pt x="16" y="80"/>
                  <a:pt x="25" y="80"/>
                </a:cubicBezTo>
                <a:cubicBezTo>
                  <a:pt x="33" y="80"/>
                  <a:pt x="39" y="75"/>
                  <a:pt x="42" y="68"/>
                </a:cubicBezTo>
                <a:cubicBezTo>
                  <a:pt x="99" y="68"/>
                  <a:pt x="99" y="68"/>
                  <a:pt x="99" y="68"/>
                </a:cubicBezTo>
                <a:cubicBezTo>
                  <a:pt x="102" y="75"/>
                  <a:pt x="109" y="80"/>
                  <a:pt x="117" y="80"/>
                </a:cubicBezTo>
                <a:cubicBezTo>
                  <a:pt x="125" y="80"/>
                  <a:pt x="131" y="75"/>
                  <a:pt x="134" y="68"/>
                </a:cubicBezTo>
                <a:cubicBezTo>
                  <a:pt x="138" y="68"/>
                  <a:pt x="138" y="68"/>
                  <a:pt x="138" y="68"/>
                </a:cubicBezTo>
                <a:cubicBezTo>
                  <a:pt x="141" y="68"/>
                  <a:pt x="147" y="61"/>
                  <a:pt x="147" y="58"/>
                </a:cubicBezTo>
                <a:cubicBezTo>
                  <a:pt x="147" y="37"/>
                  <a:pt x="147" y="37"/>
                  <a:pt x="147" y="37"/>
                </a:cubicBezTo>
                <a:cubicBezTo>
                  <a:pt x="147" y="32"/>
                  <a:pt x="145" y="29"/>
                  <a:pt x="128" y="25"/>
                </a:cubicBezTo>
                <a:cubicBezTo>
                  <a:pt x="126" y="21"/>
                  <a:pt x="115" y="8"/>
                  <a:pt x="113" y="4"/>
                </a:cubicBezTo>
                <a:cubicBezTo>
                  <a:pt x="111" y="1"/>
                  <a:pt x="108" y="0"/>
                  <a:pt x="105" y="0"/>
                </a:cubicBezTo>
                <a:cubicBezTo>
                  <a:pt x="65" y="0"/>
                  <a:pt x="65" y="0"/>
                  <a:pt x="65" y="0"/>
                </a:cubicBezTo>
                <a:cubicBezTo>
                  <a:pt x="64" y="0"/>
                  <a:pt x="61" y="0"/>
                  <a:pt x="57" y="4"/>
                </a:cubicBezTo>
                <a:cubicBezTo>
                  <a:pt x="51" y="9"/>
                  <a:pt x="42" y="18"/>
                  <a:pt x="30" y="29"/>
                </a:cubicBezTo>
                <a:close/>
                <a:moveTo>
                  <a:pt x="117" y="25"/>
                </a:moveTo>
                <a:cubicBezTo>
                  <a:pt x="120" y="29"/>
                  <a:pt x="118" y="31"/>
                  <a:pt x="116" y="31"/>
                </a:cubicBezTo>
                <a:cubicBezTo>
                  <a:pt x="87" y="31"/>
                  <a:pt x="87" y="31"/>
                  <a:pt x="87" y="31"/>
                </a:cubicBezTo>
                <a:cubicBezTo>
                  <a:pt x="87" y="10"/>
                  <a:pt x="87" y="10"/>
                  <a:pt x="87" y="10"/>
                </a:cubicBezTo>
                <a:cubicBezTo>
                  <a:pt x="102" y="10"/>
                  <a:pt x="102" y="10"/>
                  <a:pt x="102" y="10"/>
                </a:cubicBezTo>
                <a:cubicBezTo>
                  <a:pt x="105" y="10"/>
                  <a:pt x="106" y="11"/>
                  <a:pt x="108" y="13"/>
                </a:cubicBezTo>
                <a:cubicBezTo>
                  <a:pt x="109" y="15"/>
                  <a:pt x="115" y="22"/>
                  <a:pt x="117" y="25"/>
                </a:cubicBezTo>
                <a:close/>
                <a:moveTo>
                  <a:pt x="117" y="71"/>
                </a:moveTo>
                <a:cubicBezTo>
                  <a:pt x="112" y="71"/>
                  <a:pt x="107" y="66"/>
                  <a:pt x="107" y="61"/>
                </a:cubicBezTo>
                <a:cubicBezTo>
                  <a:pt x="107" y="56"/>
                  <a:pt x="112" y="52"/>
                  <a:pt x="117" y="52"/>
                </a:cubicBezTo>
                <a:cubicBezTo>
                  <a:pt x="122" y="52"/>
                  <a:pt x="126" y="56"/>
                  <a:pt x="126" y="61"/>
                </a:cubicBezTo>
                <a:cubicBezTo>
                  <a:pt x="126" y="66"/>
                  <a:pt x="122" y="71"/>
                  <a:pt x="117" y="71"/>
                </a:cubicBezTo>
                <a:close/>
                <a:moveTo>
                  <a:pt x="85" y="31"/>
                </a:moveTo>
                <a:cubicBezTo>
                  <a:pt x="66" y="31"/>
                  <a:pt x="45" y="31"/>
                  <a:pt x="45" y="31"/>
                </a:cubicBezTo>
                <a:cubicBezTo>
                  <a:pt x="43" y="31"/>
                  <a:pt x="41" y="30"/>
                  <a:pt x="45" y="27"/>
                </a:cubicBezTo>
                <a:cubicBezTo>
                  <a:pt x="48" y="23"/>
                  <a:pt x="58" y="14"/>
                  <a:pt x="60" y="12"/>
                </a:cubicBezTo>
                <a:cubicBezTo>
                  <a:pt x="62" y="11"/>
                  <a:pt x="64" y="10"/>
                  <a:pt x="67" y="10"/>
                </a:cubicBezTo>
                <a:cubicBezTo>
                  <a:pt x="85" y="10"/>
                  <a:pt x="85" y="10"/>
                  <a:pt x="85" y="10"/>
                </a:cubicBezTo>
                <a:cubicBezTo>
                  <a:pt x="85" y="31"/>
                  <a:pt x="85" y="31"/>
                  <a:pt x="85" y="31"/>
                </a:cubicBezTo>
                <a:close/>
                <a:moveTo>
                  <a:pt x="25" y="71"/>
                </a:moveTo>
                <a:cubicBezTo>
                  <a:pt x="19" y="71"/>
                  <a:pt x="15" y="66"/>
                  <a:pt x="15" y="61"/>
                </a:cubicBezTo>
                <a:cubicBezTo>
                  <a:pt x="15" y="56"/>
                  <a:pt x="19" y="52"/>
                  <a:pt x="25" y="52"/>
                </a:cubicBezTo>
                <a:cubicBezTo>
                  <a:pt x="30" y="52"/>
                  <a:pt x="34" y="56"/>
                  <a:pt x="34" y="61"/>
                </a:cubicBezTo>
                <a:cubicBezTo>
                  <a:pt x="34" y="66"/>
                  <a:pt x="30" y="71"/>
                  <a:pt x="25" y="71"/>
                </a:cubicBezTo>
                <a:close/>
                <a:moveTo>
                  <a:pt x="25" y="71"/>
                </a:moveTo>
                <a:cubicBezTo>
                  <a:pt x="25" y="71"/>
                  <a:pt x="25" y="71"/>
                  <a:pt x="25" y="71"/>
                </a:cubicBezTo>
              </a:path>
            </a:pathLst>
          </a:custGeom>
          <a:gradFill>
            <a:gsLst>
              <a:gs pos="0">
                <a:srgbClr val="FECF40"/>
              </a:gs>
              <a:gs pos="100000">
                <a:srgbClr val="846C21"/>
              </a:gs>
            </a:gsLst>
            <a:lin ang="5400000" scaled="0"/>
          </a:gra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grpSp>
        <p:nvGrpSpPr>
          <p:cNvPr id="27" name="Group 3"/>
          <p:cNvGrpSpPr/>
          <p:nvPr>
            <p:custDataLst>
              <p:tags r:id="rId17"/>
            </p:custDataLst>
          </p:nvPr>
        </p:nvGrpSpPr>
        <p:grpSpPr>
          <a:xfrm>
            <a:off x="2914494" y="1682750"/>
            <a:ext cx="969474" cy="500246"/>
            <a:chOff x="10482263" y="5135034"/>
            <a:chExt cx="1125538" cy="621772"/>
          </a:xfrm>
          <a:gradFill>
            <a:gsLst>
              <a:gs pos="0">
                <a:srgbClr val="007BD3"/>
              </a:gs>
              <a:gs pos="100000">
                <a:srgbClr val="034373"/>
              </a:gs>
            </a:gsLst>
            <a:lin ang="5400000" scaled="0"/>
          </a:gradFill>
        </p:grpSpPr>
        <p:sp>
          <p:nvSpPr>
            <p:cNvPr id="28" name="Freeform 5"/>
            <p:cNvSpPr>
              <a:spLocks noEditPoints="1"/>
            </p:cNvSpPr>
            <p:nvPr>
              <p:custDataLst>
                <p:tags r:id="rId18"/>
              </p:custDataLst>
            </p:nvPr>
          </p:nvSpPr>
          <p:spPr bwMode="auto">
            <a:xfrm>
              <a:off x="10482263" y="5246159"/>
              <a:ext cx="1125538" cy="463550"/>
            </a:xfrm>
            <a:custGeom>
              <a:avLst/>
              <a:gdLst>
                <a:gd name="T0" fmla="*/ 6 w 300"/>
                <a:gd name="T1" fmla="*/ 86 h 121"/>
                <a:gd name="T2" fmla="*/ 0 w 300"/>
                <a:gd name="T3" fmla="*/ 92 h 121"/>
                <a:gd name="T4" fmla="*/ 0 w 300"/>
                <a:gd name="T5" fmla="*/ 115 h 121"/>
                <a:gd name="T6" fmla="*/ 6 w 300"/>
                <a:gd name="T7" fmla="*/ 121 h 121"/>
                <a:gd name="T8" fmla="*/ 25 w 300"/>
                <a:gd name="T9" fmla="*/ 121 h 121"/>
                <a:gd name="T10" fmla="*/ 27 w 300"/>
                <a:gd name="T11" fmla="*/ 118 h 121"/>
                <a:gd name="T12" fmla="*/ 47 w 300"/>
                <a:gd name="T13" fmla="*/ 99 h 121"/>
                <a:gd name="T14" fmla="*/ 66 w 300"/>
                <a:gd name="T15" fmla="*/ 118 h 121"/>
                <a:gd name="T16" fmla="*/ 69 w 300"/>
                <a:gd name="T17" fmla="*/ 121 h 121"/>
                <a:gd name="T18" fmla="*/ 108 w 300"/>
                <a:gd name="T19" fmla="*/ 121 h 121"/>
                <a:gd name="T20" fmla="*/ 110 w 300"/>
                <a:gd name="T21" fmla="*/ 118 h 121"/>
                <a:gd name="T22" fmla="*/ 130 w 300"/>
                <a:gd name="T23" fmla="*/ 99 h 121"/>
                <a:gd name="T24" fmla="*/ 149 w 300"/>
                <a:gd name="T25" fmla="*/ 118 h 121"/>
                <a:gd name="T26" fmla="*/ 151 w 300"/>
                <a:gd name="T27" fmla="*/ 121 h 121"/>
                <a:gd name="T28" fmla="*/ 186 w 300"/>
                <a:gd name="T29" fmla="*/ 121 h 121"/>
                <a:gd name="T30" fmla="*/ 188 w 300"/>
                <a:gd name="T31" fmla="*/ 118 h 121"/>
                <a:gd name="T32" fmla="*/ 208 w 300"/>
                <a:gd name="T33" fmla="*/ 99 h 121"/>
                <a:gd name="T34" fmla="*/ 228 w 300"/>
                <a:gd name="T35" fmla="*/ 118 h 121"/>
                <a:gd name="T36" fmla="*/ 230 w 300"/>
                <a:gd name="T37" fmla="*/ 121 h 121"/>
                <a:gd name="T38" fmla="*/ 235 w 300"/>
                <a:gd name="T39" fmla="*/ 121 h 121"/>
                <a:gd name="T40" fmla="*/ 237 w 300"/>
                <a:gd name="T41" fmla="*/ 118 h 121"/>
                <a:gd name="T42" fmla="*/ 256 w 300"/>
                <a:gd name="T43" fmla="*/ 99 h 121"/>
                <a:gd name="T44" fmla="*/ 276 w 300"/>
                <a:gd name="T45" fmla="*/ 118 h 121"/>
                <a:gd name="T46" fmla="*/ 278 w 300"/>
                <a:gd name="T47" fmla="*/ 121 h 121"/>
                <a:gd name="T48" fmla="*/ 294 w 300"/>
                <a:gd name="T49" fmla="*/ 121 h 121"/>
                <a:gd name="T50" fmla="*/ 300 w 300"/>
                <a:gd name="T51" fmla="*/ 115 h 121"/>
                <a:gd name="T52" fmla="*/ 300 w 300"/>
                <a:gd name="T53" fmla="*/ 92 h 121"/>
                <a:gd name="T54" fmla="*/ 294 w 300"/>
                <a:gd name="T55" fmla="*/ 86 h 121"/>
                <a:gd name="T56" fmla="*/ 94 w 300"/>
                <a:gd name="T57" fmla="*/ 86 h 121"/>
                <a:gd name="T58" fmla="*/ 94 w 300"/>
                <a:gd name="T59" fmla="*/ 6 h 121"/>
                <a:gd name="T60" fmla="*/ 88 w 300"/>
                <a:gd name="T61" fmla="*/ 0 h 121"/>
                <a:gd name="T62" fmla="*/ 44 w 300"/>
                <a:gd name="T63" fmla="*/ 0 h 121"/>
                <a:gd name="T64" fmla="*/ 40 w 300"/>
                <a:gd name="T65" fmla="*/ 2 h 121"/>
                <a:gd name="T66" fmla="*/ 8 w 300"/>
                <a:gd name="T67" fmla="*/ 40 h 121"/>
                <a:gd name="T68" fmla="*/ 7 w 300"/>
                <a:gd name="T69" fmla="*/ 44 h 121"/>
                <a:gd name="T70" fmla="*/ 7 w 300"/>
                <a:gd name="T71" fmla="*/ 86 h 121"/>
                <a:gd name="T72" fmla="*/ 6 w 300"/>
                <a:gd name="T73" fmla="*/ 86 h 121"/>
                <a:gd name="T74" fmla="*/ 28 w 300"/>
                <a:gd name="T75" fmla="*/ 42 h 121"/>
                <a:gd name="T76" fmla="*/ 28 w 300"/>
                <a:gd name="T77" fmla="*/ 41 h 121"/>
                <a:gd name="T78" fmla="*/ 50 w 300"/>
                <a:gd name="T79" fmla="*/ 14 h 121"/>
                <a:gd name="T80" fmla="*/ 51 w 300"/>
                <a:gd name="T81" fmla="*/ 14 h 121"/>
                <a:gd name="T82" fmla="*/ 77 w 300"/>
                <a:gd name="T83" fmla="*/ 14 h 121"/>
                <a:gd name="T84" fmla="*/ 79 w 300"/>
                <a:gd name="T85" fmla="*/ 16 h 121"/>
                <a:gd name="T86" fmla="*/ 79 w 300"/>
                <a:gd name="T87" fmla="*/ 42 h 121"/>
                <a:gd name="T88" fmla="*/ 77 w 300"/>
                <a:gd name="T89" fmla="*/ 44 h 121"/>
                <a:gd name="T90" fmla="*/ 30 w 300"/>
                <a:gd name="T91" fmla="*/ 44 h 121"/>
                <a:gd name="T92" fmla="*/ 28 w 300"/>
                <a:gd name="T93" fmla="*/ 42 h 121"/>
                <a:gd name="T94" fmla="*/ 28 w 300"/>
                <a:gd name="T95" fmla="*/ 42 h 121"/>
                <a:gd name="T96" fmla="*/ 28 w 300"/>
                <a:gd name="T97" fmla="*/ 4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0" h="121">
                  <a:moveTo>
                    <a:pt x="6" y="86"/>
                  </a:moveTo>
                  <a:cubicBezTo>
                    <a:pt x="3" y="86"/>
                    <a:pt x="0" y="89"/>
                    <a:pt x="0" y="92"/>
                  </a:cubicBezTo>
                  <a:cubicBezTo>
                    <a:pt x="0" y="115"/>
                    <a:pt x="0" y="115"/>
                    <a:pt x="0" y="115"/>
                  </a:cubicBezTo>
                  <a:cubicBezTo>
                    <a:pt x="0" y="118"/>
                    <a:pt x="3" y="121"/>
                    <a:pt x="6" y="121"/>
                  </a:cubicBezTo>
                  <a:cubicBezTo>
                    <a:pt x="25" y="121"/>
                    <a:pt x="25" y="121"/>
                    <a:pt x="25" y="121"/>
                  </a:cubicBezTo>
                  <a:cubicBezTo>
                    <a:pt x="25" y="121"/>
                    <a:pt x="27" y="120"/>
                    <a:pt x="27" y="118"/>
                  </a:cubicBezTo>
                  <a:cubicBezTo>
                    <a:pt x="27" y="108"/>
                    <a:pt x="36" y="99"/>
                    <a:pt x="47" y="99"/>
                  </a:cubicBezTo>
                  <a:cubicBezTo>
                    <a:pt x="58" y="99"/>
                    <a:pt x="66" y="108"/>
                    <a:pt x="66" y="118"/>
                  </a:cubicBezTo>
                  <a:cubicBezTo>
                    <a:pt x="66" y="121"/>
                    <a:pt x="68" y="121"/>
                    <a:pt x="69" y="121"/>
                  </a:cubicBezTo>
                  <a:cubicBezTo>
                    <a:pt x="108" y="121"/>
                    <a:pt x="108" y="121"/>
                    <a:pt x="108" y="121"/>
                  </a:cubicBezTo>
                  <a:cubicBezTo>
                    <a:pt x="108" y="121"/>
                    <a:pt x="110" y="121"/>
                    <a:pt x="110" y="118"/>
                  </a:cubicBezTo>
                  <a:cubicBezTo>
                    <a:pt x="110" y="108"/>
                    <a:pt x="119" y="99"/>
                    <a:pt x="130" y="99"/>
                  </a:cubicBezTo>
                  <a:cubicBezTo>
                    <a:pt x="140" y="99"/>
                    <a:pt x="149" y="108"/>
                    <a:pt x="149" y="118"/>
                  </a:cubicBezTo>
                  <a:cubicBezTo>
                    <a:pt x="149" y="121"/>
                    <a:pt x="151" y="121"/>
                    <a:pt x="151" y="121"/>
                  </a:cubicBezTo>
                  <a:cubicBezTo>
                    <a:pt x="186" y="121"/>
                    <a:pt x="186" y="121"/>
                    <a:pt x="186" y="121"/>
                  </a:cubicBezTo>
                  <a:cubicBezTo>
                    <a:pt x="187" y="121"/>
                    <a:pt x="188" y="121"/>
                    <a:pt x="188" y="118"/>
                  </a:cubicBezTo>
                  <a:cubicBezTo>
                    <a:pt x="188" y="108"/>
                    <a:pt x="197" y="99"/>
                    <a:pt x="208" y="99"/>
                  </a:cubicBezTo>
                  <a:cubicBezTo>
                    <a:pt x="219" y="99"/>
                    <a:pt x="228" y="108"/>
                    <a:pt x="228" y="118"/>
                  </a:cubicBezTo>
                  <a:cubicBezTo>
                    <a:pt x="228" y="121"/>
                    <a:pt x="229" y="121"/>
                    <a:pt x="230" y="121"/>
                  </a:cubicBezTo>
                  <a:cubicBezTo>
                    <a:pt x="235" y="121"/>
                    <a:pt x="235" y="121"/>
                    <a:pt x="235" y="121"/>
                  </a:cubicBezTo>
                  <a:cubicBezTo>
                    <a:pt x="235" y="121"/>
                    <a:pt x="237" y="121"/>
                    <a:pt x="237" y="118"/>
                  </a:cubicBezTo>
                  <a:cubicBezTo>
                    <a:pt x="237" y="108"/>
                    <a:pt x="246" y="99"/>
                    <a:pt x="256" y="99"/>
                  </a:cubicBezTo>
                  <a:cubicBezTo>
                    <a:pt x="267" y="99"/>
                    <a:pt x="276" y="108"/>
                    <a:pt x="276" y="118"/>
                  </a:cubicBezTo>
                  <a:cubicBezTo>
                    <a:pt x="276" y="121"/>
                    <a:pt x="278" y="121"/>
                    <a:pt x="278" y="121"/>
                  </a:cubicBezTo>
                  <a:cubicBezTo>
                    <a:pt x="294" y="121"/>
                    <a:pt x="294" y="121"/>
                    <a:pt x="294" y="121"/>
                  </a:cubicBezTo>
                  <a:cubicBezTo>
                    <a:pt x="297" y="121"/>
                    <a:pt x="300" y="118"/>
                    <a:pt x="300" y="115"/>
                  </a:cubicBezTo>
                  <a:cubicBezTo>
                    <a:pt x="300" y="92"/>
                    <a:pt x="300" y="92"/>
                    <a:pt x="300" y="92"/>
                  </a:cubicBezTo>
                  <a:cubicBezTo>
                    <a:pt x="300" y="89"/>
                    <a:pt x="297" y="86"/>
                    <a:pt x="294" y="86"/>
                  </a:cubicBezTo>
                  <a:cubicBezTo>
                    <a:pt x="94" y="86"/>
                    <a:pt x="94" y="86"/>
                    <a:pt x="94" y="86"/>
                  </a:cubicBezTo>
                  <a:cubicBezTo>
                    <a:pt x="94" y="6"/>
                    <a:pt x="94" y="6"/>
                    <a:pt x="94" y="6"/>
                  </a:cubicBezTo>
                  <a:cubicBezTo>
                    <a:pt x="94" y="3"/>
                    <a:pt x="91" y="0"/>
                    <a:pt x="88" y="0"/>
                  </a:cubicBezTo>
                  <a:cubicBezTo>
                    <a:pt x="44" y="0"/>
                    <a:pt x="44" y="0"/>
                    <a:pt x="44" y="0"/>
                  </a:cubicBezTo>
                  <a:cubicBezTo>
                    <a:pt x="42" y="0"/>
                    <a:pt x="41" y="1"/>
                    <a:pt x="40" y="2"/>
                  </a:cubicBezTo>
                  <a:cubicBezTo>
                    <a:pt x="8" y="40"/>
                    <a:pt x="8" y="40"/>
                    <a:pt x="8" y="40"/>
                  </a:cubicBezTo>
                  <a:cubicBezTo>
                    <a:pt x="7" y="41"/>
                    <a:pt x="7" y="42"/>
                    <a:pt x="7" y="44"/>
                  </a:cubicBezTo>
                  <a:cubicBezTo>
                    <a:pt x="7" y="86"/>
                    <a:pt x="7" y="86"/>
                    <a:pt x="7" y="86"/>
                  </a:cubicBezTo>
                  <a:cubicBezTo>
                    <a:pt x="6" y="86"/>
                    <a:pt x="6" y="86"/>
                    <a:pt x="6" y="86"/>
                  </a:cubicBezTo>
                  <a:close/>
                  <a:moveTo>
                    <a:pt x="28" y="42"/>
                  </a:moveTo>
                  <a:cubicBezTo>
                    <a:pt x="28" y="42"/>
                    <a:pt x="28" y="41"/>
                    <a:pt x="28" y="41"/>
                  </a:cubicBezTo>
                  <a:cubicBezTo>
                    <a:pt x="50" y="14"/>
                    <a:pt x="50" y="14"/>
                    <a:pt x="50" y="14"/>
                  </a:cubicBezTo>
                  <a:cubicBezTo>
                    <a:pt x="50" y="14"/>
                    <a:pt x="50" y="14"/>
                    <a:pt x="51" y="14"/>
                  </a:cubicBezTo>
                  <a:cubicBezTo>
                    <a:pt x="77" y="14"/>
                    <a:pt x="77" y="14"/>
                    <a:pt x="77" y="14"/>
                  </a:cubicBezTo>
                  <a:cubicBezTo>
                    <a:pt x="78" y="14"/>
                    <a:pt x="79" y="15"/>
                    <a:pt x="79" y="16"/>
                  </a:cubicBezTo>
                  <a:cubicBezTo>
                    <a:pt x="79" y="42"/>
                    <a:pt x="79" y="42"/>
                    <a:pt x="79" y="42"/>
                  </a:cubicBezTo>
                  <a:cubicBezTo>
                    <a:pt x="79" y="43"/>
                    <a:pt x="78" y="44"/>
                    <a:pt x="77" y="44"/>
                  </a:cubicBezTo>
                  <a:cubicBezTo>
                    <a:pt x="30" y="44"/>
                    <a:pt x="30" y="44"/>
                    <a:pt x="30" y="44"/>
                  </a:cubicBezTo>
                  <a:cubicBezTo>
                    <a:pt x="29" y="44"/>
                    <a:pt x="29" y="43"/>
                    <a:pt x="28" y="42"/>
                  </a:cubicBezTo>
                  <a:close/>
                  <a:moveTo>
                    <a:pt x="28" y="42"/>
                  </a:moveTo>
                  <a:cubicBezTo>
                    <a:pt x="28" y="42"/>
                    <a:pt x="28" y="42"/>
                    <a:pt x="28" y="4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29" name="Freeform 6"/>
            <p:cNvSpPr>
              <a:spLocks noEditPoints="1"/>
            </p:cNvSpPr>
            <p:nvPr>
              <p:custDataLst>
                <p:tags r:id="rId19"/>
              </p:custDataLst>
            </p:nvPr>
          </p:nvSpPr>
          <p:spPr bwMode="auto">
            <a:xfrm>
              <a:off x="10883900" y="5135034"/>
              <a:ext cx="723900" cy="390525"/>
            </a:xfrm>
            <a:custGeom>
              <a:avLst/>
              <a:gdLst>
                <a:gd name="T0" fmla="*/ 4 w 193"/>
                <a:gd name="T1" fmla="*/ 0 h 102"/>
                <a:gd name="T2" fmla="*/ 0 w 193"/>
                <a:gd name="T3" fmla="*/ 4 h 102"/>
                <a:gd name="T4" fmla="*/ 0 w 193"/>
                <a:gd name="T5" fmla="*/ 98 h 102"/>
                <a:gd name="T6" fmla="*/ 4 w 193"/>
                <a:gd name="T7" fmla="*/ 102 h 102"/>
                <a:gd name="T8" fmla="*/ 189 w 193"/>
                <a:gd name="T9" fmla="*/ 102 h 102"/>
                <a:gd name="T10" fmla="*/ 193 w 193"/>
                <a:gd name="T11" fmla="*/ 98 h 102"/>
                <a:gd name="T12" fmla="*/ 193 w 193"/>
                <a:gd name="T13" fmla="*/ 4 h 102"/>
                <a:gd name="T14" fmla="*/ 189 w 193"/>
                <a:gd name="T15" fmla="*/ 0 h 102"/>
                <a:gd name="T16" fmla="*/ 4 w 193"/>
                <a:gd name="T17" fmla="*/ 0 h 102"/>
                <a:gd name="T18" fmla="*/ 160 w 193"/>
                <a:gd name="T19" fmla="*/ 20 h 102"/>
                <a:gd name="T20" fmla="*/ 167 w 193"/>
                <a:gd name="T21" fmla="*/ 13 h 102"/>
                <a:gd name="T22" fmla="*/ 174 w 193"/>
                <a:gd name="T23" fmla="*/ 20 h 102"/>
                <a:gd name="T24" fmla="*/ 174 w 193"/>
                <a:gd name="T25" fmla="*/ 82 h 102"/>
                <a:gd name="T26" fmla="*/ 167 w 193"/>
                <a:gd name="T27" fmla="*/ 89 h 102"/>
                <a:gd name="T28" fmla="*/ 160 w 193"/>
                <a:gd name="T29" fmla="*/ 82 h 102"/>
                <a:gd name="T30" fmla="*/ 160 w 193"/>
                <a:gd name="T31" fmla="*/ 20 h 102"/>
                <a:gd name="T32" fmla="*/ 132 w 193"/>
                <a:gd name="T33" fmla="*/ 20 h 102"/>
                <a:gd name="T34" fmla="*/ 139 w 193"/>
                <a:gd name="T35" fmla="*/ 13 h 102"/>
                <a:gd name="T36" fmla="*/ 146 w 193"/>
                <a:gd name="T37" fmla="*/ 20 h 102"/>
                <a:gd name="T38" fmla="*/ 146 w 193"/>
                <a:gd name="T39" fmla="*/ 82 h 102"/>
                <a:gd name="T40" fmla="*/ 139 w 193"/>
                <a:gd name="T41" fmla="*/ 89 h 102"/>
                <a:gd name="T42" fmla="*/ 132 w 193"/>
                <a:gd name="T43" fmla="*/ 82 h 102"/>
                <a:gd name="T44" fmla="*/ 132 w 193"/>
                <a:gd name="T45" fmla="*/ 20 h 102"/>
                <a:gd name="T46" fmla="*/ 104 w 193"/>
                <a:gd name="T47" fmla="*/ 20 h 102"/>
                <a:gd name="T48" fmla="*/ 111 w 193"/>
                <a:gd name="T49" fmla="*/ 13 h 102"/>
                <a:gd name="T50" fmla="*/ 118 w 193"/>
                <a:gd name="T51" fmla="*/ 20 h 102"/>
                <a:gd name="T52" fmla="*/ 118 w 193"/>
                <a:gd name="T53" fmla="*/ 82 h 102"/>
                <a:gd name="T54" fmla="*/ 111 w 193"/>
                <a:gd name="T55" fmla="*/ 89 h 102"/>
                <a:gd name="T56" fmla="*/ 104 w 193"/>
                <a:gd name="T57" fmla="*/ 82 h 102"/>
                <a:gd name="T58" fmla="*/ 104 w 193"/>
                <a:gd name="T59" fmla="*/ 20 h 102"/>
                <a:gd name="T60" fmla="*/ 75 w 193"/>
                <a:gd name="T61" fmla="*/ 20 h 102"/>
                <a:gd name="T62" fmla="*/ 82 w 193"/>
                <a:gd name="T63" fmla="*/ 13 h 102"/>
                <a:gd name="T64" fmla="*/ 89 w 193"/>
                <a:gd name="T65" fmla="*/ 20 h 102"/>
                <a:gd name="T66" fmla="*/ 89 w 193"/>
                <a:gd name="T67" fmla="*/ 82 h 102"/>
                <a:gd name="T68" fmla="*/ 82 w 193"/>
                <a:gd name="T69" fmla="*/ 89 h 102"/>
                <a:gd name="T70" fmla="*/ 75 w 193"/>
                <a:gd name="T71" fmla="*/ 82 h 102"/>
                <a:gd name="T72" fmla="*/ 75 w 193"/>
                <a:gd name="T73" fmla="*/ 20 h 102"/>
                <a:gd name="T74" fmla="*/ 47 w 193"/>
                <a:gd name="T75" fmla="*/ 20 h 102"/>
                <a:gd name="T76" fmla="*/ 54 w 193"/>
                <a:gd name="T77" fmla="*/ 13 h 102"/>
                <a:gd name="T78" fmla="*/ 61 w 193"/>
                <a:gd name="T79" fmla="*/ 20 h 102"/>
                <a:gd name="T80" fmla="*/ 61 w 193"/>
                <a:gd name="T81" fmla="*/ 82 h 102"/>
                <a:gd name="T82" fmla="*/ 54 w 193"/>
                <a:gd name="T83" fmla="*/ 89 h 102"/>
                <a:gd name="T84" fmla="*/ 47 w 193"/>
                <a:gd name="T85" fmla="*/ 82 h 102"/>
                <a:gd name="T86" fmla="*/ 47 w 193"/>
                <a:gd name="T87" fmla="*/ 20 h 102"/>
                <a:gd name="T88" fmla="*/ 19 w 193"/>
                <a:gd name="T89" fmla="*/ 20 h 102"/>
                <a:gd name="T90" fmla="*/ 26 w 193"/>
                <a:gd name="T91" fmla="*/ 13 h 102"/>
                <a:gd name="T92" fmla="*/ 33 w 193"/>
                <a:gd name="T93" fmla="*/ 20 h 102"/>
                <a:gd name="T94" fmla="*/ 33 w 193"/>
                <a:gd name="T95" fmla="*/ 82 h 102"/>
                <a:gd name="T96" fmla="*/ 26 w 193"/>
                <a:gd name="T97" fmla="*/ 89 h 102"/>
                <a:gd name="T98" fmla="*/ 19 w 193"/>
                <a:gd name="T99" fmla="*/ 82 h 102"/>
                <a:gd name="T100" fmla="*/ 19 w 193"/>
                <a:gd name="T101" fmla="*/ 20 h 102"/>
                <a:gd name="T102" fmla="*/ 19 w 193"/>
                <a:gd name="T103" fmla="*/ 82 h 102"/>
                <a:gd name="T104" fmla="*/ 19 w 193"/>
                <a:gd name="T105" fmla="*/ 8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3" h="102">
                  <a:moveTo>
                    <a:pt x="4" y="0"/>
                  </a:moveTo>
                  <a:cubicBezTo>
                    <a:pt x="2" y="0"/>
                    <a:pt x="0" y="2"/>
                    <a:pt x="0" y="4"/>
                  </a:cubicBezTo>
                  <a:cubicBezTo>
                    <a:pt x="0" y="98"/>
                    <a:pt x="0" y="98"/>
                    <a:pt x="0" y="98"/>
                  </a:cubicBezTo>
                  <a:cubicBezTo>
                    <a:pt x="0" y="100"/>
                    <a:pt x="2" y="102"/>
                    <a:pt x="4" y="102"/>
                  </a:cubicBezTo>
                  <a:cubicBezTo>
                    <a:pt x="189" y="102"/>
                    <a:pt x="189" y="102"/>
                    <a:pt x="189" y="102"/>
                  </a:cubicBezTo>
                  <a:cubicBezTo>
                    <a:pt x="191" y="102"/>
                    <a:pt x="193" y="100"/>
                    <a:pt x="193" y="98"/>
                  </a:cubicBezTo>
                  <a:cubicBezTo>
                    <a:pt x="193" y="4"/>
                    <a:pt x="193" y="4"/>
                    <a:pt x="193" y="4"/>
                  </a:cubicBezTo>
                  <a:cubicBezTo>
                    <a:pt x="193" y="2"/>
                    <a:pt x="191" y="0"/>
                    <a:pt x="189" y="0"/>
                  </a:cubicBezTo>
                  <a:cubicBezTo>
                    <a:pt x="4" y="0"/>
                    <a:pt x="4" y="0"/>
                    <a:pt x="4" y="0"/>
                  </a:cubicBezTo>
                  <a:close/>
                  <a:moveTo>
                    <a:pt x="160" y="20"/>
                  </a:moveTo>
                  <a:cubicBezTo>
                    <a:pt x="160" y="16"/>
                    <a:pt x="164" y="13"/>
                    <a:pt x="167" y="13"/>
                  </a:cubicBezTo>
                  <a:cubicBezTo>
                    <a:pt x="171" y="13"/>
                    <a:pt x="174" y="16"/>
                    <a:pt x="174" y="20"/>
                  </a:cubicBezTo>
                  <a:cubicBezTo>
                    <a:pt x="174" y="82"/>
                    <a:pt x="174" y="82"/>
                    <a:pt x="174" y="82"/>
                  </a:cubicBezTo>
                  <a:cubicBezTo>
                    <a:pt x="174" y="86"/>
                    <a:pt x="171" y="89"/>
                    <a:pt x="167" y="89"/>
                  </a:cubicBezTo>
                  <a:cubicBezTo>
                    <a:pt x="164" y="89"/>
                    <a:pt x="160" y="86"/>
                    <a:pt x="160" y="82"/>
                  </a:cubicBezTo>
                  <a:lnTo>
                    <a:pt x="160" y="20"/>
                  </a:lnTo>
                  <a:close/>
                  <a:moveTo>
                    <a:pt x="132" y="20"/>
                  </a:moveTo>
                  <a:cubicBezTo>
                    <a:pt x="132" y="16"/>
                    <a:pt x="135" y="13"/>
                    <a:pt x="139" y="13"/>
                  </a:cubicBezTo>
                  <a:cubicBezTo>
                    <a:pt x="143" y="13"/>
                    <a:pt x="146" y="16"/>
                    <a:pt x="146" y="20"/>
                  </a:cubicBezTo>
                  <a:cubicBezTo>
                    <a:pt x="146" y="82"/>
                    <a:pt x="146" y="82"/>
                    <a:pt x="146" y="82"/>
                  </a:cubicBezTo>
                  <a:cubicBezTo>
                    <a:pt x="146" y="86"/>
                    <a:pt x="143" y="89"/>
                    <a:pt x="139" y="89"/>
                  </a:cubicBezTo>
                  <a:cubicBezTo>
                    <a:pt x="135" y="89"/>
                    <a:pt x="132" y="86"/>
                    <a:pt x="132" y="82"/>
                  </a:cubicBezTo>
                  <a:lnTo>
                    <a:pt x="132" y="20"/>
                  </a:lnTo>
                  <a:close/>
                  <a:moveTo>
                    <a:pt x="104" y="20"/>
                  </a:moveTo>
                  <a:cubicBezTo>
                    <a:pt x="104" y="16"/>
                    <a:pt x="107" y="13"/>
                    <a:pt x="111" y="13"/>
                  </a:cubicBezTo>
                  <a:cubicBezTo>
                    <a:pt x="114" y="13"/>
                    <a:pt x="118" y="16"/>
                    <a:pt x="118" y="20"/>
                  </a:cubicBezTo>
                  <a:cubicBezTo>
                    <a:pt x="118" y="82"/>
                    <a:pt x="118" y="82"/>
                    <a:pt x="118" y="82"/>
                  </a:cubicBezTo>
                  <a:cubicBezTo>
                    <a:pt x="118" y="86"/>
                    <a:pt x="114" y="89"/>
                    <a:pt x="111" y="89"/>
                  </a:cubicBezTo>
                  <a:cubicBezTo>
                    <a:pt x="107" y="89"/>
                    <a:pt x="104" y="86"/>
                    <a:pt x="104" y="82"/>
                  </a:cubicBezTo>
                  <a:lnTo>
                    <a:pt x="104" y="20"/>
                  </a:lnTo>
                  <a:close/>
                  <a:moveTo>
                    <a:pt x="75" y="20"/>
                  </a:moveTo>
                  <a:cubicBezTo>
                    <a:pt x="75" y="16"/>
                    <a:pt x="79" y="13"/>
                    <a:pt x="82" y="13"/>
                  </a:cubicBezTo>
                  <a:cubicBezTo>
                    <a:pt x="86" y="13"/>
                    <a:pt x="89" y="16"/>
                    <a:pt x="89" y="20"/>
                  </a:cubicBezTo>
                  <a:cubicBezTo>
                    <a:pt x="89" y="82"/>
                    <a:pt x="89" y="82"/>
                    <a:pt x="89" y="82"/>
                  </a:cubicBezTo>
                  <a:cubicBezTo>
                    <a:pt x="89" y="86"/>
                    <a:pt x="86" y="89"/>
                    <a:pt x="82" y="89"/>
                  </a:cubicBezTo>
                  <a:cubicBezTo>
                    <a:pt x="79" y="89"/>
                    <a:pt x="75" y="86"/>
                    <a:pt x="75" y="82"/>
                  </a:cubicBezTo>
                  <a:lnTo>
                    <a:pt x="75" y="20"/>
                  </a:lnTo>
                  <a:close/>
                  <a:moveTo>
                    <a:pt x="47" y="20"/>
                  </a:moveTo>
                  <a:cubicBezTo>
                    <a:pt x="47" y="16"/>
                    <a:pt x="50" y="13"/>
                    <a:pt x="54" y="13"/>
                  </a:cubicBezTo>
                  <a:cubicBezTo>
                    <a:pt x="58" y="13"/>
                    <a:pt x="61" y="16"/>
                    <a:pt x="61" y="20"/>
                  </a:cubicBezTo>
                  <a:cubicBezTo>
                    <a:pt x="61" y="82"/>
                    <a:pt x="61" y="82"/>
                    <a:pt x="61" y="82"/>
                  </a:cubicBezTo>
                  <a:cubicBezTo>
                    <a:pt x="61" y="86"/>
                    <a:pt x="58" y="89"/>
                    <a:pt x="54" y="89"/>
                  </a:cubicBezTo>
                  <a:cubicBezTo>
                    <a:pt x="50" y="89"/>
                    <a:pt x="47" y="86"/>
                    <a:pt x="47" y="82"/>
                  </a:cubicBezTo>
                  <a:lnTo>
                    <a:pt x="47" y="20"/>
                  </a:lnTo>
                  <a:close/>
                  <a:moveTo>
                    <a:pt x="19" y="20"/>
                  </a:moveTo>
                  <a:cubicBezTo>
                    <a:pt x="19" y="16"/>
                    <a:pt x="22" y="13"/>
                    <a:pt x="26" y="13"/>
                  </a:cubicBezTo>
                  <a:cubicBezTo>
                    <a:pt x="29" y="13"/>
                    <a:pt x="33" y="16"/>
                    <a:pt x="33" y="20"/>
                  </a:cubicBezTo>
                  <a:cubicBezTo>
                    <a:pt x="33" y="82"/>
                    <a:pt x="33" y="82"/>
                    <a:pt x="33" y="82"/>
                  </a:cubicBezTo>
                  <a:cubicBezTo>
                    <a:pt x="33" y="86"/>
                    <a:pt x="29" y="89"/>
                    <a:pt x="26" y="89"/>
                  </a:cubicBezTo>
                  <a:cubicBezTo>
                    <a:pt x="22" y="89"/>
                    <a:pt x="19" y="86"/>
                    <a:pt x="19" y="82"/>
                  </a:cubicBezTo>
                  <a:lnTo>
                    <a:pt x="19" y="20"/>
                  </a:lnTo>
                  <a:close/>
                  <a:moveTo>
                    <a:pt x="19" y="82"/>
                  </a:moveTo>
                  <a:cubicBezTo>
                    <a:pt x="19" y="82"/>
                    <a:pt x="19" y="82"/>
                    <a:pt x="19" y="8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30" name="Freeform 7"/>
            <p:cNvSpPr>
              <a:spLocks noEditPoints="1"/>
            </p:cNvSpPr>
            <p:nvPr>
              <p:custDataLst>
                <p:tags r:id="rId20"/>
              </p:custDataLst>
            </p:nvPr>
          </p:nvSpPr>
          <p:spPr bwMode="auto">
            <a:xfrm>
              <a:off x="10609263" y="5650972"/>
              <a:ext cx="93663" cy="96838"/>
            </a:xfrm>
            <a:custGeom>
              <a:avLst/>
              <a:gdLst>
                <a:gd name="T0" fmla="*/ 0 w 25"/>
                <a:gd name="T1" fmla="*/ 12 h 25"/>
                <a:gd name="T2" fmla="*/ 13 w 25"/>
                <a:gd name="T3" fmla="*/ 0 h 25"/>
                <a:gd name="T4" fmla="*/ 25 w 25"/>
                <a:gd name="T5" fmla="*/ 12 h 25"/>
                <a:gd name="T6" fmla="*/ 13 w 25"/>
                <a:gd name="T7" fmla="*/ 25 h 25"/>
                <a:gd name="T8" fmla="*/ 0 w 25"/>
                <a:gd name="T9" fmla="*/ 12 h 25"/>
                <a:gd name="T10" fmla="*/ 0 w 25"/>
                <a:gd name="T11" fmla="*/ 12 h 25"/>
                <a:gd name="T12" fmla="*/ 0 w 25"/>
                <a:gd name="T13" fmla="*/ 12 h 25"/>
              </a:gdLst>
              <a:ahLst/>
              <a:cxnLst>
                <a:cxn ang="0">
                  <a:pos x="T0" y="T1"/>
                </a:cxn>
                <a:cxn ang="0">
                  <a:pos x="T2" y="T3"/>
                </a:cxn>
                <a:cxn ang="0">
                  <a:pos x="T4" y="T5"/>
                </a:cxn>
                <a:cxn ang="0">
                  <a:pos x="T6" y="T7"/>
                </a:cxn>
                <a:cxn ang="0">
                  <a:pos x="T8" y="T9"/>
                </a:cxn>
                <a:cxn ang="0">
                  <a:pos x="T10" y="T11"/>
                </a:cxn>
                <a:cxn ang="0">
                  <a:pos x="T12" y="T13"/>
                </a:cxn>
              </a:cxnLst>
              <a:rect l="0" t="0" r="r" b="b"/>
              <a:pathLst>
                <a:path w="25" h="25">
                  <a:moveTo>
                    <a:pt x="0" y="12"/>
                  </a:moveTo>
                  <a:cubicBezTo>
                    <a:pt x="0" y="6"/>
                    <a:pt x="6" y="0"/>
                    <a:pt x="13" y="0"/>
                  </a:cubicBezTo>
                  <a:cubicBezTo>
                    <a:pt x="20" y="0"/>
                    <a:pt x="25" y="6"/>
                    <a:pt x="25" y="12"/>
                  </a:cubicBezTo>
                  <a:cubicBezTo>
                    <a:pt x="25" y="19"/>
                    <a:pt x="20" y="25"/>
                    <a:pt x="13" y="25"/>
                  </a:cubicBezTo>
                  <a:cubicBezTo>
                    <a:pt x="6" y="25"/>
                    <a:pt x="0" y="19"/>
                    <a:pt x="0" y="12"/>
                  </a:cubicBezTo>
                  <a:close/>
                  <a:moveTo>
                    <a:pt x="0" y="12"/>
                  </a:moveTo>
                  <a:cubicBezTo>
                    <a:pt x="0" y="12"/>
                    <a:pt x="0" y="12"/>
                    <a:pt x="0" y="1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31" name="Freeform 8"/>
            <p:cNvSpPr>
              <a:spLocks noEditPoints="1"/>
            </p:cNvSpPr>
            <p:nvPr>
              <p:custDataLst>
                <p:tags r:id="rId21"/>
              </p:custDataLst>
            </p:nvPr>
          </p:nvSpPr>
          <p:spPr bwMode="auto">
            <a:xfrm>
              <a:off x="10920413" y="5650972"/>
              <a:ext cx="93663" cy="96838"/>
            </a:xfrm>
            <a:custGeom>
              <a:avLst/>
              <a:gdLst>
                <a:gd name="T0" fmla="*/ 0 w 25"/>
                <a:gd name="T1" fmla="*/ 12 h 25"/>
                <a:gd name="T2" fmla="*/ 13 w 25"/>
                <a:gd name="T3" fmla="*/ 0 h 25"/>
                <a:gd name="T4" fmla="*/ 25 w 25"/>
                <a:gd name="T5" fmla="*/ 12 h 25"/>
                <a:gd name="T6" fmla="*/ 13 w 25"/>
                <a:gd name="T7" fmla="*/ 25 h 25"/>
                <a:gd name="T8" fmla="*/ 0 w 25"/>
                <a:gd name="T9" fmla="*/ 12 h 25"/>
                <a:gd name="T10" fmla="*/ 0 w 25"/>
                <a:gd name="T11" fmla="*/ 12 h 25"/>
                <a:gd name="T12" fmla="*/ 0 w 25"/>
                <a:gd name="T13" fmla="*/ 12 h 25"/>
              </a:gdLst>
              <a:ahLst/>
              <a:cxnLst>
                <a:cxn ang="0">
                  <a:pos x="T0" y="T1"/>
                </a:cxn>
                <a:cxn ang="0">
                  <a:pos x="T2" y="T3"/>
                </a:cxn>
                <a:cxn ang="0">
                  <a:pos x="T4" y="T5"/>
                </a:cxn>
                <a:cxn ang="0">
                  <a:pos x="T6" y="T7"/>
                </a:cxn>
                <a:cxn ang="0">
                  <a:pos x="T8" y="T9"/>
                </a:cxn>
                <a:cxn ang="0">
                  <a:pos x="T10" y="T11"/>
                </a:cxn>
                <a:cxn ang="0">
                  <a:pos x="T12" y="T13"/>
                </a:cxn>
              </a:cxnLst>
              <a:rect l="0" t="0" r="r" b="b"/>
              <a:pathLst>
                <a:path w="25" h="25">
                  <a:moveTo>
                    <a:pt x="0" y="12"/>
                  </a:moveTo>
                  <a:cubicBezTo>
                    <a:pt x="0" y="6"/>
                    <a:pt x="6" y="0"/>
                    <a:pt x="13" y="0"/>
                  </a:cubicBezTo>
                  <a:cubicBezTo>
                    <a:pt x="19" y="0"/>
                    <a:pt x="25" y="6"/>
                    <a:pt x="25" y="12"/>
                  </a:cubicBezTo>
                  <a:cubicBezTo>
                    <a:pt x="25" y="19"/>
                    <a:pt x="19" y="25"/>
                    <a:pt x="13" y="25"/>
                  </a:cubicBezTo>
                  <a:cubicBezTo>
                    <a:pt x="6" y="25"/>
                    <a:pt x="0" y="19"/>
                    <a:pt x="0" y="12"/>
                  </a:cubicBezTo>
                  <a:close/>
                  <a:moveTo>
                    <a:pt x="0" y="12"/>
                  </a:moveTo>
                  <a:cubicBezTo>
                    <a:pt x="0" y="12"/>
                    <a:pt x="0" y="12"/>
                    <a:pt x="0" y="1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32" name="Freeform 9"/>
            <p:cNvSpPr>
              <a:spLocks noEditPoints="1"/>
            </p:cNvSpPr>
            <p:nvPr>
              <p:custDataLst>
                <p:tags r:id="rId22"/>
              </p:custDataLst>
            </p:nvPr>
          </p:nvSpPr>
          <p:spPr bwMode="auto">
            <a:xfrm>
              <a:off x="11217275" y="5650972"/>
              <a:ext cx="93663" cy="96838"/>
            </a:xfrm>
            <a:custGeom>
              <a:avLst/>
              <a:gdLst>
                <a:gd name="T0" fmla="*/ 0 w 25"/>
                <a:gd name="T1" fmla="*/ 12 h 25"/>
                <a:gd name="T2" fmla="*/ 12 w 25"/>
                <a:gd name="T3" fmla="*/ 0 h 25"/>
                <a:gd name="T4" fmla="*/ 25 w 25"/>
                <a:gd name="T5" fmla="*/ 12 h 25"/>
                <a:gd name="T6" fmla="*/ 12 w 25"/>
                <a:gd name="T7" fmla="*/ 25 h 25"/>
                <a:gd name="T8" fmla="*/ 0 w 25"/>
                <a:gd name="T9" fmla="*/ 12 h 25"/>
                <a:gd name="T10" fmla="*/ 0 w 25"/>
                <a:gd name="T11" fmla="*/ 12 h 25"/>
                <a:gd name="T12" fmla="*/ 0 w 25"/>
                <a:gd name="T13" fmla="*/ 12 h 25"/>
              </a:gdLst>
              <a:ahLst/>
              <a:cxnLst>
                <a:cxn ang="0">
                  <a:pos x="T0" y="T1"/>
                </a:cxn>
                <a:cxn ang="0">
                  <a:pos x="T2" y="T3"/>
                </a:cxn>
                <a:cxn ang="0">
                  <a:pos x="T4" y="T5"/>
                </a:cxn>
                <a:cxn ang="0">
                  <a:pos x="T6" y="T7"/>
                </a:cxn>
                <a:cxn ang="0">
                  <a:pos x="T8" y="T9"/>
                </a:cxn>
                <a:cxn ang="0">
                  <a:pos x="T10" y="T11"/>
                </a:cxn>
                <a:cxn ang="0">
                  <a:pos x="T12" y="T13"/>
                </a:cxn>
              </a:cxnLst>
              <a:rect l="0" t="0" r="r" b="b"/>
              <a:pathLst>
                <a:path w="25" h="25">
                  <a:moveTo>
                    <a:pt x="0" y="12"/>
                  </a:moveTo>
                  <a:cubicBezTo>
                    <a:pt x="0" y="6"/>
                    <a:pt x="5" y="0"/>
                    <a:pt x="12" y="0"/>
                  </a:cubicBezTo>
                  <a:cubicBezTo>
                    <a:pt x="19" y="0"/>
                    <a:pt x="25" y="6"/>
                    <a:pt x="25" y="12"/>
                  </a:cubicBezTo>
                  <a:cubicBezTo>
                    <a:pt x="25" y="19"/>
                    <a:pt x="19" y="25"/>
                    <a:pt x="12" y="25"/>
                  </a:cubicBezTo>
                  <a:cubicBezTo>
                    <a:pt x="5" y="25"/>
                    <a:pt x="0" y="19"/>
                    <a:pt x="0" y="12"/>
                  </a:cubicBezTo>
                  <a:close/>
                  <a:moveTo>
                    <a:pt x="0" y="12"/>
                  </a:moveTo>
                  <a:cubicBezTo>
                    <a:pt x="0" y="12"/>
                    <a:pt x="0" y="12"/>
                    <a:pt x="0" y="1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33" name="Freeform 10"/>
            <p:cNvSpPr>
              <a:spLocks noEditPoints="1"/>
            </p:cNvSpPr>
            <p:nvPr>
              <p:custDataLst>
                <p:tags r:id="rId23"/>
              </p:custDataLst>
            </p:nvPr>
          </p:nvSpPr>
          <p:spPr bwMode="auto">
            <a:xfrm>
              <a:off x="11398250" y="5650972"/>
              <a:ext cx="93663" cy="96838"/>
            </a:xfrm>
            <a:custGeom>
              <a:avLst/>
              <a:gdLst>
                <a:gd name="T0" fmla="*/ 0 w 25"/>
                <a:gd name="T1" fmla="*/ 12 h 25"/>
                <a:gd name="T2" fmla="*/ 12 w 25"/>
                <a:gd name="T3" fmla="*/ 0 h 25"/>
                <a:gd name="T4" fmla="*/ 25 w 25"/>
                <a:gd name="T5" fmla="*/ 12 h 25"/>
                <a:gd name="T6" fmla="*/ 12 w 25"/>
                <a:gd name="T7" fmla="*/ 25 h 25"/>
                <a:gd name="T8" fmla="*/ 0 w 25"/>
                <a:gd name="T9" fmla="*/ 12 h 25"/>
                <a:gd name="T10" fmla="*/ 0 w 25"/>
                <a:gd name="T11" fmla="*/ 12 h 25"/>
                <a:gd name="T12" fmla="*/ 0 w 25"/>
                <a:gd name="T13" fmla="*/ 12 h 25"/>
              </a:gdLst>
              <a:ahLst/>
              <a:cxnLst>
                <a:cxn ang="0">
                  <a:pos x="T0" y="T1"/>
                </a:cxn>
                <a:cxn ang="0">
                  <a:pos x="T2" y="T3"/>
                </a:cxn>
                <a:cxn ang="0">
                  <a:pos x="T4" y="T5"/>
                </a:cxn>
                <a:cxn ang="0">
                  <a:pos x="T6" y="T7"/>
                </a:cxn>
                <a:cxn ang="0">
                  <a:pos x="T8" y="T9"/>
                </a:cxn>
                <a:cxn ang="0">
                  <a:pos x="T10" y="T11"/>
                </a:cxn>
                <a:cxn ang="0">
                  <a:pos x="T12" y="T13"/>
                </a:cxn>
              </a:cxnLst>
              <a:rect l="0" t="0" r="r" b="b"/>
              <a:pathLst>
                <a:path w="25" h="25">
                  <a:moveTo>
                    <a:pt x="0" y="12"/>
                  </a:moveTo>
                  <a:cubicBezTo>
                    <a:pt x="0" y="6"/>
                    <a:pt x="6" y="0"/>
                    <a:pt x="12" y="0"/>
                  </a:cubicBezTo>
                  <a:cubicBezTo>
                    <a:pt x="19" y="0"/>
                    <a:pt x="25" y="6"/>
                    <a:pt x="25" y="12"/>
                  </a:cubicBezTo>
                  <a:cubicBezTo>
                    <a:pt x="25" y="19"/>
                    <a:pt x="19" y="25"/>
                    <a:pt x="12" y="25"/>
                  </a:cubicBezTo>
                  <a:cubicBezTo>
                    <a:pt x="6" y="25"/>
                    <a:pt x="0" y="19"/>
                    <a:pt x="0" y="12"/>
                  </a:cubicBezTo>
                  <a:close/>
                  <a:moveTo>
                    <a:pt x="0" y="12"/>
                  </a:moveTo>
                  <a:cubicBezTo>
                    <a:pt x="0" y="12"/>
                    <a:pt x="0" y="12"/>
                    <a:pt x="0" y="1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34" name="Freeform 7"/>
            <p:cNvSpPr>
              <a:spLocks noEditPoints="1"/>
            </p:cNvSpPr>
            <p:nvPr>
              <p:custDataLst>
                <p:tags r:id="rId24"/>
              </p:custDataLst>
            </p:nvPr>
          </p:nvSpPr>
          <p:spPr bwMode="auto">
            <a:xfrm>
              <a:off x="10609263" y="5659968"/>
              <a:ext cx="93663" cy="96838"/>
            </a:xfrm>
            <a:custGeom>
              <a:avLst/>
              <a:gdLst>
                <a:gd name="T0" fmla="*/ 0 w 25"/>
                <a:gd name="T1" fmla="*/ 12 h 25"/>
                <a:gd name="T2" fmla="*/ 13 w 25"/>
                <a:gd name="T3" fmla="*/ 0 h 25"/>
                <a:gd name="T4" fmla="*/ 25 w 25"/>
                <a:gd name="T5" fmla="*/ 12 h 25"/>
                <a:gd name="T6" fmla="*/ 13 w 25"/>
                <a:gd name="T7" fmla="*/ 25 h 25"/>
                <a:gd name="T8" fmla="*/ 0 w 25"/>
                <a:gd name="T9" fmla="*/ 12 h 25"/>
                <a:gd name="T10" fmla="*/ 0 w 25"/>
                <a:gd name="T11" fmla="*/ 12 h 25"/>
                <a:gd name="T12" fmla="*/ 0 w 25"/>
                <a:gd name="T13" fmla="*/ 12 h 25"/>
              </a:gdLst>
              <a:ahLst/>
              <a:cxnLst>
                <a:cxn ang="0">
                  <a:pos x="T0" y="T1"/>
                </a:cxn>
                <a:cxn ang="0">
                  <a:pos x="T2" y="T3"/>
                </a:cxn>
                <a:cxn ang="0">
                  <a:pos x="T4" y="T5"/>
                </a:cxn>
                <a:cxn ang="0">
                  <a:pos x="T6" y="T7"/>
                </a:cxn>
                <a:cxn ang="0">
                  <a:pos x="T8" y="T9"/>
                </a:cxn>
                <a:cxn ang="0">
                  <a:pos x="T10" y="T11"/>
                </a:cxn>
                <a:cxn ang="0">
                  <a:pos x="T12" y="T13"/>
                </a:cxn>
              </a:cxnLst>
              <a:rect l="0" t="0" r="r" b="b"/>
              <a:pathLst>
                <a:path w="25" h="25">
                  <a:moveTo>
                    <a:pt x="0" y="12"/>
                  </a:moveTo>
                  <a:cubicBezTo>
                    <a:pt x="0" y="6"/>
                    <a:pt x="6" y="0"/>
                    <a:pt x="13" y="0"/>
                  </a:cubicBezTo>
                  <a:cubicBezTo>
                    <a:pt x="20" y="0"/>
                    <a:pt x="25" y="6"/>
                    <a:pt x="25" y="12"/>
                  </a:cubicBezTo>
                  <a:cubicBezTo>
                    <a:pt x="25" y="19"/>
                    <a:pt x="20" y="25"/>
                    <a:pt x="13" y="25"/>
                  </a:cubicBezTo>
                  <a:cubicBezTo>
                    <a:pt x="6" y="25"/>
                    <a:pt x="0" y="19"/>
                    <a:pt x="0" y="12"/>
                  </a:cubicBezTo>
                  <a:close/>
                  <a:moveTo>
                    <a:pt x="0" y="12"/>
                  </a:moveTo>
                  <a:cubicBezTo>
                    <a:pt x="0" y="12"/>
                    <a:pt x="0" y="12"/>
                    <a:pt x="0" y="1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grpSp>
      <p:sp>
        <p:nvSpPr>
          <p:cNvPr id="35" name="Freeform 16"/>
          <p:cNvSpPr>
            <a:spLocks noEditPoints="1"/>
          </p:cNvSpPr>
          <p:nvPr>
            <p:custDataLst>
              <p:tags r:id="rId25"/>
            </p:custDataLst>
          </p:nvPr>
        </p:nvSpPr>
        <p:spPr bwMode="auto">
          <a:xfrm>
            <a:off x="1160994" y="1703869"/>
            <a:ext cx="908758" cy="499586"/>
          </a:xfrm>
          <a:custGeom>
            <a:avLst/>
            <a:gdLst>
              <a:gd name="T0" fmla="*/ 246 w 256"/>
              <a:gd name="T1" fmla="*/ 110 h 144"/>
              <a:gd name="T2" fmla="*/ 239 w 256"/>
              <a:gd name="T3" fmla="*/ 120 h 144"/>
              <a:gd name="T4" fmla="*/ 196 w 256"/>
              <a:gd name="T5" fmla="*/ 121 h 144"/>
              <a:gd name="T6" fmla="*/ 86 w 256"/>
              <a:gd name="T7" fmla="*/ 100 h 144"/>
              <a:gd name="T8" fmla="*/ 201 w 256"/>
              <a:gd name="T9" fmla="*/ 126 h 144"/>
              <a:gd name="T10" fmla="*/ 236 w 256"/>
              <a:gd name="T11" fmla="*/ 126 h 144"/>
              <a:gd name="T12" fmla="*/ 201 w 256"/>
              <a:gd name="T13" fmla="*/ 126 h 144"/>
              <a:gd name="T14" fmla="*/ 218 w 256"/>
              <a:gd name="T15" fmla="*/ 139 h 144"/>
              <a:gd name="T16" fmla="*/ 218 w 256"/>
              <a:gd name="T17" fmla="*/ 114 h 144"/>
              <a:gd name="T18" fmla="*/ 25 w 256"/>
              <a:gd name="T19" fmla="*/ 126 h 144"/>
              <a:gd name="T20" fmla="*/ 60 w 256"/>
              <a:gd name="T21" fmla="*/ 126 h 144"/>
              <a:gd name="T22" fmla="*/ 25 w 256"/>
              <a:gd name="T23" fmla="*/ 126 h 144"/>
              <a:gd name="T24" fmla="*/ 43 w 256"/>
              <a:gd name="T25" fmla="*/ 139 h 144"/>
              <a:gd name="T26" fmla="*/ 43 w 256"/>
              <a:gd name="T27" fmla="*/ 114 h 144"/>
              <a:gd name="T28" fmla="*/ 25 w 256"/>
              <a:gd name="T29" fmla="*/ 37 h 144"/>
              <a:gd name="T30" fmla="*/ 75 w 256"/>
              <a:gd name="T31" fmla="*/ 34 h 144"/>
              <a:gd name="T32" fmla="*/ 78 w 256"/>
              <a:gd name="T33" fmla="*/ 116 h 144"/>
              <a:gd name="T34" fmla="*/ 63 w 256"/>
              <a:gd name="T35" fmla="*/ 119 h 144"/>
              <a:gd name="T36" fmla="*/ 21 w 256"/>
              <a:gd name="T37" fmla="*/ 119 h 144"/>
              <a:gd name="T38" fmla="*/ 0 w 256"/>
              <a:gd name="T39" fmla="*/ 116 h 144"/>
              <a:gd name="T40" fmla="*/ 25 w 256"/>
              <a:gd name="T41" fmla="*/ 37 h 144"/>
              <a:gd name="T42" fmla="*/ 19 w 256"/>
              <a:gd name="T43" fmla="*/ 71 h 144"/>
              <a:gd name="T44" fmla="*/ 69 w 256"/>
              <a:gd name="T45" fmla="*/ 68 h 144"/>
              <a:gd name="T46" fmla="*/ 65 w 256"/>
              <a:gd name="T47" fmla="*/ 40 h 144"/>
              <a:gd name="T48" fmla="*/ 31 w 256"/>
              <a:gd name="T49" fmla="*/ 43 h 144"/>
              <a:gd name="T50" fmla="*/ 3 w 256"/>
              <a:gd name="T51" fmla="*/ 112 h 144"/>
              <a:gd name="T52" fmla="*/ 9 w 256"/>
              <a:gd name="T53" fmla="*/ 112 h 144"/>
              <a:gd name="T54" fmla="*/ 6 w 256"/>
              <a:gd name="T55" fmla="*/ 103 h 144"/>
              <a:gd name="T56" fmla="*/ 3 w 256"/>
              <a:gd name="T57" fmla="*/ 112 h 144"/>
              <a:gd name="T58" fmla="*/ 86 w 256"/>
              <a:gd name="T59" fmla="*/ 0 h 144"/>
              <a:gd name="T60" fmla="*/ 256 w 256"/>
              <a:gd name="T61" fmla="*/ 94 h 144"/>
              <a:gd name="T62" fmla="*/ 256 w 256"/>
              <a:gd name="T63" fmla="*/ 9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6" h="144">
                <a:moveTo>
                  <a:pt x="237" y="100"/>
                </a:moveTo>
                <a:cubicBezTo>
                  <a:pt x="242" y="100"/>
                  <a:pt x="246" y="104"/>
                  <a:pt x="246" y="110"/>
                </a:cubicBezTo>
                <a:cubicBezTo>
                  <a:pt x="246" y="111"/>
                  <a:pt x="246" y="111"/>
                  <a:pt x="246" y="111"/>
                </a:cubicBezTo>
                <a:cubicBezTo>
                  <a:pt x="246" y="115"/>
                  <a:pt x="243" y="119"/>
                  <a:pt x="239" y="120"/>
                </a:cubicBezTo>
                <a:cubicBezTo>
                  <a:pt x="236" y="112"/>
                  <a:pt x="227" y="105"/>
                  <a:pt x="217" y="105"/>
                </a:cubicBezTo>
                <a:cubicBezTo>
                  <a:pt x="207" y="105"/>
                  <a:pt x="199" y="112"/>
                  <a:pt x="196" y="121"/>
                </a:cubicBezTo>
                <a:cubicBezTo>
                  <a:pt x="86" y="121"/>
                  <a:pt x="86" y="121"/>
                  <a:pt x="86" y="121"/>
                </a:cubicBezTo>
                <a:cubicBezTo>
                  <a:pt x="86" y="100"/>
                  <a:pt x="86" y="100"/>
                  <a:pt x="86" y="100"/>
                </a:cubicBezTo>
                <a:cubicBezTo>
                  <a:pt x="237" y="100"/>
                  <a:pt x="237" y="100"/>
                  <a:pt x="237" y="100"/>
                </a:cubicBezTo>
                <a:close/>
                <a:moveTo>
                  <a:pt x="201" y="126"/>
                </a:moveTo>
                <a:cubicBezTo>
                  <a:pt x="201" y="117"/>
                  <a:pt x="209" y="109"/>
                  <a:pt x="218" y="109"/>
                </a:cubicBezTo>
                <a:cubicBezTo>
                  <a:pt x="228" y="109"/>
                  <a:pt x="236" y="117"/>
                  <a:pt x="236" y="126"/>
                </a:cubicBezTo>
                <a:cubicBezTo>
                  <a:pt x="236" y="136"/>
                  <a:pt x="228" y="144"/>
                  <a:pt x="218" y="144"/>
                </a:cubicBezTo>
                <a:cubicBezTo>
                  <a:pt x="209" y="144"/>
                  <a:pt x="201" y="136"/>
                  <a:pt x="201" y="126"/>
                </a:cubicBezTo>
                <a:close/>
                <a:moveTo>
                  <a:pt x="206" y="126"/>
                </a:moveTo>
                <a:cubicBezTo>
                  <a:pt x="206" y="133"/>
                  <a:pt x="212" y="139"/>
                  <a:pt x="218" y="139"/>
                </a:cubicBezTo>
                <a:cubicBezTo>
                  <a:pt x="225" y="139"/>
                  <a:pt x="230" y="133"/>
                  <a:pt x="230" y="126"/>
                </a:cubicBezTo>
                <a:cubicBezTo>
                  <a:pt x="230" y="120"/>
                  <a:pt x="225" y="114"/>
                  <a:pt x="218" y="114"/>
                </a:cubicBezTo>
                <a:cubicBezTo>
                  <a:pt x="212" y="114"/>
                  <a:pt x="206" y="120"/>
                  <a:pt x="206" y="126"/>
                </a:cubicBezTo>
                <a:close/>
                <a:moveTo>
                  <a:pt x="25" y="126"/>
                </a:moveTo>
                <a:cubicBezTo>
                  <a:pt x="25" y="117"/>
                  <a:pt x="33" y="109"/>
                  <a:pt x="43" y="109"/>
                </a:cubicBezTo>
                <a:cubicBezTo>
                  <a:pt x="52" y="109"/>
                  <a:pt x="60" y="117"/>
                  <a:pt x="60" y="126"/>
                </a:cubicBezTo>
                <a:cubicBezTo>
                  <a:pt x="60" y="136"/>
                  <a:pt x="52" y="144"/>
                  <a:pt x="43" y="144"/>
                </a:cubicBezTo>
                <a:cubicBezTo>
                  <a:pt x="33" y="144"/>
                  <a:pt x="25" y="136"/>
                  <a:pt x="25" y="126"/>
                </a:cubicBezTo>
                <a:close/>
                <a:moveTo>
                  <a:pt x="31" y="126"/>
                </a:moveTo>
                <a:cubicBezTo>
                  <a:pt x="31" y="133"/>
                  <a:pt x="36" y="139"/>
                  <a:pt x="43" y="139"/>
                </a:cubicBezTo>
                <a:cubicBezTo>
                  <a:pt x="49" y="139"/>
                  <a:pt x="55" y="133"/>
                  <a:pt x="55" y="126"/>
                </a:cubicBezTo>
                <a:cubicBezTo>
                  <a:pt x="55" y="120"/>
                  <a:pt x="49" y="114"/>
                  <a:pt x="43" y="114"/>
                </a:cubicBezTo>
                <a:cubicBezTo>
                  <a:pt x="36" y="114"/>
                  <a:pt x="31" y="120"/>
                  <a:pt x="31" y="126"/>
                </a:cubicBezTo>
                <a:close/>
                <a:moveTo>
                  <a:pt x="25" y="37"/>
                </a:moveTo>
                <a:cubicBezTo>
                  <a:pt x="27" y="34"/>
                  <a:pt x="29" y="34"/>
                  <a:pt x="31" y="34"/>
                </a:cubicBezTo>
                <a:cubicBezTo>
                  <a:pt x="75" y="34"/>
                  <a:pt x="75" y="34"/>
                  <a:pt x="75" y="34"/>
                </a:cubicBezTo>
                <a:cubicBezTo>
                  <a:pt x="77" y="34"/>
                  <a:pt x="78" y="35"/>
                  <a:pt x="78" y="37"/>
                </a:cubicBezTo>
                <a:cubicBezTo>
                  <a:pt x="78" y="116"/>
                  <a:pt x="78" y="116"/>
                  <a:pt x="78" y="116"/>
                </a:cubicBezTo>
                <a:cubicBezTo>
                  <a:pt x="78" y="118"/>
                  <a:pt x="77" y="119"/>
                  <a:pt x="75" y="119"/>
                </a:cubicBezTo>
                <a:cubicBezTo>
                  <a:pt x="63" y="119"/>
                  <a:pt x="63" y="119"/>
                  <a:pt x="63" y="119"/>
                </a:cubicBezTo>
                <a:cubicBezTo>
                  <a:pt x="60" y="111"/>
                  <a:pt x="51" y="105"/>
                  <a:pt x="42" y="105"/>
                </a:cubicBezTo>
                <a:cubicBezTo>
                  <a:pt x="33" y="105"/>
                  <a:pt x="24" y="111"/>
                  <a:pt x="21" y="119"/>
                </a:cubicBezTo>
                <a:cubicBezTo>
                  <a:pt x="3" y="119"/>
                  <a:pt x="3" y="119"/>
                  <a:pt x="3" y="119"/>
                </a:cubicBezTo>
                <a:cubicBezTo>
                  <a:pt x="2" y="119"/>
                  <a:pt x="0" y="118"/>
                  <a:pt x="0" y="116"/>
                </a:cubicBezTo>
                <a:cubicBezTo>
                  <a:pt x="0" y="77"/>
                  <a:pt x="0" y="77"/>
                  <a:pt x="0" y="77"/>
                </a:cubicBezTo>
                <a:lnTo>
                  <a:pt x="25" y="37"/>
                </a:lnTo>
                <a:close/>
                <a:moveTo>
                  <a:pt x="16" y="68"/>
                </a:moveTo>
                <a:cubicBezTo>
                  <a:pt x="16" y="70"/>
                  <a:pt x="17" y="71"/>
                  <a:pt x="19" y="71"/>
                </a:cubicBezTo>
                <a:cubicBezTo>
                  <a:pt x="65" y="71"/>
                  <a:pt x="65" y="71"/>
                  <a:pt x="65" y="71"/>
                </a:cubicBezTo>
                <a:cubicBezTo>
                  <a:pt x="67" y="71"/>
                  <a:pt x="69" y="70"/>
                  <a:pt x="69" y="68"/>
                </a:cubicBezTo>
                <a:cubicBezTo>
                  <a:pt x="69" y="43"/>
                  <a:pt x="69" y="43"/>
                  <a:pt x="69" y="43"/>
                </a:cubicBezTo>
                <a:cubicBezTo>
                  <a:pt x="69" y="41"/>
                  <a:pt x="67" y="40"/>
                  <a:pt x="65" y="40"/>
                </a:cubicBezTo>
                <a:cubicBezTo>
                  <a:pt x="38" y="40"/>
                  <a:pt x="38" y="40"/>
                  <a:pt x="38" y="40"/>
                </a:cubicBezTo>
                <a:cubicBezTo>
                  <a:pt x="33" y="40"/>
                  <a:pt x="32" y="41"/>
                  <a:pt x="31" y="43"/>
                </a:cubicBezTo>
                <a:cubicBezTo>
                  <a:pt x="16" y="68"/>
                  <a:pt x="16" y="68"/>
                  <a:pt x="16" y="68"/>
                </a:cubicBezTo>
                <a:close/>
                <a:moveTo>
                  <a:pt x="3" y="112"/>
                </a:moveTo>
                <a:cubicBezTo>
                  <a:pt x="3" y="113"/>
                  <a:pt x="4" y="115"/>
                  <a:pt x="6" y="115"/>
                </a:cubicBezTo>
                <a:cubicBezTo>
                  <a:pt x="7" y="115"/>
                  <a:pt x="9" y="113"/>
                  <a:pt x="9" y="112"/>
                </a:cubicBezTo>
                <a:cubicBezTo>
                  <a:pt x="9" y="106"/>
                  <a:pt x="9" y="106"/>
                  <a:pt x="9" y="106"/>
                </a:cubicBezTo>
                <a:cubicBezTo>
                  <a:pt x="9" y="104"/>
                  <a:pt x="7" y="103"/>
                  <a:pt x="6" y="103"/>
                </a:cubicBezTo>
                <a:cubicBezTo>
                  <a:pt x="4" y="103"/>
                  <a:pt x="3" y="104"/>
                  <a:pt x="3" y="106"/>
                </a:cubicBezTo>
                <a:lnTo>
                  <a:pt x="3" y="112"/>
                </a:lnTo>
                <a:close/>
                <a:moveTo>
                  <a:pt x="256" y="0"/>
                </a:moveTo>
                <a:cubicBezTo>
                  <a:pt x="86" y="0"/>
                  <a:pt x="86" y="0"/>
                  <a:pt x="86" y="0"/>
                </a:cubicBezTo>
                <a:cubicBezTo>
                  <a:pt x="86" y="94"/>
                  <a:pt x="86" y="94"/>
                  <a:pt x="86" y="94"/>
                </a:cubicBezTo>
                <a:cubicBezTo>
                  <a:pt x="256" y="94"/>
                  <a:pt x="256" y="94"/>
                  <a:pt x="256" y="94"/>
                </a:cubicBezTo>
                <a:lnTo>
                  <a:pt x="256" y="0"/>
                </a:lnTo>
                <a:close/>
                <a:moveTo>
                  <a:pt x="256" y="94"/>
                </a:moveTo>
                <a:cubicBezTo>
                  <a:pt x="256" y="94"/>
                  <a:pt x="256" y="94"/>
                  <a:pt x="256" y="94"/>
                </a:cubicBezTo>
              </a:path>
            </a:pathLst>
          </a:custGeom>
          <a:gradFill>
            <a:gsLst>
              <a:gs pos="0">
                <a:srgbClr val="012D86"/>
              </a:gs>
              <a:gs pos="100000">
                <a:srgbClr val="0E2557"/>
              </a:gs>
            </a:gsLst>
            <a:lin ang="5400000" scaled="0"/>
          </a:gra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36" name="Freeform 86"/>
          <p:cNvSpPr/>
          <p:nvPr>
            <p:custDataLst>
              <p:tags r:id="rId26"/>
            </p:custDataLst>
          </p:nvPr>
        </p:nvSpPr>
        <p:spPr bwMode="auto">
          <a:xfrm>
            <a:off x="9427082" y="3030784"/>
            <a:ext cx="2088859" cy="700103"/>
          </a:xfrm>
          <a:custGeom>
            <a:avLst/>
            <a:gdLst>
              <a:gd name="T0" fmla="*/ 1080 w 1277"/>
              <a:gd name="T1" fmla="*/ 428 h 428"/>
              <a:gd name="T2" fmla="*/ 0 w 1277"/>
              <a:gd name="T3" fmla="*/ 428 h 428"/>
              <a:gd name="T4" fmla="*/ 0 w 1277"/>
              <a:gd name="T5" fmla="*/ 239 h 428"/>
              <a:gd name="T6" fmla="*/ 0 w 1277"/>
              <a:gd name="T7" fmla="*/ 0 h 428"/>
              <a:gd name="T8" fmla="*/ 1080 w 1277"/>
              <a:gd name="T9" fmla="*/ 0 h 428"/>
              <a:gd name="T10" fmla="*/ 1277 w 1277"/>
              <a:gd name="T11" fmla="*/ 215 h 428"/>
              <a:gd name="T12" fmla="*/ 1080 w 1277"/>
              <a:gd name="T13" fmla="*/ 428 h 428"/>
            </a:gdLst>
            <a:ahLst/>
            <a:cxnLst>
              <a:cxn ang="0">
                <a:pos x="T0" y="T1"/>
              </a:cxn>
              <a:cxn ang="0">
                <a:pos x="T2" y="T3"/>
              </a:cxn>
              <a:cxn ang="0">
                <a:pos x="T4" y="T5"/>
              </a:cxn>
              <a:cxn ang="0">
                <a:pos x="T6" y="T7"/>
              </a:cxn>
              <a:cxn ang="0">
                <a:pos x="T8" y="T9"/>
              </a:cxn>
              <a:cxn ang="0">
                <a:pos x="T10" y="T11"/>
              </a:cxn>
              <a:cxn ang="0">
                <a:pos x="T12" y="T13"/>
              </a:cxn>
            </a:cxnLst>
            <a:rect l="0" t="0" r="r" b="b"/>
            <a:pathLst>
              <a:path w="1277" h="428">
                <a:moveTo>
                  <a:pt x="1080" y="428"/>
                </a:moveTo>
                <a:lnTo>
                  <a:pt x="0" y="428"/>
                </a:lnTo>
                <a:lnTo>
                  <a:pt x="0" y="239"/>
                </a:lnTo>
                <a:lnTo>
                  <a:pt x="0" y="0"/>
                </a:lnTo>
                <a:lnTo>
                  <a:pt x="1080" y="0"/>
                </a:lnTo>
                <a:lnTo>
                  <a:pt x="1277" y="215"/>
                </a:lnTo>
                <a:lnTo>
                  <a:pt x="1080" y="428"/>
                </a:lnTo>
                <a:close/>
              </a:path>
            </a:pathLst>
          </a:custGeom>
          <a:solidFill>
            <a:srgbClr val="FFC000"/>
          </a:solidFill>
          <a:ln>
            <a:noFill/>
          </a:ln>
        </p:spPr>
        <p:txBody>
          <a:bodyPr vert="horz" wrap="square" lIns="91440" tIns="45720" rIns="91440" bIns="45720" numCol="1" anchor="t" anchorCtr="0" compatLnSpc="1">
            <a:norm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37" name="TextBox 243"/>
          <p:cNvSpPr txBox="1"/>
          <p:nvPr>
            <p:custDataLst>
              <p:tags r:id="rId27"/>
            </p:custDataLst>
          </p:nvPr>
        </p:nvSpPr>
        <p:spPr>
          <a:xfrm>
            <a:off x="9823562" y="3141250"/>
            <a:ext cx="1296151" cy="479787"/>
          </a:xfrm>
          <a:prstGeom prst="rect">
            <a:avLst/>
          </a:prstGeom>
          <a:solidFill>
            <a:srgbClr val="FFC000"/>
          </a:solidFill>
        </p:spPr>
        <p:txBody>
          <a:bodyPr wrap="square" lIns="90000" tIns="46800" rIns="90000" bIns="46800" rtlCol="0">
            <a:normAutofit fontScale="95000"/>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rPr>
              <a:t>1978</a:t>
            </a:r>
            <a:endParaRPr kumimoji="0" lang="en-US" sz="2400" b="1" i="0" u="none" strike="noStrike" kern="120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endParaRPr>
          </a:p>
        </p:txBody>
      </p:sp>
      <p:sp>
        <p:nvSpPr>
          <p:cNvPr id="38" name="Rectangle 94"/>
          <p:cNvSpPr>
            <a:spLocks noChangeArrowheads="1"/>
          </p:cNvSpPr>
          <p:nvPr>
            <p:custDataLst>
              <p:tags r:id="rId28"/>
            </p:custDataLst>
          </p:nvPr>
        </p:nvSpPr>
        <p:spPr bwMode="auto">
          <a:xfrm>
            <a:off x="9546492" y="2480355"/>
            <a:ext cx="1787880" cy="21265"/>
          </a:xfrm>
          <a:prstGeom prst="rect">
            <a:avLst/>
          </a:prstGeom>
          <a:solidFill>
            <a:srgbClr val="FFC000"/>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39" name="Rectangle 94"/>
          <p:cNvSpPr>
            <a:spLocks noChangeArrowheads="1"/>
          </p:cNvSpPr>
          <p:nvPr>
            <p:custDataLst>
              <p:tags r:id="rId29"/>
            </p:custDataLst>
          </p:nvPr>
        </p:nvSpPr>
        <p:spPr bwMode="auto">
          <a:xfrm>
            <a:off x="7779060" y="2480355"/>
            <a:ext cx="1787880" cy="21265"/>
          </a:xfrm>
          <a:prstGeom prst="rect">
            <a:avLst/>
          </a:prstGeom>
          <a:solidFill>
            <a:srgbClr val="9BBB59"/>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40" name="Rectangle 91"/>
          <p:cNvSpPr>
            <a:spLocks noChangeArrowheads="1"/>
          </p:cNvSpPr>
          <p:nvPr>
            <p:custDataLst>
              <p:tags r:id="rId30"/>
            </p:custDataLst>
          </p:nvPr>
        </p:nvSpPr>
        <p:spPr bwMode="auto">
          <a:xfrm>
            <a:off x="766376" y="2480355"/>
            <a:ext cx="1787880" cy="21265"/>
          </a:xfrm>
          <a:prstGeom prst="rect">
            <a:avLst/>
          </a:prstGeom>
          <a:solidFill>
            <a:srgbClr val="1F74AD"/>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41" name="Rectangle 92"/>
          <p:cNvSpPr>
            <a:spLocks noChangeArrowheads="1"/>
          </p:cNvSpPr>
          <p:nvPr>
            <p:custDataLst>
              <p:tags r:id="rId31"/>
            </p:custDataLst>
          </p:nvPr>
        </p:nvSpPr>
        <p:spPr bwMode="auto">
          <a:xfrm>
            <a:off x="2540556" y="2480355"/>
            <a:ext cx="1789516" cy="21265"/>
          </a:xfrm>
          <a:prstGeom prst="rect">
            <a:avLst/>
          </a:prstGeom>
          <a:solidFill>
            <a:srgbClr val="3498DB"/>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42" name="Rectangle 93"/>
          <p:cNvSpPr>
            <a:spLocks noChangeArrowheads="1"/>
          </p:cNvSpPr>
          <p:nvPr>
            <p:custDataLst>
              <p:tags r:id="rId32"/>
            </p:custDataLst>
          </p:nvPr>
        </p:nvSpPr>
        <p:spPr bwMode="auto">
          <a:xfrm>
            <a:off x="4277727" y="2480355"/>
            <a:ext cx="1789516" cy="21265"/>
          </a:xfrm>
          <a:prstGeom prst="rect">
            <a:avLst/>
          </a:prstGeom>
          <a:solidFill>
            <a:srgbClr val="1AA3AA"/>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43" name="Rectangle 94"/>
          <p:cNvSpPr>
            <a:spLocks noChangeArrowheads="1"/>
          </p:cNvSpPr>
          <p:nvPr>
            <p:custDataLst>
              <p:tags r:id="rId33"/>
            </p:custDataLst>
          </p:nvPr>
        </p:nvSpPr>
        <p:spPr bwMode="auto">
          <a:xfrm>
            <a:off x="6018170" y="2480355"/>
            <a:ext cx="1787880" cy="21265"/>
          </a:xfrm>
          <a:prstGeom prst="rect">
            <a:avLst/>
          </a:prstGeom>
          <a:solidFill>
            <a:srgbClr val="69A35B"/>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44" name="Oval 6"/>
          <p:cNvSpPr/>
          <p:nvPr>
            <p:custDataLst>
              <p:tags r:id="rId34"/>
            </p:custDataLst>
          </p:nvPr>
        </p:nvSpPr>
        <p:spPr>
          <a:xfrm>
            <a:off x="641971" y="2409422"/>
            <a:ext cx="162027" cy="162027"/>
          </a:xfrm>
          <a:prstGeom prst="ellipse">
            <a:avLst/>
          </a:pr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endParaRPr>
          </a:p>
        </p:txBody>
      </p:sp>
      <p:sp>
        <p:nvSpPr>
          <p:cNvPr id="45" name="Isosceles Triangle 244"/>
          <p:cNvSpPr/>
          <p:nvPr>
            <p:custDataLst>
              <p:tags r:id="rId35"/>
            </p:custDataLst>
          </p:nvPr>
        </p:nvSpPr>
        <p:spPr>
          <a:xfrm rot="5400000">
            <a:off x="11304884" y="2431271"/>
            <a:ext cx="162027" cy="111803"/>
          </a:xfrm>
          <a:prstGeom prst="triangle">
            <a:avLst/>
          </a:prstGeom>
          <a:solidFill>
            <a:srgbClr val="FFC000"/>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endParaRPr>
          </a:p>
        </p:txBody>
      </p:sp>
      <p:sp>
        <p:nvSpPr>
          <p:cNvPr id="46" name="TextBox 222"/>
          <p:cNvSpPr txBox="1"/>
          <p:nvPr>
            <p:custDataLst>
              <p:tags r:id="rId36"/>
            </p:custDataLst>
          </p:nvPr>
        </p:nvSpPr>
        <p:spPr>
          <a:xfrm>
            <a:off x="847004" y="4729768"/>
            <a:ext cx="1584655" cy="447303"/>
          </a:xfrm>
          <a:prstGeom prst="rect">
            <a:avLst/>
          </a:prstGeom>
          <a:noFill/>
        </p:spPr>
        <p:txBody>
          <a:bodyPr wrap="square" bIns="0" rtlCol="0" anchor="b" anchorCtr="0"/>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700" b="1" i="0" noProof="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rPr>
              <a:t>解放战争时期</a:t>
            </a:r>
            <a:endParaRPr kumimoji="0" lang="zh-CN" altLang="en-US" sz="1700" b="1" i="0" noProof="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endParaRPr>
          </a:p>
        </p:txBody>
      </p:sp>
      <p:sp>
        <p:nvSpPr>
          <p:cNvPr id="47" name="Rectangle 245"/>
          <p:cNvSpPr/>
          <p:nvPr>
            <p:custDataLst>
              <p:tags r:id="rId37"/>
            </p:custDataLst>
          </p:nvPr>
        </p:nvSpPr>
        <p:spPr>
          <a:xfrm>
            <a:off x="847002" y="5197314"/>
            <a:ext cx="1584657" cy="767693"/>
          </a:xfrm>
          <a:prstGeom prst="rect">
            <a:avLst/>
          </a:prstGeom>
        </p:spPr>
        <p:txBody>
          <a:bodyPr wrap="square" tIns="0"/>
          <a:p>
            <a:pPr marL="0" marR="0" lvl="0" indent="0" algn="ctr" defTabSz="914400" rtl="0" eaLnBrk="1" fontAlgn="auto" latinLnBrk="0" hangingPunct="1">
              <a:lnSpc>
                <a:spcPct val="120000"/>
              </a:lnSpc>
              <a:spcBef>
                <a:spcPts val="0"/>
              </a:spcBef>
              <a:spcAft>
                <a:spcPts val="0"/>
              </a:spcAft>
              <a:buClrTx/>
              <a:buSzTx/>
              <a:buFontTx/>
              <a:buNone/>
              <a:defRPr/>
            </a:pPr>
            <a:r>
              <a:rPr lang="zh-CN" altLang="en-US" sz="1600" b="1">
                <a:solidFill>
                  <a:srgbClr val="0070C0"/>
                </a:solidFill>
                <a:effectLst/>
                <a:sym typeface="+mn-ea"/>
              </a:rPr>
              <a:t>国有性质的</a:t>
            </a:r>
            <a:endParaRPr lang="zh-CN" altLang="en-US" sz="1600" b="1">
              <a:solidFill>
                <a:srgbClr val="0070C0"/>
              </a:solidFill>
              <a:effectLst/>
              <a:sym typeface="+mn-ea"/>
            </a:endParaRPr>
          </a:p>
          <a:p>
            <a:pPr marL="0" marR="0" lvl="0" indent="0" algn="ctr" defTabSz="914400" rtl="0" eaLnBrk="1" fontAlgn="auto" latinLnBrk="0" hangingPunct="1">
              <a:lnSpc>
                <a:spcPct val="120000"/>
              </a:lnSpc>
              <a:spcBef>
                <a:spcPts val="0"/>
              </a:spcBef>
              <a:spcAft>
                <a:spcPts val="0"/>
              </a:spcAft>
              <a:buClrTx/>
              <a:buSzTx/>
              <a:buFontTx/>
              <a:buNone/>
              <a:defRPr/>
            </a:pPr>
            <a:r>
              <a:rPr lang="zh-CN" altLang="en-US" sz="1600" b="1">
                <a:solidFill>
                  <a:srgbClr val="0070C0"/>
                </a:solidFill>
                <a:effectLst/>
                <a:sym typeface="+mn-ea"/>
              </a:rPr>
              <a:t>企业开始出现</a:t>
            </a:r>
            <a:endParaRPr lang="zh-CN" altLang="en-US" sz="1600" b="1" spc="150">
              <a:solidFill>
                <a:srgbClr val="0070C0"/>
              </a:solidFill>
              <a:effectLst/>
              <a:latin typeface="微软雅黑" panose="020B0503020204020204" charset="-122"/>
              <a:ea typeface="微软雅黑" panose="020B0503020204020204" charset="-122"/>
              <a:sym typeface="+mn-ea"/>
            </a:endParaRPr>
          </a:p>
        </p:txBody>
      </p:sp>
      <p:sp>
        <p:nvSpPr>
          <p:cNvPr id="48" name="Freeform 86"/>
          <p:cNvSpPr/>
          <p:nvPr>
            <p:custDataLst>
              <p:tags r:id="rId38"/>
            </p:custDataLst>
          </p:nvPr>
        </p:nvSpPr>
        <p:spPr bwMode="auto">
          <a:xfrm>
            <a:off x="7659651" y="3030784"/>
            <a:ext cx="2088859" cy="700103"/>
          </a:xfrm>
          <a:custGeom>
            <a:avLst/>
            <a:gdLst>
              <a:gd name="T0" fmla="*/ 1080 w 1277"/>
              <a:gd name="T1" fmla="*/ 428 h 428"/>
              <a:gd name="T2" fmla="*/ 0 w 1277"/>
              <a:gd name="T3" fmla="*/ 428 h 428"/>
              <a:gd name="T4" fmla="*/ 0 w 1277"/>
              <a:gd name="T5" fmla="*/ 239 h 428"/>
              <a:gd name="T6" fmla="*/ 0 w 1277"/>
              <a:gd name="T7" fmla="*/ 0 h 428"/>
              <a:gd name="T8" fmla="*/ 1080 w 1277"/>
              <a:gd name="T9" fmla="*/ 0 h 428"/>
              <a:gd name="T10" fmla="*/ 1277 w 1277"/>
              <a:gd name="T11" fmla="*/ 215 h 428"/>
              <a:gd name="T12" fmla="*/ 1080 w 1277"/>
              <a:gd name="T13" fmla="*/ 428 h 428"/>
            </a:gdLst>
            <a:ahLst/>
            <a:cxnLst>
              <a:cxn ang="0">
                <a:pos x="T0" y="T1"/>
              </a:cxn>
              <a:cxn ang="0">
                <a:pos x="T2" y="T3"/>
              </a:cxn>
              <a:cxn ang="0">
                <a:pos x="T4" y="T5"/>
              </a:cxn>
              <a:cxn ang="0">
                <a:pos x="T6" y="T7"/>
              </a:cxn>
              <a:cxn ang="0">
                <a:pos x="T8" y="T9"/>
              </a:cxn>
              <a:cxn ang="0">
                <a:pos x="T10" y="T11"/>
              </a:cxn>
              <a:cxn ang="0">
                <a:pos x="T12" y="T13"/>
              </a:cxn>
            </a:cxnLst>
            <a:rect l="0" t="0" r="r" b="b"/>
            <a:pathLst>
              <a:path w="1277" h="428">
                <a:moveTo>
                  <a:pt x="1080" y="428"/>
                </a:moveTo>
                <a:lnTo>
                  <a:pt x="0" y="428"/>
                </a:lnTo>
                <a:lnTo>
                  <a:pt x="0" y="239"/>
                </a:lnTo>
                <a:lnTo>
                  <a:pt x="0" y="0"/>
                </a:lnTo>
                <a:lnTo>
                  <a:pt x="1080" y="0"/>
                </a:lnTo>
                <a:lnTo>
                  <a:pt x="1277" y="215"/>
                </a:lnTo>
                <a:lnTo>
                  <a:pt x="1080" y="428"/>
                </a:lnTo>
                <a:close/>
              </a:path>
            </a:pathLst>
          </a:custGeom>
          <a:solidFill>
            <a:srgbClr val="9BBB59"/>
          </a:solidFill>
          <a:ln>
            <a:noFill/>
          </a:ln>
        </p:spPr>
        <p:txBody>
          <a:bodyPr vert="horz" wrap="square" lIns="91440" tIns="45720" rIns="91440" bIns="45720" numCol="1" anchor="t" anchorCtr="0" compatLnSpc="1">
            <a:norm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49" name="TextBox 242"/>
          <p:cNvSpPr txBox="1"/>
          <p:nvPr>
            <p:custDataLst>
              <p:tags r:id="rId39"/>
            </p:custDataLst>
          </p:nvPr>
        </p:nvSpPr>
        <p:spPr>
          <a:xfrm>
            <a:off x="8056202" y="3151810"/>
            <a:ext cx="1296151" cy="479787"/>
          </a:xfrm>
          <a:prstGeom prst="rect">
            <a:avLst/>
          </a:prstGeom>
          <a:solidFill>
            <a:srgbClr val="9BBB59"/>
          </a:solidFill>
        </p:spPr>
        <p:txBody>
          <a:bodyPr wrap="square" lIns="90000" tIns="46800" rIns="90000" bIns="46800" rtlCol="0">
            <a:normAutofit fontScale="95000"/>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sysClr val="window" lastClr="FFFFFF"/>
                </a:solidFill>
                <a:effectLst/>
                <a:uLnTx/>
                <a:uFillTx/>
                <a:latin typeface="微软雅黑" panose="020B0503020204020204" charset="-122"/>
                <a:ea typeface="微软雅黑" panose="020B0503020204020204" charset="-122"/>
              </a:rPr>
              <a:t>1966</a:t>
            </a:r>
            <a:endParaRPr kumimoji="0" lang="en-US" sz="2400" b="1" i="0" u="none" strike="noStrike" kern="1200" cap="none" spc="0" normalizeH="0" baseline="0" noProof="0">
              <a:ln>
                <a:noFill/>
              </a:ln>
              <a:solidFill>
                <a:sysClr val="window" lastClr="FFFFFF"/>
              </a:solidFill>
              <a:effectLst/>
              <a:uLnTx/>
              <a:uFillTx/>
              <a:latin typeface="微软雅黑" panose="020B0503020204020204" charset="-122"/>
              <a:ea typeface="微软雅黑" panose="020B0503020204020204" charset="-122"/>
            </a:endParaRPr>
          </a:p>
        </p:txBody>
      </p:sp>
      <p:sp>
        <p:nvSpPr>
          <p:cNvPr id="50" name="Freeform 86"/>
          <p:cNvSpPr/>
          <p:nvPr>
            <p:custDataLst>
              <p:tags r:id="rId40"/>
            </p:custDataLst>
          </p:nvPr>
        </p:nvSpPr>
        <p:spPr bwMode="auto">
          <a:xfrm>
            <a:off x="5898760" y="3030784"/>
            <a:ext cx="2088859" cy="700103"/>
          </a:xfrm>
          <a:custGeom>
            <a:avLst/>
            <a:gdLst>
              <a:gd name="T0" fmla="*/ 1080 w 1277"/>
              <a:gd name="T1" fmla="*/ 428 h 428"/>
              <a:gd name="T2" fmla="*/ 0 w 1277"/>
              <a:gd name="T3" fmla="*/ 428 h 428"/>
              <a:gd name="T4" fmla="*/ 0 w 1277"/>
              <a:gd name="T5" fmla="*/ 239 h 428"/>
              <a:gd name="T6" fmla="*/ 0 w 1277"/>
              <a:gd name="T7" fmla="*/ 0 h 428"/>
              <a:gd name="T8" fmla="*/ 1080 w 1277"/>
              <a:gd name="T9" fmla="*/ 0 h 428"/>
              <a:gd name="T10" fmla="*/ 1277 w 1277"/>
              <a:gd name="T11" fmla="*/ 215 h 428"/>
              <a:gd name="T12" fmla="*/ 1080 w 1277"/>
              <a:gd name="T13" fmla="*/ 428 h 428"/>
            </a:gdLst>
            <a:ahLst/>
            <a:cxnLst>
              <a:cxn ang="0">
                <a:pos x="T0" y="T1"/>
              </a:cxn>
              <a:cxn ang="0">
                <a:pos x="T2" y="T3"/>
              </a:cxn>
              <a:cxn ang="0">
                <a:pos x="T4" y="T5"/>
              </a:cxn>
              <a:cxn ang="0">
                <a:pos x="T6" y="T7"/>
              </a:cxn>
              <a:cxn ang="0">
                <a:pos x="T8" y="T9"/>
              </a:cxn>
              <a:cxn ang="0">
                <a:pos x="T10" y="T11"/>
              </a:cxn>
              <a:cxn ang="0">
                <a:pos x="T12" y="T13"/>
              </a:cxn>
            </a:cxnLst>
            <a:rect l="0" t="0" r="r" b="b"/>
            <a:pathLst>
              <a:path w="1277" h="428">
                <a:moveTo>
                  <a:pt x="1080" y="428"/>
                </a:moveTo>
                <a:lnTo>
                  <a:pt x="0" y="428"/>
                </a:lnTo>
                <a:lnTo>
                  <a:pt x="0" y="239"/>
                </a:lnTo>
                <a:lnTo>
                  <a:pt x="0" y="0"/>
                </a:lnTo>
                <a:lnTo>
                  <a:pt x="1080" y="0"/>
                </a:lnTo>
                <a:lnTo>
                  <a:pt x="1277" y="215"/>
                </a:lnTo>
                <a:lnTo>
                  <a:pt x="1080" y="428"/>
                </a:lnTo>
                <a:close/>
              </a:path>
            </a:pathLst>
          </a:custGeom>
          <a:solidFill>
            <a:srgbClr val="69A3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51" name="TextBox 241"/>
          <p:cNvSpPr txBox="1"/>
          <p:nvPr>
            <p:custDataLst>
              <p:tags r:id="rId41"/>
            </p:custDataLst>
          </p:nvPr>
        </p:nvSpPr>
        <p:spPr>
          <a:xfrm>
            <a:off x="6295443" y="3141250"/>
            <a:ext cx="1296151" cy="479787"/>
          </a:xfrm>
          <a:prstGeom prst="rect">
            <a:avLst/>
          </a:prstGeom>
          <a:solidFill>
            <a:srgbClr val="69A35B"/>
          </a:solidFill>
        </p:spPr>
        <p:txBody>
          <a:bodyPr wrap="square" lIns="90000" tIns="46800" rIns="90000" bIns="46800" rtlCol="0">
            <a:normAutofit fontScale="95000"/>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sysClr val="window" lastClr="FFFFFF"/>
                </a:solidFill>
                <a:effectLst/>
                <a:uLnTx/>
                <a:uFillTx/>
                <a:latin typeface="微软雅黑" panose="020B0503020204020204" charset="-122"/>
                <a:ea typeface="微软雅黑" panose="020B0503020204020204" charset="-122"/>
              </a:rPr>
              <a:t>1956</a:t>
            </a:r>
            <a:endParaRPr kumimoji="0" lang="en-US" sz="2400" b="1" i="0" u="none" strike="noStrike" kern="1200" cap="none" spc="0" normalizeH="0" baseline="0" noProof="0">
              <a:ln>
                <a:noFill/>
              </a:ln>
              <a:solidFill>
                <a:sysClr val="window" lastClr="FFFFFF"/>
              </a:solidFill>
              <a:effectLst/>
              <a:uLnTx/>
              <a:uFillTx/>
              <a:latin typeface="微软雅黑" panose="020B0503020204020204" charset="-122"/>
              <a:ea typeface="微软雅黑" panose="020B0503020204020204" charset="-122"/>
            </a:endParaRPr>
          </a:p>
        </p:txBody>
      </p:sp>
      <p:sp>
        <p:nvSpPr>
          <p:cNvPr id="52" name="Freeform 183"/>
          <p:cNvSpPr/>
          <p:nvPr>
            <p:custDataLst>
              <p:tags r:id="rId42"/>
            </p:custDataLst>
          </p:nvPr>
        </p:nvSpPr>
        <p:spPr bwMode="auto">
          <a:xfrm>
            <a:off x="4125603" y="3030784"/>
            <a:ext cx="2087223" cy="700103"/>
          </a:xfrm>
          <a:custGeom>
            <a:avLst/>
            <a:gdLst>
              <a:gd name="T0" fmla="*/ 1078 w 1276"/>
              <a:gd name="T1" fmla="*/ 428 h 428"/>
              <a:gd name="T2" fmla="*/ 0 w 1276"/>
              <a:gd name="T3" fmla="*/ 428 h 428"/>
              <a:gd name="T4" fmla="*/ 0 w 1276"/>
              <a:gd name="T5" fmla="*/ 0 h 428"/>
              <a:gd name="T6" fmla="*/ 1078 w 1276"/>
              <a:gd name="T7" fmla="*/ 0 h 428"/>
              <a:gd name="T8" fmla="*/ 1276 w 1276"/>
              <a:gd name="T9" fmla="*/ 215 h 428"/>
              <a:gd name="T10" fmla="*/ 1078 w 1276"/>
              <a:gd name="T11" fmla="*/ 428 h 428"/>
            </a:gdLst>
            <a:ahLst/>
            <a:cxnLst>
              <a:cxn ang="0">
                <a:pos x="T0" y="T1"/>
              </a:cxn>
              <a:cxn ang="0">
                <a:pos x="T2" y="T3"/>
              </a:cxn>
              <a:cxn ang="0">
                <a:pos x="T4" y="T5"/>
              </a:cxn>
              <a:cxn ang="0">
                <a:pos x="T6" y="T7"/>
              </a:cxn>
              <a:cxn ang="0">
                <a:pos x="T8" y="T9"/>
              </a:cxn>
              <a:cxn ang="0">
                <a:pos x="T10" y="T11"/>
              </a:cxn>
            </a:cxnLst>
            <a:rect l="0" t="0" r="r" b="b"/>
            <a:pathLst>
              <a:path w="1276" h="428">
                <a:moveTo>
                  <a:pt x="1078" y="428"/>
                </a:moveTo>
                <a:lnTo>
                  <a:pt x="0" y="428"/>
                </a:lnTo>
                <a:lnTo>
                  <a:pt x="0" y="0"/>
                </a:lnTo>
                <a:lnTo>
                  <a:pt x="1078" y="0"/>
                </a:lnTo>
                <a:lnTo>
                  <a:pt x="1276" y="215"/>
                </a:lnTo>
                <a:lnTo>
                  <a:pt x="1078" y="428"/>
                </a:lnTo>
                <a:close/>
              </a:path>
            </a:pathLst>
          </a:custGeom>
          <a:solidFill>
            <a:srgbClr val="1AA3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53" name="TextBox 240"/>
          <p:cNvSpPr txBox="1"/>
          <p:nvPr>
            <p:custDataLst>
              <p:tags r:id="rId43"/>
            </p:custDataLst>
          </p:nvPr>
        </p:nvSpPr>
        <p:spPr>
          <a:xfrm>
            <a:off x="4521484" y="3141250"/>
            <a:ext cx="1296151" cy="479787"/>
          </a:xfrm>
          <a:prstGeom prst="rect">
            <a:avLst/>
          </a:prstGeom>
          <a:solidFill>
            <a:srgbClr val="1AA3AA"/>
          </a:solidFill>
        </p:spPr>
        <p:txBody>
          <a:bodyPr wrap="square" lIns="90000" tIns="46800" rIns="90000" bIns="46800" rtlCol="0">
            <a:normAutofit fontScale="95000"/>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sysClr val="window" lastClr="FFFFFF"/>
                </a:solidFill>
                <a:effectLst/>
                <a:uLnTx/>
                <a:uFillTx/>
                <a:latin typeface="微软雅黑" panose="020B0503020204020204" charset="-122"/>
                <a:ea typeface="微软雅黑" panose="020B0503020204020204" charset="-122"/>
              </a:rPr>
              <a:t>1952</a:t>
            </a:r>
            <a:endParaRPr kumimoji="0" lang="en-US" sz="2400" b="1" i="0" u="none" strike="noStrike" kern="1200" cap="none" spc="0" normalizeH="0" baseline="0" noProof="0">
              <a:ln>
                <a:noFill/>
              </a:ln>
              <a:solidFill>
                <a:sysClr val="window" lastClr="FFFFFF"/>
              </a:solidFill>
              <a:effectLst/>
              <a:uLnTx/>
              <a:uFillTx/>
              <a:latin typeface="微软雅黑" panose="020B0503020204020204" charset="-122"/>
              <a:ea typeface="微软雅黑" panose="020B0503020204020204" charset="-122"/>
            </a:endParaRPr>
          </a:p>
        </p:txBody>
      </p:sp>
      <p:sp>
        <p:nvSpPr>
          <p:cNvPr id="54" name="Freeform 188"/>
          <p:cNvSpPr/>
          <p:nvPr>
            <p:custDataLst>
              <p:tags r:id="rId44"/>
            </p:custDataLst>
          </p:nvPr>
        </p:nvSpPr>
        <p:spPr bwMode="auto">
          <a:xfrm>
            <a:off x="2362259" y="3030784"/>
            <a:ext cx="2088859" cy="700103"/>
          </a:xfrm>
          <a:custGeom>
            <a:avLst/>
            <a:gdLst>
              <a:gd name="T0" fmla="*/ 1080 w 1277"/>
              <a:gd name="T1" fmla="*/ 428 h 428"/>
              <a:gd name="T2" fmla="*/ 0 w 1277"/>
              <a:gd name="T3" fmla="*/ 428 h 428"/>
              <a:gd name="T4" fmla="*/ 0 w 1277"/>
              <a:gd name="T5" fmla="*/ 0 h 428"/>
              <a:gd name="T6" fmla="*/ 1080 w 1277"/>
              <a:gd name="T7" fmla="*/ 0 h 428"/>
              <a:gd name="T8" fmla="*/ 1277 w 1277"/>
              <a:gd name="T9" fmla="*/ 215 h 428"/>
              <a:gd name="T10" fmla="*/ 1080 w 1277"/>
              <a:gd name="T11" fmla="*/ 428 h 428"/>
            </a:gdLst>
            <a:ahLst/>
            <a:cxnLst>
              <a:cxn ang="0">
                <a:pos x="T0" y="T1"/>
              </a:cxn>
              <a:cxn ang="0">
                <a:pos x="T2" y="T3"/>
              </a:cxn>
              <a:cxn ang="0">
                <a:pos x="T4" y="T5"/>
              </a:cxn>
              <a:cxn ang="0">
                <a:pos x="T6" y="T7"/>
              </a:cxn>
              <a:cxn ang="0">
                <a:pos x="T8" y="T9"/>
              </a:cxn>
              <a:cxn ang="0">
                <a:pos x="T10" y="T11"/>
              </a:cxn>
            </a:cxnLst>
            <a:rect l="0" t="0" r="r" b="b"/>
            <a:pathLst>
              <a:path w="1277" h="428">
                <a:moveTo>
                  <a:pt x="1080" y="428"/>
                </a:moveTo>
                <a:lnTo>
                  <a:pt x="0" y="428"/>
                </a:lnTo>
                <a:lnTo>
                  <a:pt x="0" y="0"/>
                </a:lnTo>
                <a:lnTo>
                  <a:pt x="1080" y="0"/>
                </a:lnTo>
                <a:lnTo>
                  <a:pt x="1277" y="215"/>
                </a:lnTo>
                <a:lnTo>
                  <a:pt x="1080" y="428"/>
                </a:lnTo>
                <a:close/>
              </a:path>
            </a:pathLst>
          </a:custGeom>
          <a:solidFill>
            <a:srgbClr val="3498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55" name="TextBox 239"/>
          <p:cNvSpPr txBox="1"/>
          <p:nvPr>
            <p:custDataLst>
              <p:tags r:id="rId45"/>
            </p:custDataLst>
          </p:nvPr>
        </p:nvSpPr>
        <p:spPr>
          <a:xfrm>
            <a:off x="2758745" y="3141250"/>
            <a:ext cx="1296151" cy="479787"/>
          </a:xfrm>
          <a:prstGeom prst="rect">
            <a:avLst/>
          </a:prstGeom>
          <a:solidFill>
            <a:srgbClr val="3498DB"/>
          </a:solidFill>
        </p:spPr>
        <p:txBody>
          <a:bodyPr wrap="square" lIns="90000" tIns="46800" rIns="90000" bIns="46800" rtlCol="0">
            <a:normAutofit fontScale="95000"/>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sysClr val="window" lastClr="FFFFFF"/>
                </a:solidFill>
                <a:effectLst/>
                <a:uLnTx/>
                <a:uFillTx/>
                <a:latin typeface="微软雅黑" panose="020B0503020204020204" charset="-122"/>
                <a:ea typeface="微软雅黑" panose="020B0503020204020204" charset="-122"/>
              </a:rPr>
              <a:t>1949</a:t>
            </a:r>
            <a:endParaRPr kumimoji="0" lang="en-US" sz="2400" b="1" i="0" u="none" strike="noStrike" kern="1200" cap="none" spc="0" normalizeH="0" baseline="0" noProof="0">
              <a:ln>
                <a:noFill/>
              </a:ln>
              <a:solidFill>
                <a:sysClr val="window" lastClr="FFFFFF"/>
              </a:solidFill>
              <a:effectLst/>
              <a:uLnTx/>
              <a:uFillTx/>
              <a:latin typeface="微软雅黑" panose="020B0503020204020204" charset="-122"/>
              <a:ea typeface="微软雅黑" panose="020B0503020204020204" charset="-122"/>
            </a:endParaRPr>
          </a:p>
        </p:txBody>
      </p:sp>
      <p:sp>
        <p:nvSpPr>
          <p:cNvPr id="56" name="Freeform 193"/>
          <p:cNvSpPr/>
          <p:nvPr>
            <p:custDataLst>
              <p:tags r:id="rId46"/>
            </p:custDataLst>
          </p:nvPr>
        </p:nvSpPr>
        <p:spPr bwMode="auto">
          <a:xfrm>
            <a:off x="601164" y="3030784"/>
            <a:ext cx="2087223" cy="700103"/>
          </a:xfrm>
          <a:custGeom>
            <a:avLst/>
            <a:gdLst>
              <a:gd name="T0" fmla="*/ 1078 w 1276"/>
              <a:gd name="T1" fmla="*/ 428 h 428"/>
              <a:gd name="T2" fmla="*/ 0 w 1276"/>
              <a:gd name="T3" fmla="*/ 428 h 428"/>
              <a:gd name="T4" fmla="*/ 123 w 1276"/>
              <a:gd name="T5" fmla="*/ 215 h 428"/>
              <a:gd name="T6" fmla="*/ 0 w 1276"/>
              <a:gd name="T7" fmla="*/ 0 h 428"/>
              <a:gd name="T8" fmla="*/ 1078 w 1276"/>
              <a:gd name="T9" fmla="*/ 0 h 428"/>
              <a:gd name="T10" fmla="*/ 1276 w 1276"/>
              <a:gd name="T11" fmla="*/ 215 h 428"/>
              <a:gd name="T12" fmla="*/ 1078 w 1276"/>
              <a:gd name="T13" fmla="*/ 428 h 428"/>
            </a:gdLst>
            <a:ahLst/>
            <a:cxnLst>
              <a:cxn ang="0">
                <a:pos x="T0" y="T1"/>
              </a:cxn>
              <a:cxn ang="0">
                <a:pos x="T2" y="T3"/>
              </a:cxn>
              <a:cxn ang="0">
                <a:pos x="T4" y="T5"/>
              </a:cxn>
              <a:cxn ang="0">
                <a:pos x="T6" y="T7"/>
              </a:cxn>
              <a:cxn ang="0">
                <a:pos x="T8" y="T9"/>
              </a:cxn>
              <a:cxn ang="0">
                <a:pos x="T10" y="T11"/>
              </a:cxn>
              <a:cxn ang="0">
                <a:pos x="T12" y="T13"/>
              </a:cxn>
            </a:cxnLst>
            <a:rect l="0" t="0" r="r" b="b"/>
            <a:pathLst>
              <a:path w="1276" h="428">
                <a:moveTo>
                  <a:pt x="1078" y="428"/>
                </a:moveTo>
                <a:lnTo>
                  <a:pt x="0" y="428"/>
                </a:lnTo>
                <a:lnTo>
                  <a:pt x="123" y="215"/>
                </a:lnTo>
                <a:lnTo>
                  <a:pt x="0" y="0"/>
                </a:lnTo>
                <a:lnTo>
                  <a:pt x="1078" y="0"/>
                </a:lnTo>
                <a:lnTo>
                  <a:pt x="1276" y="215"/>
                </a:lnTo>
                <a:lnTo>
                  <a:pt x="1078" y="428"/>
                </a:lnTo>
                <a:close/>
              </a:path>
            </a:pathLst>
          </a:custGeom>
          <a:solidFill>
            <a:srgbClr val="1F74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57" name="TextBox 5"/>
          <p:cNvSpPr txBox="1"/>
          <p:nvPr>
            <p:custDataLst>
              <p:tags r:id="rId47"/>
            </p:custDataLst>
          </p:nvPr>
        </p:nvSpPr>
        <p:spPr>
          <a:xfrm>
            <a:off x="996665" y="3141250"/>
            <a:ext cx="1296151" cy="479787"/>
          </a:xfrm>
          <a:prstGeom prst="rect">
            <a:avLst/>
          </a:prstGeom>
          <a:solidFill>
            <a:srgbClr val="1F74AD"/>
          </a:solidFill>
        </p:spPr>
        <p:txBody>
          <a:bodyPr wrap="square" lIns="90000" tIns="46800" rIns="90000" bIns="46800" rtlCol="0">
            <a:normAutofit fontScale="95000"/>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rPr>
              <a:t>1946</a:t>
            </a:r>
            <a:endParaRPr kumimoji="0" lang="en-US" sz="2400" b="1" i="0" u="none" strike="noStrike" kern="120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endParaRPr>
          </a:p>
        </p:txBody>
      </p:sp>
      <p:sp>
        <p:nvSpPr>
          <p:cNvPr id="58" name="TextBox 222"/>
          <p:cNvSpPr txBox="1"/>
          <p:nvPr>
            <p:custDataLst>
              <p:tags r:id="rId48"/>
            </p:custDataLst>
          </p:nvPr>
        </p:nvSpPr>
        <p:spPr>
          <a:xfrm>
            <a:off x="2622164" y="4729768"/>
            <a:ext cx="1584657" cy="447303"/>
          </a:xfrm>
          <a:prstGeom prst="rect">
            <a:avLst/>
          </a:prstGeom>
          <a:noFill/>
        </p:spPr>
        <p:txBody>
          <a:bodyPr wrap="square" bIns="0" rtlCol="0" anchor="b" anchorCtr="0">
            <a:normAutofit/>
          </a:bodyPr>
          <a:p>
            <a:pPr lvl="0" algn="ctr">
              <a:lnSpc>
                <a:spcPct val="120000"/>
              </a:lnSpc>
              <a:spcBef>
                <a:spcPts val="0"/>
              </a:spcBef>
              <a:spcAft>
                <a:spcPts val="0"/>
              </a:spcAft>
              <a:buClrTx/>
              <a:buSzTx/>
              <a:buFontTx/>
              <a:defRPr/>
            </a:pPr>
            <a:r>
              <a:rPr lang="zh-CN" altLang="en-US" b="1" noProof="0">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rPr>
              <a:t>建国以后</a:t>
            </a:r>
            <a:endParaRPr lang="zh-CN" altLang="en-US" b="1" noProof="0">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endParaRPr>
          </a:p>
        </p:txBody>
      </p:sp>
      <p:sp>
        <p:nvSpPr>
          <p:cNvPr id="59" name="Rectangle 245"/>
          <p:cNvSpPr/>
          <p:nvPr>
            <p:custDataLst>
              <p:tags r:id="rId49"/>
            </p:custDataLst>
          </p:nvPr>
        </p:nvSpPr>
        <p:spPr>
          <a:xfrm>
            <a:off x="2622163" y="5197314"/>
            <a:ext cx="1584657" cy="767693"/>
          </a:xfrm>
          <a:prstGeom prst="rect">
            <a:avLst/>
          </a:prstGeom>
        </p:spPr>
        <p:txBody>
          <a:bodyPr wrap="square" tIns="0"/>
          <a:p>
            <a:pPr lvl="0" algn="ctr">
              <a:lnSpc>
                <a:spcPct val="120000"/>
              </a:lnSpc>
              <a:defRPr/>
            </a:pPr>
            <a:r>
              <a:rPr lang="zh-CN" altLang="en-US" sz="1200" b="1">
                <a:solidFill>
                  <a:srgbClr val="0070C0"/>
                </a:solidFill>
                <a:effectLst/>
                <a:sym typeface="+mn-ea"/>
              </a:rPr>
              <a:t>新民主主义革命完成，进入社会主义社会，实际性的过渡时期</a:t>
            </a:r>
            <a:endParaRPr lang="zh-CN" altLang="en-US" sz="1200" b="1">
              <a:solidFill>
                <a:srgbClr val="0070C0"/>
              </a:solidFill>
              <a:effectLst/>
              <a:sym typeface="+mn-ea"/>
            </a:endParaRPr>
          </a:p>
          <a:p>
            <a:pPr lvl="0" algn="ctr">
              <a:lnSpc>
                <a:spcPct val="120000"/>
              </a:lnSpc>
              <a:defRPr/>
            </a:pPr>
            <a:r>
              <a:rPr lang="zh-CN" altLang="en-US" sz="1200" b="1">
                <a:solidFill>
                  <a:srgbClr val="0070C0"/>
                </a:solidFill>
                <a:effectLst/>
                <a:sym typeface="+mn-ea"/>
              </a:rPr>
              <a:t>总路线开始</a:t>
            </a:r>
            <a:endParaRPr lang="zh-CN" altLang="en-US" sz="1200" b="1" spc="150">
              <a:solidFill>
                <a:srgbClr val="0070C0"/>
              </a:solidFill>
              <a:effectLst/>
              <a:latin typeface="微软雅黑" panose="020B0503020204020204" charset="-122"/>
              <a:ea typeface="微软雅黑" panose="020B0503020204020204" charset="-122"/>
              <a:sym typeface="+mn-ea"/>
            </a:endParaRPr>
          </a:p>
        </p:txBody>
      </p:sp>
      <p:sp>
        <p:nvSpPr>
          <p:cNvPr id="60" name="TextBox 222"/>
          <p:cNvSpPr txBox="1"/>
          <p:nvPr>
            <p:custDataLst>
              <p:tags r:id="rId50"/>
            </p:custDataLst>
          </p:nvPr>
        </p:nvSpPr>
        <p:spPr>
          <a:xfrm>
            <a:off x="4397325" y="4729768"/>
            <a:ext cx="1584657" cy="447303"/>
          </a:xfrm>
          <a:prstGeom prst="rect">
            <a:avLst/>
          </a:prstGeom>
          <a:noFill/>
        </p:spPr>
        <p:txBody>
          <a:bodyPr wrap="square" bIns="0" rtlCol="0" anchor="b" anchorCtr="0">
            <a:normAutofit/>
          </a:bodyPr>
          <a:p>
            <a:pPr lvl="0" algn="ctr">
              <a:lnSpc>
                <a:spcPct val="120000"/>
              </a:lnSpc>
              <a:defRPr/>
            </a:pPr>
            <a:r>
              <a:rPr lang="zh-CN" altLang="en-US" b="1" noProof="0">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rPr>
              <a:t>公私合营开始</a:t>
            </a:r>
            <a:endParaRPr lang="zh-CN" altLang="en-US" b="1" spc="300">
              <a:solidFill>
                <a:sysClr val="window" lastClr="FFFFFF">
                  <a:lumMod val="50000"/>
                </a:sysClr>
              </a:solidFill>
              <a:latin typeface="微软雅黑" panose="020B0503020204020204" charset="-122"/>
              <a:ea typeface="微软雅黑" panose="020B0503020204020204" charset="-122"/>
            </a:endParaRPr>
          </a:p>
        </p:txBody>
      </p:sp>
      <p:sp>
        <p:nvSpPr>
          <p:cNvPr id="61" name="Rectangle 245"/>
          <p:cNvSpPr/>
          <p:nvPr>
            <p:custDataLst>
              <p:tags r:id="rId51"/>
            </p:custDataLst>
          </p:nvPr>
        </p:nvSpPr>
        <p:spPr>
          <a:xfrm>
            <a:off x="4397324" y="5187415"/>
            <a:ext cx="1584657" cy="767693"/>
          </a:xfrm>
          <a:prstGeom prst="rect">
            <a:avLst/>
          </a:prstGeom>
        </p:spPr>
        <p:txBody>
          <a:bodyPr wrap="square" tIns="0"/>
          <a:p>
            <a:pPr lvl="0" algn="ctr">
              <a:lnSpc>
                <a:spcPct val="120000"/>
              </a:lnSpc>
              <a:defRPr/>
            </a:pPr>
            <a:r>
              <a:rPr lang="zh-CN" altLang="en-US" sz="1400" b="1">
                <a:solidFill>
                  <a:srgbClr val="0070C0"/>
                </a:solidFill>
                <a:effectLst/>
                <a:sym typeface="+mn-ea"/>
              </a:rPr>
              <a:t>开始对民族工业实行</a:t>
            </a:r>
            <a:r>
              <a:rPr lang="en-US" altLang="zh-CN" sz="1400" b="1">
                <a:solidFill>
                  <a:srgbClr val="0070C0"/>
                </a:solidFill>
                <a:effectLst/>
                <a:sym typeface="+mn-ea"/>
              </a:rPr>
              <a:t>“</a:t>
            </a:r>
            <a:r>
              <a:rPr lang="zh-CN" altLang="en-US" sz="1400" b="1">
                <a:solidFill>
                  <a:srgbClr val="0070C0"/>
                </a:solidFill>
                <a:effectLst/>
                <a:sym typeface="+mn-ea"/>
              </a:rPr>
              <a:t>公私合营</a:t>
            </a:r>
            <a:r>
              <a:rPr lang="en-US" altLang="zh-CN" sz="1400" b="1">
                <a:solidFill>
                  <a:srgbClr val="0070C0"/>
                </a:solidFill>
                <a:effectLst/>
                <a:sym typeface="+mn-ea"/>
              </a:rPr>
              <a:t>”</a:t>
            </a:r>
            <a:r>
              <a:rPr lang="zh-CN" altLang="en-US" sz="1400" b="1">
                <a:solidFill>
                  <a:srgbClr val="0070C0"/>
                </a:solidFill>
                <a:effectLst/>
                <a:sym typeface="+mn-ea"/>
              </a:rPr>
              <a:t>政策</a:t>
            </a:r>
            <a:endParaRPr lang="zh-CN" altLang="en-US" sz="1400" b="1" spc="150">
              <a:solidFill>
                <a:srgbClr val="0070C0"/>
              </a:solidFill>
              <a:effectLst/>
              <a:latin typeface="微软雅黑" panose="020B0503020204020204" charset="-122"/>
              <a:ea typeface="微软雅黑" panose="020B0503020204020204" charset="-122"/>
              <a:sym typeface="+mn-ea"/>
            </a:endParaRPr>
          </a:p>
        </p:txBody>
      </p:sp>
      <p:sp>
        <p:nvSpPr>
          <p:cNvPr id="62" name="TextBox 222"/>
          <p:cNvSpPr txBox="1"/>
          <p:nvPr>
            <p:custDataLst>
              <p:tags r:id="rId52"/>
            </p:custDataLst>
          </p:nvPr>
        </p:nvSpPr>
        <p:spPr>
          <a:xfrm>
            <a:off x="6172485" y="4729768"/>
            <a:ext cx="1584657" cy="447303"/>
          </a:xfrm>
          <a:prstGeom prst="rect">
            <a:avLst/>
          </a:prstGeom>
          <a:noFill/>
        </p:spPr>
        <p:txBody>
          <a:bodyPr wrap="square" bIns="0" rtlCol="0" anchor="b" anchorCtr="0">
            <a:normAutofit/>
          </a:bodyPr>
          <a:p>
            <a:pPr lvl="0" algn="ctr">
              <a:lnSpc>
                <a:spcPct val="120000"/>
              </a:lnSpc>
              <a:spcBef>
                <a:spcPts val="0"/>
              </a:spcBef>
              <a:spcAft>
                <a:spcPts val="0"/>
              </a:spcAft>
              <a:buClrTx/>
              <a:buSzTx/>
              <a:buFontTx/>
              <a:defRPr/>
            </a:pPr>
            <a:r>
              <a:rPr lang="zh-CN" altLang="en-US" b="1" noProof="0">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rPr>
              <a:t>公私合营完成</a:t>
            </a:r>
            <a:endParaRPr lang="zh-CN" altLang="en-US" b="1" noProof="0">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endParaRPr>
          </a:p>
        </p:txBody>
      </p:sp>
      <p:sp>
        <p:nvSpPr>
          <p:cNvPr id="63" name="Rectangle 245"/>
          <p:cNvSpPr/>
          <p:nvPr>
            <p:custDataLst>
              <p:tags r:id="rId53"/>
            </p:custDataLst>
          </p:nvPr>
        </p:nvSpPr>
        <p:spPr>
          <a:xfrm>
            <a:off x="6071235" y="5197475"/>
            <a:ext cx="1786890" cy="767715"/>
          </a:xfrm>
          <a:prstGeom prst="rect">
            <a:avLst/>
          </a:prstGeom>
        </p:spPr>
        <p:txBody>
          <a:bodyPr wrap="square" tIns="0"/>
          <a:p>
            <a:pPr lvl="0" algn="ctr">
              <a:lnSpc>
                <a:spcPct val="120000"/>
              </a:lnSpc>
              <a:defRPr/>
            </a:pPr>
            <a:r>
              <a:rPr lang="en-US" altLang="zh-CN" sz="1400" b="1">
                <a:solidFill>
                  <a:srgbClr val="0070C0"/>
                </a:solidFill>
                <a:effectLst/>
                <a:sym typeface="+mn-ea"/>
              </a:rPr>
              <a:t>“</a:t>
            </a:r>
            <a:r>
              <a:rPr lang="zh-CN" altLang="en-US" sz="1400" b="1">
                <a:solidFill>
                  <a:srgbClr val="0070C0"/>
                </a:solidFill>
                <a:effectLst/>
                <a:sym typeface="+mn-ea"/>
              </a:rPr>
              <a:t>公私合营</a:t>
            </a:r>
            <a:r>
              <a:rPr lang="en-US" altLang="zh-CN" sz="1400" b="1">
                <a:solidFill>
                  <a:srgbClr val="0070C0"/>
                </a:solidFill>
                <a:effectLst/>
                <a:sym typeface="+mn-ea"/>
              </a:rPr>
              <a:t>”</a:t>
            </a:r>
            <a:r>
              <a:rPr lang="zh-CN" altLang="en-US" sz="1400" b="1">
                <a:solidFill>
                  <a:srgbClr val="0070C0"/>
                </a:solidFill>
                <a:effectLst/>
                <a:sym typeface="+mn-ea"/>
              </a:rPr>
              <a:t>、过渡时期总路线全面完成，计划经济形式形成。</a:t>
            </a:r>
            <a:endParaRPr lang="zh-CN" altLang="en-US" sz="1400" b="1" spc="150">
              <a:solidFill>
                <a:srgbClr val="0070C0"/>
              </a:solidFill>
              <a:effectLst/>
              <a:latin typeface="微软雅黑" panose="020B0503020204020204" charset="-122"/>
              <a:ea typeface="微软雅黑" panose="020B0503020204020204" charset="-122"/>
              <a:sym typeface="+mn-ea"/>
            </a:endParaRPr>
          </a:p>
        </p:txBody>
      </p:sp>
      <p:sp>
        <p:nvSpPr>
          <p:cNvPr id="64" name="TextBox 222"/>
          <p:cNvSpPr txBox="1"/>
          <p:nvPr>
            <p:custDataLst>
              <p:tags r:id="rId54"/>
            </p:custDataLst>
          </p:nvPr>
        </p:nvSpPr>
        <p:spPr>
          <a:xfrm>
            <a:off x="7947647" y="4729768"/>
            <a:ext cx="1584657" cy="447303"/>
          </a:xfrm>
          <a:prstGeom prst="rect">
            <a:avLst/>
          </a:prstGeom>
          <a:noFill/>
        </p:spPr>
        <p:txBody>
          <a:bodyPr wrap="square" bIns="0" rtlCol="0" anchor="b" anchorCtr="0">
            <a:normAutofit/>
          </a:bodyPr>
          <a:p>
            <a:pPr lvl="0" algn="ctr">
              <a:lnSpc>
                <a:spcPct val="120000"/>
              </a:lnSpc>
              <a:spcBef>
                <a:spcPts val="0"/>
              </a:spcBef>
              <a:spcAft>
                <a:spcPts val="0"/>
              </a:spcAft>
              <a:buClrTx/>
              <a:buSzTx/>
              <a:buFontTx/>
              <a:defRPr/>
            </a:pPr>
            <a:r>
              <a:rPr lang="zh-CN" altLang="en-US" b="1" noProof="0">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rPr>
              <a:t>十年文革</a:t>
            </a:r>
            <a:endParaRPr lang="zh-CN" altLang="en-US" b="1" noProof="0">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endParaRPr>
          </a:p>
        </p:txBody>
      </p:sp>
      <p:sp>
        <p:nvSpPr>
          <p:cNvPr id="65" name="Rectangle 245"/>
          <p:cNvSpPr/>
          <p:nvPr>
            <p:custDataLst>
              <p:tags r:id="rId55"/>
            </p:custDataLst>
          </p:nvPr>
        </p:nvSpPr>
        <p:spPr>
          <a:xfrm>
            <a:off x="7947647" y="5197314"/>
            <a:ext cx="1584657" cy="767693"/>
          </a:xfrm>
          <a:prstGeom prst="rect">
            <a:avLst/>
          </a:prstGeom>
        </p:spPr>
        <p:txBody>
          <a:bodyPr wrap="square" tIns="0">
            <a:normAutofit/>
          </a:bodyPr>
          <a:p>
            <a:pPr lvl="0" algn="ctr">
              <a:lnSpc>
                <a:spcPct val="120000"/>
              </a:lnSpc>
              <a:buClrTx/>
              <a:buSzTx/>
              <a:buFontTx/>
              <a:defRPr/>
            </a:pPr>
            <a:r>
              <a:rPr lang="zh-CN" altLang="en-US" b="1">
                <a:solidFill>
                  <a:srgbClr val="0070C0"/>
                </a:solidFill>
                <a:effectLst/>
              </a:rPr>
              <a:t>国民经济陷入停滞状态</a:t>
            </a:r>
            <a:endParaRPr lang="zh-CN" altLang="en-US" b="1">
              <a:solidFill>
                <a:srgbClr val="0070C0"/>
              </a:solidFill>
              <a:effectLst/>
            </a:endParaRPr>
          </a:p>
        </p:txBody>
      </p:sp>
      <p:sp>
        <p:nvSpPr>
          <p:cNvPr id="66" name="TextBox 222"/>
          <p:cNvSpPr txBox="1"/>
          <p:nvPr>
            <p:custDataLst>
              <p:tags r:id="rId56"/>
            </p:custDataLst>
          </p:nvPr>
        </p:nvSpPr>
        <p:spPr>
          <a:xfrm>
            <a:off x="9722807" y="4729768"/>
            <a:ext cx="1584657" cy="447303"/>
          </a:xfrm>
          <a:prstGeom prst="rect">
            <a:avLst/>
          </a:prstGeom>
          <a:noFill/>
        </p:spPr>
        <p:txBody>
          <a:bodyPr wrap="square" bIns="0" rtlCol="0" anchor="b" anchorCtr="0">
            <a:normAutofit/>
          </a:bodyPr>
          <a:p>
            <a:pPr lvl="0" algn="ctr">
              <a:lnSpc>
                <a:spcPct val="120000"/>
              </a:lnSpc>
              <a:defRPr/>
            </a:pPr>
            <a:r>
              <a:rPr lang="zh-CN" altLang="en-US" b="1" noProof="0">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rPr>
              <a:t>改革开放</a:t>
            </a:r>
            <a:endParaRPr lang="zh-CN" altLang="en-US" b="1" spc="300">
              <a:solidFill>
                <a:sysClr val="window" lastClr="FFFFFF">
                  <a:lumMod val="50000"/>
                </a:sysClr>
              </a:solidFill>
              <a:latin typeface="微软雅黑" panose="020B0503020204020204" charset="-122"/>
              <a:ea typeface="微软雅黑" panose="020B0503020204020204" charset="-122"/>
            </a:endParaRPr>
          </a:p>
        </p:txBody>
      </p:sp>
      <p:sp>
        <p:nvSpPr>
          <p:cNvPr id="67" name="Rectangle 245"/>
          <p:cNvSpPr/>
          <p:nvPr>
            <p:custDataLst>
              <p:tags r:id="rId57"/>
            </p:custDataLst>
          </p:nvPr>
        </p:nvSpPr>
        <p:spPr>
          <a:xfrm>
            <a:off x="9722807" y="5187415"/>
            <a:ext cx="1584657" cy="767693"/>
          </a:xfrm>
          <a:prstGeom prst="rect">
            <a:avLst/>
          </a:prstGeom>
        </p:spPr>
        <p:txBody>
          <a:bodyPr wrap="square" tIns="0">
            <a:normAutofit/>
          </a:bodyPr>
          <a:p>
            <a:pPr lvl="0" algn="ctr">
              <a:lnSpc>
                <a:spcPct val="120000"/>
              </a:lnSpc>
              <a:defRPr/>
            </a:pPr>
            <a:r>
              <a:rPr lang="zh-CN" altLang="en-US" b="1">
                <a:solidFill>
                  <a:srgbClr val="0070C0"/>
                </a:solidFill>
                <a:effectLst/>
              </a:rPr>
              <a:t>经济开始全面复苏</a:t>
            </a:r>
            <a:endParaRPr lang="zh-CN" altLang="en-US" b="1">
              <a:solidFill>
                <a:srgbClr val="0070C0"/>
              </a:solidFill>
              <a:effectLst/>
            </a:endParaRPr>
          </a:p>
        </p:txBody>
      </p:sp>
      <p:sp>
        <p:nvSpPr>
          <p:cNvPr id="11" name="矩形 10"/>
          <p:cNvSpPr/>
          <p:nvPr/>
        </p:nvSpPr>
        <p:spPr>
          <a:xfrm>
            <a:off x="2432050" y="483870"/>
            <a:ext cx="7291070" cy="765175"/>
          </a:xfrm>
          <a:prstGeom prst="rect">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3200" b="1" spc="300">
                <a:solidFill>
                  <a:schemeClr val="bg1"/>
                </a:solidFill>
                <a:uFillTx/>
                <a:latin typeface="+mn-ea"/>
                <a:cs typeface="+mn-ea"/>
              </a:rPr>
              <a:t>（一）改革开放前</a:t>
            </a:r>
            <a:r>
              <a:rPr lang="en-US" altLang="zh-CN" sz="3200" b="1" spc="300">
                <a:solidFill>
                  <a:schemeClr val="bg1"/>
                </a:solidFill>
                <a:uFillTx/>
                <a:latin typeface="+mn-ea"/>
                <a:cs typeface="+mn-ea"/>
              </a:rPr>
              <a:t>30</a:t>
            </a:r>
            <a:r>
              <a:rPr lang="zh-CN" altLang="en-US" sz="3200" b="1" spc="300">
                <a:solidFill>
                  <a:schemeClr val="bg1"/>
                </a:solidFill>
                <a:uFillTx/>
                <a:latin typeface="+mn-ea"/>
                <a:cs typeface="+mn-ea"/>
              </a:rPr>
              <a:t>年的发展历程</a:t>
            </a:r>
            <a:endParaRPr lang="zh-CN" altLang="en-US" sz="3200" b="1" spc="300">
              <a:solidFill>
                <a:schemeClr val="bg1"/>
              </a:solidFill>
              <a:uFillTx/>
              <a:latin typeface="+mn-ea"/>
              <a:cs typeface="+mn-ea"/>
            </a:endParaRPr>
          </a:p>
        </p:txBody>
      </p:sp>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58"/>
    </p:custDataLst>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3" name="标题 1"/>
          <p:cNvSpPr>
            <a:spLocks noGrp="1"/>
          </p:cNvSpPr>
          <p:nvPr/>
        </p:nvSpPr>
        <p:spPr>
          <a:xfrm>
            <a:off x="1571625" y="268605"/>
            <a:ext cx="8229600" cy="675005"/>
          </a:xfrm>
          <a:prstGeom prst="rect">
            <a:avLst/>
          </a:prstGeom>
        </p:spPr>
        <p:txBody>
          <a:bodyPr vert="horz" lIns="0" rIns="0" bIns="0" anchor="b">
            <a:normAutofit/>
            <a:scene3d>
              <a:camera prst="orthographicFront"/>
              <a:lightRig rig="threePt" dir="t"/>
            </a:scene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buClrTx/>
              <a:buSzTx/>
              <a:buFontTx/>
            </a:pPr>
            <a:r>
              <a:rPr lang="zh-CN" altLang="en-US" sz="3200" b="1" dirty="0">
                <a:solidFill>
                  <a:schemeClr val="tx1"/>
                </a:solidFill>
                <a:effectLst/>
                <a:latin typeface="微软雅黑" panose="020B0503020204020204" charset="-122"/>
                <a:ea typeface="微软雅黑" panose="020B0503020204020204" charset="-122"/>
                <a:cs typeface="微软雅黑" panose="020B0503020204020204" charset="-122"/>
              </a:rPr>
              <a:t>1917-2017: 美国顶级公司百年变迁史</a:t>
            </a:r>
            <a:endParaRPr lang="zh-CN" altLang="en-US" sz="3200" b="1" dirty="0">
              <a:solidFill>
                <a:schemeClr val="tx1"/>
              </a:solidFill>
              <a:effectLst/>
              <a:latin typeface="微软雅黑" panose="020B0503020204020204" charset="-122"/>
              <a:ea typeface="微软雅黑" panose="020B0503020204020204" charset="-122"/>
              <a:cs typeface="微软雅黑" panose="020B0503020204020204" charset="-122"/>
            </a:endParaRPr>
          </a:p>
        </p:txBody>
      </p:sp>
      <p:pic>
        <p:nvPicPr>
          <p:cNvPr id="5" name="图片 4" descr="超智慧社会"/>
          <p:cNvPicPr>
            <a:picLocks noChangeAspect="1"/>
          </p:cNvPicPr>
          <p:nvPr/>
        </p:nvPicPr>
        <p:blipFill>
          <a:blip r:embed="rId1"/>
          <a:stretch>
            <a:fillRect/>
          </a:stretch>
        </p:blipFill>
        <p:spPr>
          <a:xfrm>
            <a:off x="973455" y="2003425"/>
            <a:ext cx="3377565" cy="2097405"/>
          </a:xfrm>
          <a:prstGeom prst="rect">
            <a:avLst/>
          </a:prstGeom>
        </p:spPr>
      </p:pic>
      <p:pic>
        <p:nvPicPr>
          <p:cNvPr id="6" name="图片 5" descr="图片1"/>
          <p:cNvPicPr>
            <a:picLocks noChangeAspect="1"/>
          </p:cNvPicPr>
          <p:nvPr/>
        </p:nvPicPr>
        <p:blipFill>
          <a:blip r:embed="rId2"/>
          <a:stretch>
            <a:fillRect/>
          </a:stretch>
        </p:blipFill>
        <p:spPr>
          <a:xfrm>
            <a:off x="5305425" y="1036955"/>
            <a:ext cx="5567680" cy="5313045"/>
          </a:xfrm>
          <a:prstGeom prst="rect">
            <a:avLst/>
          </a:prstGeom>
        </p:spPr>
      </p:pic>
      <p:sp>
        <p:nvSpPr>
          <p:cNvPr id="4" name="文本框 3"/>
          <p:cNvSpPr txBox="1"/>
          <p:nvPr/>
        </p:nvSpPr>
        <p:spPr>
          <a:xfrm>
            <a:off x="873125" y="4654550"/>
            <a:ext cx="3578860" cy="1753235"/>
          </a:xfrm>
          <a:prstGeom prst="rect">
            <a:avLst/>
          </a:prstGeom>
          <a:noFill/>
        </p:spPr>
        <p:txBody>
          <a:bodyPr wrap="square" rtlCol="0">
            <a:spAutoFit/>
          </a:bodyPr>
          <a:p>
            <a:r>
              <a:rPr lang="zh-CN" altLang="en-US" b="1">
                <a:solidFill>
                  <a:srgbClr val="0070C0"/>
                </a:solidFill>
              </a:rPr>
              <a:t>百年以来美国经济的发展主要依靠企业家精神驱动企业家实践；企业家实践推动科技创新、企业蓬勃发展；企业的蓬勃发展促进产业结构升级、积累大量社会财富，推动社会进步。</a:t>
            </a:r>
            <a:endParaRPr lang="zh-CN" altLang="en-US" b="1">
              <a:solidFill>
                <a:srgbClr val="0070C0"/>
              </a:solidFill>
            </a:endParaRPr>
          </a:p>
        </p:txBody>
      </p:sp>
    </p:spTree>
    <p:custDataLst>
      <p:tags r:id="rId3"/>
    </p:custDataLst>
  </p:cSld>
  <p:clrMapOvr>
    <a:masterClrMapping/>
  </p:clrMapOvr>
  <p:transition spd="med">
    <p:split orient="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3" name="标题 1"/>
          <p:cNvSpPr>
            <a:spLocks noGrp="1"/>
          </p:cNvSpPr>
          <p:nvPr/>
        </p:nvSpPr>
        <p:spPr>
          <a:xfrm>
            <a:off x="8980170" y="297180"/>
            <a:ext cx="868680" cy="6264275"/>
          </a:xfrm>
          <a:prstGeom prst="rect">
            <a:avLst/>
          </a:prstGeom>
        </p:spPr>
        <p:txBody>
          <a:bodyPr vert="eaVert" lIns="0" rIns="0" bIns="0" anchor="b">
            <a:normAutofit/>
            <a:scene3d>
              <a:camera prst="orthographicFront"/>
              <a:lightRig rig="threePt" dir="t"/>
            </a:scene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altLang="zh-CN" sz="36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2019</a:t>
            </a:r>
            <a:r>
              <a:rPr lang="zh-CN" altLang="en-US" sz="36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全球最有价值品牌</a:t>
            </a:r>
            <a:r>
              <a:rPr lang="en-US" altLang="zh-CN" sz="36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100</a:t>
            </a:r>
            <a:r>
              <a:rPr lang="zh-CN" altLang="en-US" sz="36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强</a:t>
            </a:r>
            <a:endParaRPr lang="zh-CN" altLang="en-US" sz="36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endParaRPr>
          </a:p>
        </p:txBody>
      </p:sp>
      <p:pic>
        <p:nvPicPr>
          <p:cNvPr id="4" name="图片 3" descr="2019年全球品牌100强"/>
          <p:cNvPicPr>
            <a:picLocks noChangeAspect="1"/>
          </p:cNvPicPr>
          <p:nvPr/>
        </p:nvPicPr>
        <p:blipFill>
          <a:blip r:embed="rId1"/>
          <a:stretch>
            <a:fillRect/>
          </a:stretch>
        </p:blipFill>
        <p:spPr>
          <a:xfrm>
            <a:off x="2531110" y="128905"/>
            <a:ext cx="5534660" cy="6600190"/>
          </a:xfrm>
          <a:prstGeom prst="rect">
            <a:avLst/>
          </a:prstGeom>
        </p:spPr>
      </p:pic>
    </p:spTree>
    <p:custDataLst>
      <p:tags r:id="rId2"/>
    </p:custDataLst>
  </p:cSld>
  <p:clrMapOvr>
    <a:masterClrMapping/>
  </p:clrMapOvr>
  <p:transition spd="med">
    <p:split orient="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
        <p:nvSpPr>
          <p:cNvPr id="12" name="矩形 11"/>
          <p:cNvSpPr/>
          <p:nvPr/>
        </p:nvSpPr>
        <p:spPr>
          <a:xfrm>
            <a:off x="2159635" y="191135"/>
            <a:ext cx="8093075" cy="765175"/>
          </a:xfrm>
          <a:prstGeom prst="rect">
            <a:avLst/>
          </a:prstGeom>
          <a:gradFill>
            <a:gsLst>
              <a:gs pos="0">
                <a:srgbClr val="007BD3"/>
              </a:gs>
              <a:gs pos="100000">
                <a:srgbClr val="03437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3200" b="1" spc="300">
                <a:ln>
                  <a:noFill/>
                </a:ln>
                <a:solidFill>
                  <a:schemeClr val="bg1"/>
                </a:solidFill>
                <a:uFillTx/>
                <a:latin typeface="+mn-ea"/>
                <a:cs typeface="+mn-ea"/>
              </a:rPr>
              <a:t>（一）我国培育企业家精神的宏观</a:t>
            </a:r>
            <a:r>
              <a:rPr lang="zh-CN" altLang="en-US" sz="3200" b="1" spc="300">
                <a:ln>
                  <a:noFill/>
                </a:ln>
                <a:solidFill>
                  <a:schemeClr val="bg1"/>
                </a:solidFill>
                <a:uFillTx/>
                <a:latin typeface="+mn-ea"/>
                <a:cs typeface="+mn-ea"/>
              </a:rPr>
              <a:t>背景</a:t>
            </a:r>
            <a:endParaRPr lang="zh-CN" altLang="en-US" sz="3200" b="1" spc="300">
              <a:ln>
                <a:noFill/>
              </a:ln>
              <a:solidFill>
                <a:schemeClr val="bg1"/>
              </a:solidFill>
              <a:uFillTx/>
              <a:latin typeface="+mn-ea"/>
              <a:cs typeface="+mn-ea"/>
            </a:endParaRPr>
          </a:p>
        </p:txBody>
      </p:sp>
      <p:pic>
        <p:nvPicPr>
          <p:cNvPr id="279" name="图片 278" descr="资源 23"/>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5513777" y="2698075"/>
            <a:ext cx="1390404" cy="1047217"/>
          </a:xfrm>
          <a:prstGeom prst="rect">
            <a:avLst/>
          </a:prstGeom>
        </p:spPr>
      </p:pic>
      <p:pic>
        <p:nvPicPr>
          <p:cNvPr id="280" name="图片 279" descr="资源 24"/>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5030679" y="1127249"/>
            <a:ext cx="2355508" cy="1832631"/>
          </a:xfrm>
          <a:prstGeom prst="rect">
            <a:avLst/>
          </a:prstGeom>
        </p:spPr>
      </p:pic>
      <p:pic>
        <p:nvPicPr>
          <p:cNvPr id="283" name="图片 282" descr="资源 23"/>
          <p:cNvPicPr>
            <a:picLocks noChangeAspect="1"/>
          </p:cNvPicPr>
          <p:nvPr>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rot="10800000">
            <a:off x="5513811" y="3745292"/>
            <a:ext cx="1390404" cy="1047217"/>
          </a:xfrm>
          <a:prstGeom prst="rect">
            <a:avLst/>
          </a:prstGeom>
        </p:spPr>
      </p:pic>
      <p:pic>
        <p:nvPicPr>
          <p:cNvPr id="284" name="图片 283" descr="资源 24"/>
          <p:cNvPicPr>
            <a:picLocks noChangeAspect="1"/>
          </p:cNvPicPr>
          <p:nvPr>
            <p:custDataLst>
              <p:tags r:id="rId10"/>
            </p:custDataLst>
          </p:nvPr>
        </p:nvPicPr>
        <p:blipFill>
          <a:blip r:embed="rId11">
            <a:extLst>
              <a:ext uri="{96DAC541-7B7A-43D3-8B79-37D633B846F1}">
                <asvg:svgBlip xmlns:asvg="http://schemas.microsoft.com/office/drawing/2016/SVG/main" r:embed="rId12"/>
              </a:ext>
            </a:extLst>
          </a:blip>
          <a:stretch>
            <a:fillRect/>
          </a:stretch>
        </p:blipFill>
        <p:spPr>
          <a:xfrm rot="10800000">
            <a:off x="5031804" y="4530705"/>
            <a:ext cx="2355508" cy="1832631"/>
          </a:xfrm>
          <a:prstGeom prst="rect">
            <a:avLst/>
          </a:prstGeom>
        </p:spPr>
      </p:pic>
      <p:pic>
        <p:nvPicPr>
          <p:cNvPr id="286" name="图片 285" descr="资源 23"/>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rot="5400000">
            <a:off x="6032623" y="3221385"/>
            <a:ext cx="1390404" cy="1047217"/>
          </a:xfrm>
          <a:prstGeom prst="rect">
            <a:avLst/>
          </a:prstGeom>
        </p:spPr>
      </p:pic>
      <p:pic>
        <p:nvPicPr>
          <p:cNvPr id="287" name="图片 286" descr="资源 24"/>
          <p:cNvPicPr>
            <a:picLocks noChangeAspect="1"/>
          </p:cNvPicPr>
          <p:nvPr>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rot="5400000">
            <a:off x="6728191" y="2828133"/>
            <a:ext cx="2355508" cy="1832631"/>
          </a:xfrm>
          <a:prstGeom prst="rect">
            <a:avLst/>
          </a:prstGeom>
        </p:spPr>
      </p:pic>
      <p:pic>
        <p:nvPicPr>
          <p:cNvPr id="289" name="图片 288" descr="资源 23"/>
          <p:cNvPicPr>
            <a:picLocks noChangeAspect="1"/>
          </p:cNvPicPr>
          <p:nvPr>
            <p:custDataLst>
              <p:tags r:id="rId19"/>
            </p:custDataLst>
          </p:nvPr>
        </p:nvPicPr>
        <p:blipFill>
          <a:blip r:embed="rId20">
            <a:extLst>
              <a:ext uri="{96DAC541-7B7A-43D3-8B79-37D633B846F1}">
                <asvg:svgBlip xmlns:asvg="http://schemas.microsoft.com/office/drawing/2016/SVG/main" r:embed="rId21"/>
              </a:ext>
            </a:extLst>
          </a:blip>
          <a:stretch>
            <a:fillRect/>
          </a:stretch>
        </p:blipFill>
        <p:spPr>
          <a:xfrm rot="16200000">
            <a:off x="4991730" y="3221420"/>
            <a:ext cx="1390404" cy="1047217"/>
          </a:xfrm>
          <a:prstGeom prst="rect">
            <a:avLst/>
          </a:prstGeom>
        </p:spPr>
      </p:pic>
      <p:pic>
        <p:nvPicPr>
          <p:cNvPr id="290" name="图片 289" descr="资源 24"/>
          <p:cNvPicPr>
            <a:picLocks noChangeAspect="1"/>
          </p:cNvPicPr>
          <p:nvPr>
            <p:custDataLst>
              <p:tags r:id="rId22"/>
            </p:custDataLst>
          </p:nvPr>
        </p:nvPicPr>
        <p:blipFill>
          <a:blip r:embed="rId23">
            <a:extLst>
              <a:ext uri="{96DAC541-7B7A-43D3-8B79-37D633B846F1}">
                <asvg:svgBlip xmlns:asvg="http://schemas.microsoft.com/office/drawing/2016/SVG/main" r:embed="rId24"/>
              </a:ext>
            </a:extLst>
          </a:blip>
          <a:stretch>
            <a:fillRect/>
          </a:stretch>
        </p:blipFill>
        <p:spPr>
          <a:xfrm rot="16200000">
            <a:off x="3331059" y="2829258"/>
            <a:ext cx="2355508" cy="1832631"/>
          </a:xfrm>
          <a:prstGeom prst="rect">
            <a:avLst/>
          </a:prstGeom>
        </p:spPr>
      </p:pic>
      <p:sp>
        <p:nvSpPr>
          <p:cNvPr id="293" name="文本框 292"/>
          <p:cNvSpPr txBox="1"/>
          <p:nvPr>
            <p:custDataLst>
              <p:tags r:id="rId25"/>
            </p:custDataLst>
          </p:nvPr>
        </p:nvSpPr>
        <p:spPr>
          <a:xfrm>
            <a:off x="6026289" y="2806743"/>
            <a:ext cx="412073" cy="625699"/>
          </a:xfrm>
          <a:prstGeom prst="rect">
            <a:avLst/>
          </a:prstGeom>
          <a:noFill/>
        </p:spPr>
        <p:txBody>
          <a:bodyPr wrap="square" rtlCol="0" anchor="t">
            <a:normAutofit fontScale="80000"/>
          </a:bodyPr>
          <a:p>
            <a:pPr algn="ctr"/>
            <a:r>
              <a:rPr lang="en-US" altLang="zh-CN" sz="4000" b="1" dirty="0">
                <a:solidFill>
                  <a:sysClr val="window" lastClr="FFFFFF"/>
                </a:solidFill>
                <a:latin typeface="Arial" panose="020B0604020202020204" pitchFamily="34" charset="0"/>
                <a:ea typeface="微软雅黑" panose="020B0503020204020204" charset="-122"/>
                <a:sym typeface="Arial" panose="020B0604020202020204" pitchFamily="34" charset="0"/>
              </a:rPr>
              <a:t>2</a:t>
            </a:r>
            <a:endParaRPr lang="en-US" altLang="zh-CN" sz="40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94" name="文本框 293"/>
          <p:cNvSpPr txBox="1"/>
          <p:nvPr>
            <p:custDataLst>
              <p:tags r:id="rId26"/>
            </p:custDataLst>
          </p:nvPr>
        </p:nvSpPr>
        <p:spPr>
          <a:xfrm>
            <a:off x="6026289" y="4016541"/>
            <a:ext cx="412073" cy="625699"/>
          </a:xfrm>
          <a:prstGeom prst="rect">
            <a:avLst/>
          </a:prstGeom>
          <a:noFill/>
        </p:spPr>
        <p:txBody>
          <a:bodyPr wrap="square" rtlCol="0" anchor="t">
            <a:normAutofit fontScale="80000"/>
          </a:bodyPr>
          <a:p>
            <a:pPr algn="ctr"/>
            <a:r>
              <a:rPr lang="en-US" altLang="zh-CN" sz="4000" b="1" dirty="0">
                <a:solidFill>
                  <a:sysClr val="window" lastClr="FFFFFF"/>
                </a:solidFill>
                <a:latin typeface="Arial" panose="020B0604020202020204" pitchFamily="34" charset="0"/>
                <a:ea typeface="微软雅黑" panose="020B0503020204020204" charset="-122"/>
                <a:sym typeface="Arial" panose="020B0604020202020204" pitchFamily="34" charset="0"/>
              </a:rPr>
              <a:t>4</a:t>
            </a:r>
            <a:endParaRPr lang="en-US" altLang="zh-CN" sz="40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95" name="文本框 294"/>
          <p:cNvSpPr txBox="1"/>
          <p:nvPr>
            <p:custDataLst>
              <p:tags r:id="rId27"/>
            </p:custDataLst>
          </p:nvPr>
        </p:nvSpPr>
        <p:spPr>
          <a:xfrm>
            <a:off x="5419141" y="3432443"/>
            <a:ext cx="412073" cy="625699"/>
          </a:xfrm>
          <a:prstGeom prst="rect">
            <a:avLst/>
          </a:prstGeom>
          <a:noFill/>
        </p:spPr>
        <p:txBody>
          <a:bodyPr wrap="square" rtlCol="0" anchor="t">
            <a:normAutofit fontScale="80000"/>
          </a:bodyPr>
          <a:p>
            <a:pPr algn="ctr"/>
            <a:r>
              <a:rPr lang="en-US" altLang="zh-CN" sz="4000" b="1" dirty="0">
                <a:solidFill>
                  <a:sysClr val="window" lastClr="FFFFFF"/>
                </a:solidFill>
                <a:latin typeface="Arial" panose="020B0604020202020204" pitchFamily="34" charset="0"/>
                <a:ea typeface="微软雅黑" panose="020B0503020204020204" charset="-122"/>
                <a:sym typeface="Arial" panose="020B0604020202020204" pitchFamily="34" charset="0"/>
              </a:rPr>
              <a:t>3</a:t>
            </a:r>
            <a:endParaRPr lang="en-US" altLang="zh-CN" sz="40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96" name="文本框 295"/>
          <p:cNvSpPr txBox="1"/>
          <p:nvPr>
            <p:custDataLst>
              <p:tags r:id="rId28"/>
            </p:custDataLst>
          </p:nvPr>
        </p:nvSpPr>
        <p:spPr>
          <a:xfrm>
            <a:off x="6577781" y="3432443"/>
            <a:ext cx="412073" cy="625699"/>
          </a:xfrm>
          <a:prstGeom prst="rect">
            <a:avLst/>
          </a:prstGeom>
          <a:noFill/>
        </p:spPr>
        <p:txBody>
          <a:bodyPr wrap="square" rtlCol="0" anchor="t">
            <a:normAutofit fontScale="80000"/>
          </a:bodyPr>
          <a:p>
            <a:pPr algn="ctr"/>
            <a:r>
              <a:rPr lang="en-US" altLang="zh-CN" sz="4000" b="1" dirty="0">
                <a:solidFill>
                  <a:sysClr val="window" lastClr="FFFFFF"/>
                </a:solidFill>
                <a:latin typeface="Arial" panose="020B0604020202020204" pitchFamily="34" charset="0"/>
                <a:ea typeface="微软雅黑" panose="020B0503020204020204" charset="-122"/>
                <a:sym typeface="Arial" panose="020B0604020202020204" pitchFamily="34" charset="0"/>
              </a:rPr>
              <a:t>1</a:t>
            </a:r>
            <a:endParaRPr lang="en-US" altLang="zh-CN" sz="40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97" name="文本框 296"/>
          <p:cNvSpPr txBox="1"/>
          <p:nvPr>
            <p:custDataLst>
              <p:tags r:id="rId29"/>
            </p:custDataLst>
          </p:nvPr>
        </p:nvSpPr>
        <p:spPr>
          <a:xfrm>
            <a:off x="5535930" y="1881505"/>
            <a:ext cx="1391920" cy="706120"/>
          </a:xfrm>
          <a:prstGeom prst="rect">
            <a:avLst/>
          </a:prstGeom>
          <a:noFill/>
        </p:spPr>
        <p:txBody>
          <a:bodyPr wrap="square" rtlCol="0" anchor="t">
            <a:normAutofit/>
          </a:bodyPr>
          <a:p>
            <a:pPr algn="ctr">
              <a:lnSpc>
                <a:spcPct val="120000"/>
              </a:lnSpc>
            </a:pPr>
            <a:r>
              <a:rPr lang="zh-CN" altLang="en-US" sz="2000" b="1" spc="300">
                <a:solidFill>
                  <a:sysClr val="window" lastClr="FFFFFF"/>
                </a:solidFill>
                <a:latin typeface="Arial" panose="020B0604020202020204" pitchFamily="34" charset="0"/>
                <a:ea typeface="微软雅黑" panose="020B0503020204020204" charset="-122"/>
                <a:sym typeface="Arial" panose="020B0604020202020204" pitchFamily="34" charset="0"/>
              </a:rPr>
              <a:t>社会变革</a:t>
            </a:r>
            <a:endParaRPr lang="zh-CN" altLang="en-US" sz="2000" b="1" spc="30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98" name="文本框 297"/>
          <p:cNvSpPr txBox="1"/>
          <p:nvPr>
            <p:custDataLst>
              <p:tags r:id="rId30"/>
            </p:custDataLst>
          </p:nvPr>
        </p:nvSpPr>
        <p:spPr>
          <a:xfrm>
            <a:off x="5540513" y="4989403"/>
            <a:ext cx="1392057" cy="397999"/>
          </a:xfrm>
          <a:prstGeom prst="rect">
            <a:avLst/>
          </a:prstGeom>
          <a:noFill/>
        </p:spPr>
        <p:txBody>
          <a:bodyPr wrap="square" rtlCol="0" anchor="t">
            <a:normAutofit fontScale="90000" lnSpcReduction="10000"/>
          </a:bodyPr>
          <a:p>
            <a:pPr algn="ctr">
              <a:lnSpc>
                <a:spcPct val="120000"/>
              </a:lnSpc>
            </a:pPr>
            <a:r>
              <a:rPr lang="zh-CN" altLang="en-US" sz="2000" b="1" spc="300">
                <a:solidFill>
                  <a:sysClr val="window" lastClr="FFFFFF"/>
                </a:solidFill>
                <a:latin typeface="Arial" panose="020B0604020202020204" pitchFamily="34" charset="0"/>
                <a:ea typeface="微软雅黑" panose="020B0503020204020204" charset="-122"/>
                <a:sym typeface="Arial" panose="020B0604020202020204" pitchFamily="34" charset="0"/>
              </a:rPr>
              <a:t>国家意志</a:t>
            </a:r>
            <a:endParaRPr lang="zh-CN" altLang="en-US" sz="2000" b="1" spc="30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99" name="文本框 298"/>
          <p:cNvSpPr txBox="1"/>
          <p:nvPr>
            <p:custDataLst>
              <p:tags r:id="rId31"/>
            </p:custDataLst>
          </p:nvPr>
        </p:nvSpPr>
        <p:spPr>
          <a:xfrm>
            <a:off x="3808738" y="3525493"/>
            <a:ext cx="1392057" cy="397999"/>
          </a:xfrm>
          <a:prstGeom prst="rect">
            <a:avLst/>
          </a:prstGeom>
          <a:noFill/>
        </p:spPr>
        <p:txBody>
          <a:bodyPr wrap="square" rtlCol="0" anchor="t">
            <a:normAutofit fontScale="90000" lnSpcReduction="10000"/>
          </a:bodyPr>
          <a:p>
            <a:pPr algn="ctr">
              <a:lnSpc>
                <a:spcPct val="120000"/>
              </a:lnSpc>
            </a:pPr>
            <a:r>
              <a:rPr lang="zh-CN" altLang="en-US" sz="2000" b="1" spc="300">
                <a:solidFill>
                  <a:sysClr val="window" lastClr="FFFFFF"/>
                </a:solidFill>
                <a:latin typeface="Arial" panose="020B0604020202020204" pitchFamily="34" charset="0"/>
                <a:ea typeface="微软雅黑" panose="020B0503020204020204" charset="-122"/>
                <a:sym typeface="Arial" panose="020B0604020202020204" pitchFamily="34" charset="0"/>
              </a:rPr>
              <a:t>执政兴国</a:t>
            </a:r>
            <a:endParaRPr lang="zh-CN" altLang="en-US" sz="2000" b="1" spc="30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300" name="文本框 299"/>
          <p:cNvSpPr txBox="1"/>
          <p:nvPr>
            <p:custDataLst>
              <p:tags r:id="rId32"/>
            </p:custDataLst>
          </p:nvPr>
        </p:nvSpPr>
        <p:spPr>
          <a:xfrm>
            <a:off x="7209790" y="3456305"/>
            <a:ext cx="1391920" cy="984250"/>
          </a:xfrm>
          <a:prstGeom prst="rect">
            <a:avLst/>
          </a:prstGeom>
          <a:noFill/>
        </p:spPr>
        <p:txBody>
          <a:bodyPr wrap="square" rtlCol="0" anchor="t">
            <a:normAutofit/>
          </a:bodyPr>
          <a:p>
            <a:pPr algn="ctr">
              <a:lnSpc>
                <a:spcPct val="120000"/>
              </a:lnSpc>
            </a:pPr>
            <a:r>
              <a:rPr lang="zh-CN" altLang="en-US" sz="2000" b="1" spc="300" dirty="0">
                <a:solidFill>
                  <a:sysClr val="window" lastClr="FFFFFF"/>
                </a:solidFill>
                <a:latin typeface="Arial" panose="020B0604020202020204" pitchFamily="34" charset="0"/>
                <a:ea typeface="微软雅黑" panose="020B0503020204020204" charset="-122"/>
                <a:sym typeface="Arial" panose="020B0604020202020204" pitchFamily="34" charset="0"/>
              </a:rPr>
              <a:t>经济发展</a:t>
            </a:r>
            <a:endParaRPr lang="zh-CN" altLang="en-US" sz="2000" b="1" spc="3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302" name="文本框 301"/>
          <p:cNvSpPr txBox="1"/>
          <p:nvPr>
            <p:custDataLst>
              <p:tags r:id="rId33"/>
            </p:custDataLst>
          </p:nvPr>
        </p:nvSpPr>
        <p:spPr>
          <a:xfrm>
            <a:off x="7672896" y="1312625"/>
            <a:ext cx="3663124" cy="420085"/>
          </a:xfrm>
          <a:prstGeom prst="rect">
            <a:avLst/>
          </a:prstGeom>
          <a:noFill/>
        </p:spPr>
        <p:txBody>
          <a:bodyPr wrap="square" rtlCol="0" anchor="ctr">
            <a:normAutofit fontScale="80000"/>
            <a:scene3d>
              <a:camera prst="orthographicFront"/>
              <a:lightRig rig="soft" dir="t">
                <a:rot lat="0" lon="0" rev="15600000"/>
              </a:lightRig>
            </a:scene3d>
            <a:sp3d extrusionH="57150" prstMaterial="softEdge">
              <a:bevelT w="25400" h="38100"/>
            </a:sp3d>
          </a:bodyPr>
          <a:p>
            <a:pPr algn="l">
              <a:lnSpc>
                <a:spcPct val="120000"/>
              </a:lnSpc>
            </a:pPr>
            <a:r>
              <a:rPr lang="zh-CN" altLang="en-US" sz="2000" b="1" spc="300">
                <a:solidFill>
                  <a:schemeClr val="accent4"/>
                </a:solidFill>
                <a:effectLst/>
                <a:latin typeface="Arial" panose="020B0604020202020204" pitchFamily="34" charset="0"/>
                <a:ea typeface="微软雅黑" panose="020B0503020204020204" charset="-122"/>
                <a:sym typeface="Arial" panose="020B0604020202020204" pitchFamily="34" charset="0"/>
              </a:rPr>
              <a:t>改革开放以来经济得到蓬勃发展</a:t>
            </a:r>
            <a:endParaRPr lang="zh-CN" altLang="en-US" sz="2000" b="1" spc="300">
              <a:solidFill>
                <a:schemeClr val="accent4"/>
              </a:solidFill>
              <a:effectLst/>
              <a:latin typeface="Arial" panose="020B0604020202020204" pitchFamily="34" charset="0"/>
              <a:ea typeface="微软雅黑" panose="020B0503020204020204" charset="-122"/>
              <a:sym typeface="Arial" panose="020B0604020202020204" pitchFamily="34" charset="0"/>
            </a:endParaRPr>
          </a:p>
        </p:txBody>
      </p:sp>
      <p:sp>
        <p:nvSpPr>
          <p:cNvPr id="303" name="文本框 302"/>
          <p:cNvSpPr txBox="1"/>
          <p:nvPr>
            <p:custDataLst>
              <p:tags r:id="rId34"/>
            </p:custDataLst>
          </p:nvPr>
        </p:nvSpPr>
        <p:spPr>
          <a:xfrm>
            <a:off x="7672705" y="1766570"/>
            <a:ext cx="3663315" cy="1237615"/>
          </a:xfrm>
          <a:prstGeom prst="rect">
            <a:avLst/>
          </a:prstGeom>
          <a:noFill/>
        </p:spPr>
        <p:txBody>
          <a:bodyPr wrap="square" rtlCol="0" anchor="t">
            <a:normAutofit/>
          </a:bodyPr>
          <a:p>
            <a:pPr>
              <a:lnSpc>
                <a:spcPct val="120000"/>
              </a:lnSpc>
            </a:pPr>
            <a:r>
              <a:rPr lang="zh-CN" altLang="en-US" sz="1400" b="1" spc="150">
                <a:solidFill>
                  <a:sysClr val="windowText" lastClr="000000">
                    <a:lumMod val="75000"/>
                    <a:lumOff val="25000"/>
                  </a:sysClr>
                </a:solidFill>
                <a:latin typeface="Arial" panose="020B0604020202020204" pitchFamily="34" charset="0"/>
                <a:ea typeface="微软雅黑" panose="020B0503020204020204" charset="-122"/>
                <a:sym typeface="Arial" panose="020B0604020202020204" pitchFamily="34" charset="0"/>
              </a:rPr>
              <a:t>企业成为现代社会经济发展的基本组织形式，企业的发展离不开企业家的引领</a:t>
            </a:r>
            <a:endParaRPr lang="zh-CN" altLang="en-US" sz="1400" b="1" spc="150">
              <a:solidFill>
                <a:sysClr val="windowText" lastClr="000000">
                  <a:lumMod val="75000"/>
                  <a:lumOff val="25000"/>
                </a:sysClr>
              </a:solidFill>
              <a:latin typeface="Arial" panose="020B0604020202020204" pitchFamily="34" charset="0"/>
              <a:ea typeface="微软雅黑" panose="020B0503020204020204" charset="-122"/>
              <a:sym typeface="Arial" panose="020B0604020202020204" pitchFamily="34" charset="0"/>
            </a:endParaRPr>
          </a:p>
          <a:p>
            <a:pPr>
              <a:lnSpc>
                <a:spcPct val="120000"/>
              </a:lnSpc>
            </a:pPr>
            <a:r>
              <a:rPr lang="zh-CN" altLang="en-US" sz="1400" b="1" spc="150">
                <a:solidFill>
                  <a:sysClr val="windowText" lastClr="000000">
                    <a:lumMod val="75000"/>
                    <a:lumOff val="25000"/>
                  </a:sysClr>
                </a:solidFill>
                <a:latin typeface="Arial" panose="020B0604020202020204" pitchFamily="34" charset="0"/>
                <a:ea typeface="微软雅黑" panose="020B0503020204020204" charset="-122"/>
                <a:sym typeface="Arial" panose="020B0604020202020204" pitchFamily="34" charset="0"/>
              </a:rPr>
              <a:t>国内</a:t>
            </a:r>
            <a:r>
              <a:rPr lang="en-US" altLang="zh-CN" sz="1400" b="1" spc="150">
                <a:solidFill>
                  <a:sysClr val="windowText" lastClr="000000">
                    <a:lumMod val="75000"/>
                    <a:lumOff val="25000"/>
                  </a:sysClr>
                </a:solidFill>
                <a:latin typeface="Arial" panose="020B0604020202020204" pitchFamily="34" charset="0"/>
                <a:ea typeface="微软雅黑" panose="020B0503020204020204" charset="-122"/>
                <a:sym typeface="Arial" panose="020B0604020202020204" pitchFamily="34" charset="0"/>
              </a:rPr>
              <a:t>2019</a:t>
            </a:r>
            <a:r>
              <a:rPr lang="zh-CN" altLang="en-US" sz="1400" b="1" spc="150">
                <a:solidFill>
                  <a:sysClr val="windowText" lastClr="000000">
                    <a:lumMod val="75000"/>
                    <a:lumOff val="25000"/>
                  </a:sysClr>
                </a:solidFill>
                <a:latin typeface="Arial" panose="020B0604020202020204" pitchFamily="34" charset="0"/>
                <a:ea typeface="微软雅黑" panose="020B0503020204020204" charset="-122"/>
                <a:sym typeface="Arial" panose="020B0604020202020204" pitchFamily="34" charset="0"/>
              </a:rPr>
              <a:t>年：</a:t>
            </a:r>
            <a:r>
              <a:rPr lang="en-US" altLang="zh-CN" sz="1400" b="1" spc="150">
                <a:solidFill>
                  <a:sysClr val="windowText" lastClr="000000">
                    <a:lumMod val="75000"/>
                    <a:lumOff val="25000"/>
                  </a:sysClr>
                </a:solidFill>
                <a:latin typeface="Arial" panose="020B0604020202020204" pitchFamily="34" charset="0"/>
                <a:ea typeface="微软雅黑" panose="020B0503020204020204" charset="-122"/>
                <a:sym typeface="Arial" panose="020B0604020202020204" pitchFamily="34" charset="0"/>
              </a:rPr>
              <a:t>1.23</a:t>
            </a:r>
            <a:r>
              <a:rPr lang="zh-CN" altLang="en-US" sz="1400" b="1" spc="150">
                <a:solidFill>
                  <a:sysClr val="windowText" lastClr="000000">
                    <a:lumMod val="75000"/>
                    <a:lumOff val="25000"/>
                  </a:sysClr>
                </a:solidFill>
                <a:latin typeface="Arial" panose="020B0604020202020204" pitchFamily="34" charset="0"/>
                <a:ea typeface="微软雅黑" panose="020B0503020204020204" charset="-122"/>
                <a:sym typeface="Arial" panose="020B0604020202020204" pitchFamily="34" charset="0"/>
              </a:rPr>
              <a:t>亿个企业主体；国际</a:t>
            </a:r>
            <a:r>
              <a:rPr lang="en-US" altLang="zh-CN" sz="1400" b="1" spc="150">
                <a:solidFill>
                  <a:sysClr val="windowText" lastClr="000000">
                    <a:lumMod val="75000"/>
                    <a:lumOff val="25000"/>
                  </a:sysClr>
                </a:solidFill>
                <a:latin typeface="Arial" panose="020B0604020202020204" pitchFamily="34" charset="0"/>
                <a:ea typeface="微软雅黑" panose="020B0503020204020204" charset="-122"/>
                <a:sym typeface="Arial" panose="020B0604020202020204" pitchFamily="34" charset="0"/>
              </a:rPr>
              <a:t>2020</a:t>
            </a:r>
            <a:r>
              <a:rPr lang="zh-CN" altLang="en-US" sz="1400" b="1" spc="150">
                <a:solidFill>
                  <a:sysClr val="windowText" lastClr="000000">
                    <a:lumMod val="75000"/>
                    <a:lumOff val="25000"/>
                  </a:sysClr>
                </a:solidFill>
                <a:latin typeface="Arial" panose="020B0604020202020204" pitchFamily="34" charset="0"/>
                <a:ea typeface="微软雅黑" panose="020B0503020204020204" charset="-122"/>
                <a:sym typeface="Arial" panose="020B0604020202020204" pitchFamily="34" charset="0"/>
              </a:rPr>
              <a:t>年：</a:t>
            </a:r>
            <a:r>
              <a:rPr lang="en-US" altLang="zh-CN" sz="1400" b="1" spc="150">
                <a:solidFill>
                  <a:sysClr val="windowText" lastClr="000000">
                    <a:lumMod val="75000"/>
                    <a:lumOff val="25000"/>
                  </a:sysClr>
                </a:solidFill>
                <a:latin typeface="Arial" panose="020B0604020202020204" pitchFamily="34" charset="0"/>
                <a:ea typeface="微软雅黑" panose="020B0503020204020204" charset="-122"/>
                <a:sym typeface="Arial" panose="020B0604020202020204" pitchFamily="34" charset="0"/>
              </a:rPr>
              <a:t>133</a:t>
            </a:r>
            <a:r>
              <a:rPr lang="zh-CN" altLang="en-US" sz="1400" b="1" spc="150">
                <a:solidFill>
                  <a:sysClr val="windowText" lastClr="000000">
                    <a:lumMod val="75000"/>
                    <a:lumOff val="25000"/>
                  </a:sysClr>
                </a:solidFill>
                <a:latin typeface="Arial" panose="020B0604020202020204" pitchFamily="34" charset="0"/>
                <a:ea typeface="微软雅黑" panose="020B0503020204020204" charset="-122"/>
                <a:sym typeface="Arial" panose="020B0604020202020204" pitchFamily="34" charset="0"/>
              </a:rPr>
              <a:t>家</a:t>
            </a:r>
            <a:endParaRPr lang="zh-CN" altLang="en-US" sz="1400" b="1" spc="150">
              <a:solidFill>
                <a:sysClr val="windowText" lastClr="000000">
                  <a:lumMod val="75000"/>
                  <a:lumOff val="25000"/>
                </a:sysClr>
              </a:solidFill>
              <a:latin typeface="Arial" panose="020B0604020202020204" pitchFamily="34" charset="0"/>
              <a:ea typeface="微软雅黑" panose="020B0503020204020204" charset="-122"/>
              <a:sym typeface="Arial" panose="020B0604020202020204" pitchFamily="34" charset="0"/>
            </a:endParaRPr>
          </a:p>
          <a:p>
            <a:pPr>
              <a:lnSpc>
                <a:spcPct val="120000"/>
              </a:lnSpc>
            </a:pPr>
            <a:endParaRPr lang="en-US" altLang="zh-CN" sz="1400" b="1" spc="150">
              <a:solidFill>
                <a:sysClr val="windowText" lastClr="000000">
                  <a:lumMod val="75000"/>
                  <a:lumOff val="25000"/>
                </a:sysClr>
              </a:solidFill>
              <a:latin typeface="Arial" panose="020B0604020202020204" pitchFamily="34" charset="0"/>
              <a:ea typeface="微软雅黑" panose="020B0503020204020204" charset="-122"/>
              <a:sym typeface="Arial" panose="020B0604020202020204" pitchFamily="34" charset="0"/>
            </a:endParaRPr>
          </a:p>
        </p:txBody>
      </p:sp>
      <p:sp>
        <p:nvSpPr>
          <p:cNvPr id="305" name="文本框 304"/>
          <p:cNvSpPr txBox="1"/>
          <p:nvPr>
            <p:custDataLst>
              <p:tags r:id="rId35"/>
            </p:custDataLst>
          </p:nvPr>
        </p:nvSpPr>
        <p:spPr>
          <a:xfrm>
            <a:off x="7672896" y="4856569"/>
            <a:ext cx="3663124" cy="420085"/>
          </a:xfrm>
          <a:prstGeom prst="rect">
            <a:avLst/>
          </a:prstGeom>
          <a:noFill/>
        </p:spPr>
        <p:txBody>
          <a:bodyPr wrap="square" rtlCol="0" anchor="ctr">
            <a:normAutofit lnSpcReduction="20000"/>
          </a:bodyPr>
          <a:p>
            <a:pPr algn="l">
              <a:lnSpc>
                <a:spcPct val="120000"/>
              </a:lnSpc>
            </a:pPr>
            <a:r>
              <a:rPr lang="zh-CN" altLang="en-US" sz="2000" b="1" spc="300">
                <a:solidFill>
                  <a:srgbClr val="FF8021"/>
                </a:solidFill>
                <a:latin typeface="Arial" panose="020B0604020202020204" pitchFamily="34" charset="0"/>
                <a:ea typeface="微软雅黑" panose="020B0503020204020204" charset="-122"/>
                <a:sym typeface="Arial" panose="020B0604020202020204" pitchFamily="34" charset="0"/>
              </a:rPr>
              <a:t>高层史无前例关心企业家</a:t>
            </a:r>
            <a:endParaRPr lang="zh-CN" altLang="en-US" sz="2000" b="1" spc="300">
              <a:solidFill>
                <a:srgbClr val="FF8021"/>
              </a:solidFill>
              <a:latin typeface="Arial" panose="020B0604020202020204" pitchFamily="34" charset="0"/>
              <a:ea typeface="微软雅黑" panose="020B0503020204020204" charset="-122"/>
              <a:sym typeface="Arial" panose="020B0604020202020204" pitchFamily="34" charset="0"/>
            </a:endParaRPr>
          </a:p>
        </p:txBody>
      </p:sp>
      <p:sp>
        <p:nvSpPr>
          <p:cNvPr id="306" name="文本框 305"/>
          <p:cNvSpPr txBox="1"/>
          <p:nvPr>
            <p:custDataLst>
              <p:tags r:id="rId36"/>
            </p:custDataLst>
          </p:nvPr>
        </p:nvSpPr>
        <p:spPr>
          <a:xfrm>
            <a:off x="7672896" y="5355920"/>
            <a:ext cx="3663124" cy="843823"/>
          </a:xfrm>
          <a:prstGeom prst="rect">
            <a:avLst/>
          </a:prstGeom>
          <a:noFill/>
        </p:spPr>
        <p:txBody>
          <a:bodyPr wrap="square" rtlCol="0" anchor="t">
            <a:normAutofit lnSpcReduction="10000"/>
          </a:bodyPr>
          <a:p>
            <a:pPr>
              <a:lnSpc>
                <a:spcPct val="120000"/>
              </a:lnSpc>
            </a:pPr>
            <a:r>
              <a:rPr lang="zh-CN" altLang="en-US" sz="1400" b="1" spc="150">
                <a:solidFill>
                  <a:sysClr val="windowText" lastClr="000000">
                    <a:lumMod val="75000"/>
                    <a:lumOff val="25000"/>
                  </a:sysClr>
                </a:solidFill>
                <a:latin typeface="Arial" panose="020B0604020202020204" pitchFamily="34" charset="0"/>
                <a:ea typeface="微软雅黑" panose="020B0503020204020204" charset="-122"/>
                <a:sym typeface="Arial" panose="020B0604020202020204" pitchFamily="34" charset="0"/>
              </a:rPr>
              <a:t>习近平总书记自</a:t>
            </a:r>
            <a:r>
              <a:rPr lang="en-US" altLang="zh-CN" sz="1400" b="1" spc="150">
                <a:solidFill>
                  <a:sysClr val="windowText" lastClr="000000">
                    <a:lumMod val="75000"/>
                    <a:lumOff val="25000"/>
                  </a:sysClr>
                </a:solidFill>
                <a:latin typeface="Arial" panose="020B0604020202020204" pitchFamily="34" charset="0"/>
                <a:ea typeface="微软雅黑" panose="020B0503020204020204" charset="-122"/>
                <a:sym typeface="Arial" panose="020B0604020202020204" pitchFamily="34" charset="0"/>
              </a:rPr>
              <a:t>2014</a:t>
            </a:r>
            <a:r>
              <a:rPr lang="zh-CN" altLang="en-US" sz="1400" b="1" spc="150">
                <a:solidFill>
                  <a:sysClr val="windowText" lastClr="000000">
                    <a:lumMod val="75000"/>
                    <a:lumOff val="25000"/>
                  </a:sysClr>
                </a:solidFill>
                <a:latin typeface="Arial" panose="020B0604020202020204" pitchFamily="34" charset="0"/>
                <a:ea typeface="微软雅黑" panose="020B0503020204020204" charset="-122"/>
                <a:sym typeface="Arial" panose="020B0604020202020204" pitchFamily="34" charset="0"/>
              </a:rPr>
              <a:t>年以来高度关注企业家阶层，鼓励弘扬企业家精神；国家首次出台有关意见</a:t>
            </a:r>
            <a:endParaRPr lang="zh-CN" altLang="en-US" sz="1400" b="1" spc="150">
              <a:solidFill>
                <a:sysClr val="windowText" lastClr="000000">
                  <a:lumMod val="75000"/>
                  <a:lumOff val="25000"/>
                </a:sysClr>
              </a:solidFill>
              <a:latin typeface="Arial" panose="020B0604020202020204" pitchFamily="34" charset="0"/>
              <a:ea typeface="微软雅黑" panose="020B0503020204020204" charset="-122"/>
              <a:sym typeface="Arial" panose="020B0604020202020204" pitchFamily="34" charset="0"/>
            </a:endParaRPr>
          </a:p>
        </p:txBody>
      </p:sp>
      <p:sp>
        <p:nvSpPr>
          <p:cNvPr id="308" name="文本框 307"/>
          <p:cNvSpPr txBox="1"/>
          <p:nvPr>
            <p:custDataLst>
              <p:tags r:id="rId37"/>
            </p:custDataLst>
          </p:nvPr>
        </p:nvSpPr>
        <p:spPr>
          <a:xfrm>
            <a:off x="1169671" y="1312625"/>
            <a:ext cx="3663124" cy="420085"/>
          </a:xfrm>
          <a:prstGeom prst="rect">
            <a:avLst/>
          </a:prstGeom>
          <a:noFill/>
        </p:spPr>
        <p:txBody>
          <a:bodyPr wrap="square" rtlCol="0" anchor="ctr">
            <a:normAutofit lnSpcReduction="20000"/>
          </a:bodyPr>
          <a:p>
            <a:pPr algn="r">
              <a:lnSpc>
                <a:spcPct val="120000"/>
              </a:lnSpc>
            </a:pPr>
            <a:r>
              <a:rPr lang="zh-CN" altLang="en-US" sz="2000" b="1" spc="300">
                <a:solidFill>
                  <a:srgbClr val="5DCEAF"/>
                </a:solidFill>
                <a:latin typeface="Arial" panose="020B0604020202020204" pitchFamily="34" charset="0"/>
                <a:ea typeface="微软雅黑" panose="020B0503020204020204" charset="-122"/>
                <a:sym typeface="Arial" panose="020B0604020202020204" pitchFamily="34" charset="0"/>
              </a:rPr>
              <a:t>社会变革的需要</a:t>
            </a:r>
            <a:endParaRPr lang="zh-CN" altLang="en-US" sz="2000" b="1" spc="300">
              <a:solidFill>
                <a:srgbClr val="5DCEAF"/>
              </a:solidFill>
              <a:latin typeface="Arial" panose="020B0604020202020204" pitchFamily="34" charset="0"/>
              <a:ea typeface="微软雅黑" panose="020B0503020204020204" charset="-122"/>
              <a:sym typeface="Arial" panose="020B0604020202020204" pitchFamily="34" charset="0"/>
            </a:endParaRPr>
          </a:p>
        </p:txBody>
      </p:sp>
      <p:sp>
        <p:nvSpPr>
          <p:cNvPr id="309" name="文本框 308"/>
          <p:cNvSpPr txBox="1"/>
          <p:nvPr>
            <p:custDataLst>
              <p:tags r:id="rId38"/>
            </p:custDataLst>
          </p:nvPr>
        </p:nvSpPr>
        <p:spPr>
          <a:xfrm>
            <a:off x="1158240" y="1766570"/>
            <a:ext cx="3282950" cy="2110740"/>
          </a:xfrm>
          <a:prstGeom prst="rect">
            <a:avLst/>
          </a:prstGeom>
          <a:noFill/>
        </p:spPr>
        <p:txBody>
          <a:bodyPr wrap="square" rtlCol="0" anchor="t">
            <a:normAutofit/>
          </a:bodyPr>
          <a:p>
            <a:pPr algn="l">
              <a:lnSpc>
                <a:spcPct val="120000"/>
              </a:lnSpc>
            </a:pPr>
            <a:r>
              <a:rPr lang="zh-CN" altLang="en-US" sz="1400" b="1" spc="150">
                <a:solidFill>
                  <a:sysClr val="windowText" lastClr="000000">
                    <a:lumMod val="75000"/>
                    <a:lumOff val="25000"/>
                  </a:sysClr>
                </a:solidFill>
                <a:latin typeface="Arial" panose="020B0604020202020204" pitchFamily="34" charset="0"/>
                <a:ea typeface="微软雅黑" panose="020B0503020204020204" charset="-122"/>
                <a:sym typeface="Arial" panose="020B0604020202020204" pitchFamily="34" charset="0"/>
              </a:rPr>
              <a:t>企业家阶层是推动社会结构变革的重要力量，而企业家精神是驱动企业家创新创业和理性行为的根本动力和内驱力。《新教伦理与资本主义精神》，企业家是市场经济体制人格化代表，存在道德失范问题</a:t>
            </a:r>
            <a:endParaRPr lang="zh-CN" altLang="en-US" sz="1400" b="1" spc="150">
              <a:solidFill>
                <a:sysClr val="windowText" lastClr="000000">
                  <a:lumMod val="75000"/>
                  <a:lumOff val="25000"/>
                </a:sysClr>
              </a:solidFill>
              <a:latin typeface="Arial" panose="020B0604020202020204" pitchFamily="34" charset="0"/>
              <a:ea typeface="微软雅黑" panose="020B0503020204020204" charset="-122"/>
              <a:sym typeface="Arial" panose="020B0604020202020204" pitchFamily="34" charset="0"/>
            </a:endParaRPr>
          </a:p>
        </p:txBody>
      </p:sp>
      <p:sp>
        <p:nvSpPr>
          <p:cNvPr id="311" name="文本框 310"/>
          <p:cNvSpPr txBox="1"/>
          <p:nvPr>
            <p:custDataLst>
              <p:tags r:id="rId39"/>
            </p:custDataLst>
          </p:nvPr>
        </p:nvSpPr>
        <p:spPr>
          <a:xfrm>
            <a:off x="1169671" y="4856569"/>
            <a:ext cx="3663124" cy="420085"/>
          </a:xfrm>
          <a:prstGeom prst="rect">
            <a:avLst/>
          </a:prstGeom>
          <a:noFill/>
        </p:spPr>
        <p:txBody>
          <a:bodyPr wrap="square" rtlCol="0" anchor="ctr">
            <a:normAutofit fontScale="90000"/>
          </a:bodyPr>
          <a:p>
            <a:pPr algn="r">
              <a:lnSpc>
                <a:spcPct val="120000"/>
              </a:lnSpc>
            </a:pPr>
            <a:r>
              <a:rPr lang="zh-CN" altLang="en-US" sz="2000" b="1" spc="300">
                <a:solidFill>
                  <a:srgbClr val="5ECCF3"/>
                </a:solidFill>
                <a:latin typeface="Arial" panose="020B0604020202020204" pitchFamily="34" charset="0"/>
                <a:ea typeface="微软雅黑" panose="020B0503020204020204" charset="-122"/>
                <a:sym typeface="Arial" panose="020B0604020202020204" pitchFamily="34" charset="0"/>
              </a:rPr>
              <a:t>必须做强做优做大国有企业</a:t>
            </a:r>
            <a:endParaRPr lang="zh-CN" altLang="en-US" sz="2000" b="1" spc="300">
              <a:solidFill>
                <a:srgbClr val="5ECCF3"/>
              </a:solidFill>
              <a:latin typeface="Arial" panose="020B0604020202020204" pitchFamily="34" charset="0"/>
              <a:ea typeface="微软雅黑" panose="020B0503020204020204" charset="-122"/>
              <a:sym typeface="Arial" panose="020B0604020202020204" pitchFamily="34" charset="0"/>
            </a:endParaRPr>
          </a:p>
        </p:txBody>
      </p:sp>
      <p:sp>
        <p:nvSpPr>
          <p:cNvPr id="312" name="文本框 311"/>
          <p:cNvSpPr txBox="1"/>
          <p:nvPr>
            <p:custDataLst>
              <p:tags r:id="rId40"/>
            </p:custDataLst>
          </p:nvPr>
        </p:nvSpPr>
        <p:spPr>
          <a:xfrm>
            <a:off x="1353820" y="5356225"/>
            <a:ext cx="3479165" cy="843915"/>
          </a:xfrm>
          <a:prstGeom prst="rect">
            <a:avLst/>
          </a:prstGeom>
          <a:noFill/>
        </p:spPr>
        <p:txBody>
          <a:bodyPr wrap="square" rtlCol="0" anchor="t">
            <a:normAutofit/>
          </a:bodyPr>
          <a:p>
            <a:pPr algn="l">
              <a:lnSpc>
                <a:spcPct val="120000"/>
              </a:lnSpc>
            </a:pPr>
            <a:r>
              <a:rPr lang="zh-CN" altLang="en-US" sz="1400" b="1" spc="150">
                <a:solidFill>
                  <a:sysClr val="windowText" lastClr="000000">
                    <a:lumMod val="75000"/>
                    <a:lumOff val="25000"/>
                  </a:sysClr>
                </a:solidFill>
                <a:latin typeface="Arial" panose="020B0604020202020204" pitchFamily="34" charset="0"/>
                <a:ea typeface="微软雅黑" panose="020B0503020204020204" charset="-122"/>
                <a:sym typeface="Arial" panose="020B0604020202020204" pitchFamily="34" charset="0"/>
              </a:rPr>
              <a:t>抗击疫情、脱贫攻坚、科研攻坚等，同时毫不动摇的鼓励民营企业发展</a:t>
            </a:r>
            <a:endParaRPr lang="zh-CN" altLang="en-US" sz="1400" b="1" spc="150">
              <a:solidFill>
                <a:sysClr val="windowText" lastClr="000000">
                  <a:lumMod val="75000"/>
                  <a:lumOff val="25000"/>
                </a:sysClr>
              </a:solidFill>
              <a:latin typeface="Arial" panose="020B0604020202020204" pitchFamily="34" charset="0"/>
              <a:ea typeface="微软雅黑" panose="020B0503020204020204" charset="-122"/>
              <a:sym typeface="Arial" panose="020B0604020202020204" pitchFamily="34" charset="0"/>
            </a:endParaRPr>
          </a:p>
        </p:txBody>
      </p:sp>
    </p:spTree>
    <p:custDataLst>
      <p:tags r:id="rId41"/>
    </p:custDataLst>
  </p:cSld>
  <p:clrMapOvr>
    <a:masterClrMapping/>
  </p:clrMapOvr>
  <mc:AlternateContent xmlns:mc="http://schemas.openxmlformats.org/markup-compatibility/2006">
    <mc:Choice xmlns:p14="http://schemas.microsoft.com/office/powerpoint/2010/main" Requires="p14">
      <p:transition spd="slow" p14:dur="2000">
        <p:wipe dir="r"/>
      </p:transition>
    </mc:Choice>
    <mc:Fallback>
      <p:transition spd="slow">
        <p:wipe dir="r"/>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1" name="矩形 10"/>
          <p:cNvSpPr/>
          <p:nvPr/>
        </p:nvSpPr>
        <p:spPr>
          <a:xfrm>
            <a:off x="2299335" y="265430"/>
            <a:ext cx="7774940" cy="765175"/>
          </a:xfrm>
          <a:prstGeom prst="rect">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200" b="1" spc="300">
                <a:solidFill>
                  <a:schemeClr val="bg1"/>
                </a:solidFill>
                <a:uFillTx/>
                <a:latin typeface="+mn-ea"/>
                <a:cs typeface="+mn-ea"/>
              </a:rPr>
              <a:t>（二）</a:t>
            </a:r>
            <a:r>
              <a:rPr lang="zh-CN" sz="3200" b="1" spc="300">
                <a:solidFill>
                  <a:schemeClr val="bg1"/>
                </a:solidFill>
                <a:uFillTx/>
                <a:latin typeface="+mn-ea"/>
                <a:cs typeface="+mn-ea"/>
                <a:sym typeface="+mn-ea"/>
              </a:rPr>
              <a:t>习近平总书记谈企业家精神</a:t>
            </a:r>
            <a:endParaRPr lang="zh-CN" sz="3200" b="1" spc="300">
              <a:solidFill>
                <a:schemeClr val="bg1"/>
              </a:solidFill>
              <a:uFillTx/>
              <a:latin typeface="+mn-ea"/>
              <a:cs typeface="+mn-ea"/>
            </a:endParaRPr>
          </a:p>
        </p:txBody>
      </p:sp>
      <p:pic>
        <p:nvPicPr>
          <p:cNvPr id="41" name="图片 40"/>
          <p:cNvPicPr>
            <a:picLocks noChangeAspect="1"/>
          </p:cNvPicPr>
          <p:nvPr/>
        </p:nvPicPr>
        <p:blipFill>
          <a:blip r:embed="rId1"/>
          <a:stretch>
            <a:fillRect/>
          </a:stretch>
        </p:blipFill>
        <p:spPr>
          <a:xfrm>
            <a:off x="1682750" y="1355090"/>
            <a:ext cx="8826500" cy="5359400"/>
          </a:xfrm>
          <a:prstGeom prst="rect">
            <a:avLst/>
          </a:prstGeom>
        </p:spPr>
      </p:pic>
      <p:sp>
        <p:nvSpPr>
          <p:cNvPr id="42" name="灯片编号占位符 41"/>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p:wipe dir="r"/>
      </p:transition>
    </mc:Choice>
    <mc:Fallback>
      <p:transition spd="slow">
        <p:wipe dir="r"/>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custDataLst>
              <p:tags r:id="rId1"/>
            </p:custDataLst>
          </p:nvPr>
        </p:nvGrpSpPr>
        <p:grpSpPr>
          <a:xfrm>
            <a:off x="3783667" y="1662589"/>
            <a:ext cx="4509096" cy="4509096"/>
            <a:chOff x="4285417" y="2080445"/>
            <a:chExt cx="3621166" cy="3621166"/>
          </a:xfrm>
        </p:grpSpPr>
        <p:sp>
          <p:nvSpPr>
            <p:cNvPr id="12" name="任意多边形 11"/>
            <p:cNvSpPr/>
            <p:nvPr>
              <p:custDataLst>
                <p:tags r:id="rId2"/>
              </p:custDataLst>
            </p:nvPr>
          </p:nvSpPr>
          <p:spPr>
            <a:xfrm rot="5400000">
              <a:off x="6035714" y="2418820"/>
              <a:ext cx="1810859" cy="1930878"/>
            </a:xfrm>
            <a:custGeom>
              <a:avLst/>
              <a:gdLst>
                <a:gd name="connsiteX0" fmla="*/ 0 w 1810859"/>
                <a:gd name="connsiteY0" fmla="*/ 965439 h 1930878"/>
                <a:gd name="connsiteX1" fmla="*/ 965439 w 1810859"/>
                <a:gd name="connsiteY1" fmla="*/ 0 h 1930878"/>
                <a:gd name="connsiteX2" fmla="*/ 1765996 w 1810859"/>
                <a:gd name="connsiteY2" fmla="*/ 425653 h 1930878"/>
                <a:gd name="connsiteX3" fmla="*/ 1810859 w 1810859"/>
                <a:gd name="connsiteY3" fmla="*/ 508307 h 1930878"/>
                <a:gd name="connsiteX4" fmla="*/ 1797158 w 1810859"/>
                <a:gd name="connsiteY4" fmla="*/ 514908 h 1930878"/>
                <a:gd name="connsiteX5" fmla="*/ 1291904 w 1810859"/>
                <a:gd name="connsiteY5" fmla="*/ 1363823 h 1930878"/>
                <a:gd name="connsiteX6" fmla="*/ 1367773 w 1810859"/>
                <a:gd name="connsiteY6" fmla="*/ 1739616 h 1930878"/>
                <a:gd name="connsiteX7" fmla="*/ 1411923 w 1810859"/>
                <a:gd name="connsiteY7" fmla="*/ 1820955 h 1930878"/>
                <a:gd name="connsiteX8" fmla="*/ 1341232 w 1810859"/>
                <a:gd name="connsiteY8" fmla="*/ 1855009 h 1930878"/>
                <a:gd name="connsiteX9" fmla="*/ 965439 w 1810859"/>
                <a:gd name="connsiteY9" fmla="*/ 1930878 h 1930878"/>
                <a:gd name="connsiteX10" fmla="*/ 0 w 1810859"/>
                <a:gd name="connsiteY10" fmla="*/ 965439 h 193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0859" h="1930878">
                  <a:moveTo>
                    <a:pt x="0" y="965439"/>
                  </a:moveTo>
                  <a:cubicBezTo>
                    <a:pt x="0" y="432242"/>
                    <a:pt x="432242" y="0"/>
                    <a:pt x="965439" y="0"/>
                  </a:cubicBezTo>
                  <a:cubicBezTo>
                    <a:pt x="1298687" y="0"/>
                    <a:pt x="1592500" y="168845"/>
                    <a:pt x="1765996" y="425653"/>
                  </a:cubicBezTo>
                  <a:lnTo>
                    <a:pt x="1810859" y="508307"/>
                  </a:lnTo>
                  <a:lnTo>
                    <a:pt x="1797158" y="514908"/>
                  </a:lnTo>
                  <a:cubicBezTo>
                    <a:pt x="1496206" y="678394"/>
                    <a:pt x="1291904" y="997250"/>
                    <a:pt x="1291904" y="1363823"/>
                  </a:cubicBezTo>
                  <a:cubicBezTo>
                    <a:pt x="1291904" y="1497122"/>
                    <a:pt x="1318919" y="1624112"/>
                    <a:pt x="1367773" y="1739616"/>
                  </a:cubicBezTo>
                  <a:lnTo>
                    <a:pt x="1411923" y="1820955"/>
                  </a:lnTo>
                  <a:lnTo>
                    <a:pt x="1341232" y="1855009"/>
                  </a:lnTo>
                  <a:cubicBezTo>
                    <a:pt x="1225728" y="1903863"/>
                    <a:pt x="1098738" y="1930878"/>
                    <a:pt x="965439" y="1930878"/>
                  </a:cubicBezTo>
                  <a:cubicBezTo>
                    <a:pt x="432242" y="1930878"/>
                    <a:pt x="0" y="1498636"/>
                    <a:pt x="0" y="965439"/>
                  </a:cubicBezTo>
                  <a:close/>
                </a:path>
              </a:pathLst>
            </a:custGeom>
            <a:solidFill>
              <a:srgbClr val="6AB9D4"/>
            </a:solidFill>
            <a:ln w="28575">
              <a:solidFill>
                <a:sysClr val="window" lastClr="FFFFFF"/>
              </a:solidFill>
              <a:prstDash val="solid"/>
            </a:ln>
          </p:spPr>
          <p:style>
            <a:lnRef idx="2">
              <a:srgbClr val="FFDA62">
                <a:shade val="50000"/>
              </a:srgbClr>
            </a:lnRef>
            <a:fillRef idx="1">
              <a:srgbClr val="FFDA62"/>
            </a:fillRef>
            <a:effectRef idx="0">
              <a:srgbClr val="FFDA62"/>
            </a:effectRef>
            <a:fontRef idx="minor">
              <a:sysClr val="window" lastClr="FFFFFF"/>
            </a:fontRef>
          </p:style>
          <p:txBody>
            <a:bodyPr rtlCol="0" anchor="ctr"/>
            <a:lstStyle/>
            <a:p>
              <a:pPr algn="ctr"/>
              <a:endParaRPr lang="zh-CN" altLang="en-US"/>
            </a:p>
          </p:txBody>
        </p:sp>
        <p:sp>
          <p:nvSpPr>
            <p:cNvPr id="13" name="任意多边形 12"/>
            <p:cNvSpPr/>
            <p:nvPr>
              <p:custDataLst>
                <p:tags r:id="rId3"/>
              </p:custDataLst>
            </p:nvPr>
          </p:nvSpPr>
          <p:spPr>
            <a:xfrm>
              <a:off x="5697340" y="3770733"/>
              <a:ext cx="1810858" cy="1930878"/>
            </a:xfrm>
            <a:custGeom>
              <a:avLst/>
              <a:gdLst>
                <a:gd name="connsiteX0" fmla="*/ 845419 w 1810858"/>
                <a:gd name="connsiteY0" fmla="*/ 0 h 1930878"/>
                <a:gd name="connsiteX1" fmla="*/ 1810858 w 1810858"/>
                <a:gd name="connsiteY1" fmla="*/ 965439 h 1930878"/>
                <a:gd name="connsiteX2" fmla="*/ 845419 w 1810858"/>
                <a:gd name="connsiteY2" fmla="*/ 1930878 h 1930878"/>
                <a:gd name="connsiteX3" fmla="*/ 44862 w 1810858"/>
                <a:gd name="connsiteY3" fmla="*/ 1505225 h 1930878"/>
                <a:gd name="connsiteX4" fmla="*/ 0 w 1810858"/>
                <a:gd name="connsiteY4" fmla="*/ 1422572 h 1930878"/>
                <a:gd name="connsiteX5" fmla="*/ 13701 w 1810858"/>
                <a:gd name="connsiteY5" fmla="*/ 1415972 h 1930878"/>
                <a:gd name="connsiteX6" fmla="*/ 518954 w 1810858"/>
                <a:gd name="connsiteY6" fmla="*/ 567056 h 1930878"/>
                <a:gd name="connsiteX7" fmla="*/ 443085 w 1810858"/>
                <a:gd name="connsiteY7" fmla="*/ 191264 h 1930878"/>
                <a:gd name="connsiteX8" fmla="*/ 398935 w 1810858"/>
                <a:gd name="connsiteY8" fmla="*/ 109923 h 1930878"/>
                <a:gd name="connsiteX9" fmla="*/ 469627 w 1810858"/>
                <a:gd name="connsiteY9" fmla="*/ 75869 h 1930878"/>
                <a:gd name="connsiteX10" fmla="*/ 845419 w 1810858"/>
                <a:gd name="connsiteY10" fmla="*/ 0 h 193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0858" h="1930878">
                  <a:moveTo>
                    <a:pt x="845419" y="0"/>
                  </a:moveTo>
                  <a:cubicBezTo>
                    <a:pt x="1378616" y="0"/>
                    <a:pt x="1810858" y="432242"/>
                    <a:pt x="1810858" y="965439"/>
                  </a:cubicBezTo>
                  <a:cubicBezTo>
                    <a:pt x="1810858" y="1498636"/>
                    <a:pt x="1378616" y="1930878"/>
                    <a:pt x="845419" y="1930878"/>
                  </a:cubicBezTo>
                  <a:cubicBezTo>
                    <a:pt x="512171" y="1930878"/>
                    <a:pt x="218359" y="1762034"/>
                    <a:pt x="44862" y="1505225"/>
                  </a:cubicBezTo>
                  <a:lnTo>
                    <a:pt x="0" y="1422572"/>
                  </a:lnTo>
                  <a:lnTo>
                    <a:pt x="13701" y="1415972"/>
                  </a:lnTo>
                  <a:cubicBezTo>
                    <a:pt x="314652" y="1252485"/>
                    <a:pt x="518954" y="933629"/>
                    <a:pt x="518954" y="567056"/>
                  </a:cubicBezTo>
                  <a:cubicBezTo>
                    <a:pt x="518954" y="433757"/>
                    <a:pt x="491939" y="306767"/>
                    <a:pt x="443085" y="191264"/>
                  </a:cubicBezTo>
                  <a:lnTo>
                    <a:pt x="398935" y="109923"/>
                  </a:lnTo>
                  <a:lnTo>
                    <a:pt x="469627" y="75869"/>
                  </a:lnTo>
                  <a:cubicBezTo>
                    <a:pt x="585130" y="27015"/>
                    <a:pt x="712120" y="0"/>
                    <a:pt x="845419" y="0"/>
                  </a:cubicBezTo>
                  <a:close/>
                </a:path>
              </a:pathLst>
            </a:custGeom>
            <a:solidFill>
              <a:srgbClr val="EB673C"/>
            </a:solidFill>
            <a:ln w="28575">
              <a:solidFill>
                <a:sysClr val="window" lastClr="FFFFFF"/>
              </a:solidFill>
              <a:prstDash val="solid"/>
            </a:ln>
          </p:spPr>
          <p:style>
            <a:lnRef idx="2">
              <a:srgbClr val="FFDA62">
                <a:shade val="50000"/>
              </a:srgbClr>
            </a:lnRef>
            <a:fillRef idx="1">
              <a:srgbClr val="FFDA62"/>
            </a:fillRef>
            <a:effectRef idx="0">
              <a:srgbClr val="FFDA62"/>
            </a:effectRef>
            <a:fontRef idx="minor">
              <a:sysClr val="window" lastClr="FFFFFF"/>
            </a:fontRef>
          </p:style>
          <p:txBody>
            <a:bodyPr rtlCol="0" anchor="ctr"/>
            <a:lstStyle/>
            <a:p>
              <a:pPr algn="ctr"/>
              <a:endParaRPr lang="zh-CN" altLang="en-US"/>
            </a:p>
          </p:txBody>
        </p:sp>
        <p:sp>
          <p:nvSpPr>
            <p:cNvPr id="14" name="任意多边形 13"/>
            <p:cNvSpPr/>
            <p:nvPr>
              <p:custDataLst>
                <p:tags r:id="rId4"/>
              </p:custDataLst>
            </p:nvPr>
          </p:nvSpPr>
          <p:spPr>
            <a:xfrm rot="5400000">
              <a:off x="4345426" y="3432360"/>
              <a:ext cx="1810859" cy="1930878"/>
            </a:xfrm>
            <a:custGeom>
              <a:avLst/>
              <a:gdLst>
                <a:gd name="connsiteX0" fmla="*/ 0 w 1810859"/>
                <a:gd name="connsiteY0" fmla="*/ 1422572 h 1930878"/>
                <a:gd name="connsiteX1" fmla="*/ 13701 w 1810859"/>
                <a:gd name="connsiteY1" fmla="*/ 1415972 h 1930878"/>
                <a:gd name="connsiteX2" fmla="*/ 518954 w 1810859"/>
                <a:gd name="connsiteY2" fmla="*/ 567056 h 1930878"/>
                <a:gd name="connsiteX3" fmla="*/ 443085 w 1810859"/>
                <a:gd name="connsiteY3" fmla="*/ 191263 h 1930878"/>
                <a:gd name="connsiteX4" fmla="*/ 409031 w 1810859"/>
                <a:gd name="connsiteY4" fmla="*/ 120571 h 1930878"/>
                <a:gd name="connsiteX5" fmla="*/ 327691 w 1810859"/>
                <a:gd name="connsiteY5" fmla="*/ 164721 h 1930878"/>
                <a:gd name="connsiteX6" fmla="*/ 288399 w 1810859"/>
                <a:gd name="connsiteY6" fmla="*/ 179102 h 1930878"/>
                <a:gd name="connsiteX7" fmla="*/ 305634 w 1810859"/>
                <a:gd name="connsiteY7" fmla="*/ 164882 h 1930878"/>
                <a:gd name="connsiteX8" fmla="*/ 845420 w 1810859"/>
                <a:gd name="connsiteY8" fmla="*/ 0 h 1930878"/>
                <a:gd name="connsiteX9" fmla="*/ 1810859 w 1810859"/>
                <a:gd name="connsiteY9" fmla="*/ 965439 h 1930878"/>
                <a:gd name="connsiteX10" fmla="*/ 845420 w 1810859"/>
                <a:gd name="connsiteY10" fmla="*/ 1930878 h 1930878"/>
                <a:gd name="connsiteX11" fmla="*/ 44863 w 1810859"/>
                <a:gd name="connsiteY11" fmla="*/ 1505225 h 193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0859" h="1930878">
                  <a:moveTo>
                    <a:pt x="0" y="1422572"/>
                  </a:moveTo>
                  <a:lnTo>
                    <a:pt x="13701" y="1415972"/>
                  </a:lnTo>
                  <a:cubicBezTo>
                    <a:pt x="314652" y="1252485"/>
                    <a:pt x="518954" y="933629"/>
                    <a:pt x="518954" y="567056"/>
                  </a:cubicBezTo>
                  <a:cubicBezTo>
                    <a:pt x="518954" y="433756"/>
                    <a:pt x="491939" y="306767"/>
                    <a:pt x="443085" y="191263"/>
                  </a:cubicBezTo>
                  <a:lnTo>
                    <a:pt x="409031" y="120571"/>
                  </a:lnTo>
                  <a:lnTo>
                    <a:pt x="327691" y="164721"/>
                  </a:lnTo>
                  <a:lnTo>
                    <a:pt x="288399" y="179102"/>
                  </a:lnTo>
                  <a:lnTo>
                    <a:pt x="305634" y="164882"/>
                  </a:lnTo>
                  <a:cubicBezTo>
                    <a:pt x="459719" y="60784"/>
                    <a:pt x="645471" y="0"/>
                    <a:pt x="845420" y="0"/>
                  </a:cubicBezTo>
                  <a:cubicBezTo>
                    <a:pt x="1378617" y="0"/>
                    <a:pt x="1810859" y="432242"/>
                    <a:pt x="1810859" y="965439"/>
                  </a:cubicBezTo>
                  <a:cubicBezTo>
                    <a:pt x="1810859" y="1498636"/>
                    <a:pt x="1378617" y="1930878"/>
                    <a:pt x="845420" y="1930878"/>
                  </a:cubicBezTo>
                  <a:cubicBezTo>
                    <a:pt x="512172" y="1930878"/>
                    <a:pt x="218359" y="1762034"/>
                    <a:pt x="44863" y="1505225"/>
                  </a:cubicBezTo>
                  <a:close/>
                </a:path>
              </a:pathLst>
            </a:custGeom>
            <a:solidFill>
              <a:srgbClr val="FFDA62"/>
            </a:solidFill>
            <a:ln w="28575">
              <a:solidFill>
                <a:sysClr val="window" lastClr="FFFFFF"/>
              </a:solidFill>
              <a:prstDash val="solid"/>
            </a:ln>
          </p:spPr>
          <p:style>
            <a:lnRef idx="2">
              <a:srgbClr val="FFDA62">
                <a:shade val="50000"/>
              </a:srgbClr>
            </a:lnRef>
            <a:fillRef idx="1">
              <a:srgbClr val="FFDA62"/>
            </a:fillRef>
            <a:effectRef idx="0">
              <a:srgbClr val="FFDA62"/>
            </a:effectRef>
            <a:fontRef idx="minor">
              <a:sysClr val="window" lastClr="FFFFFF"/>
            </a:fontRef>
          </p:style>
          <p:txBody>
            <a:bodyPr rtlCol="0" anchor="ctr"/>
            <a:lstStyle/>
            <a:p>
              <a:pPr algn="ctr"/>
              <a:endParaRPr lang="zh-CN" altLang="en-US"/>
            </a:p>
          </p:txBody>
        </p:sp>
        <p:sp>
          <p:nvSpPr>
            <p:cNvPr id="15" name="任意多边形 14"/>
            <p:cNvSpPr/>
            <p:nvPr>
              <p:custDataLst>
                <p:tags r:id="rId5"/>
              </p:custDataLst>
            </p:nvPr>
          </p:nvSpPr>
          <p:spPr>
            <a:xfrm>
              <a:off x="4683799" y="2080445"/>
              <a:ext cx="1810860" cy="1930878"/>
            </a:xfrm>
            <a:custGeom>
              <a:avLst/>
              <a:gdLst>
                <a:gd name="connsiteX0" fmla="*/ 965439 w 1810860"/>
                <a:gd name="connsiteY0" fmla="*/ 0 h 1930878"/>
                <a:gd name="connsiteX1" fmla="*/ 1765996 w 1810860"/>
                <a:gd name="connsiteY1" fmla="*/ 425653 h 1930878"/>
                <a:gd name="connsiteX2" fmla="*/ 1810860 w 1810860"/>
                <a:gd name="connsiteY2" fmla="*/ 508307 h 1930878"/>
                <a:gd name="connsiteX3" fmla="*/ 1797159 w 1810860"/>
                <a:gd name="connsiteY3" fmla="*/ 514907 h 1930878"/>
                <a:gd name="connsiteX4" fmla="*/ 1291905 w 1810860"/>
                <a:gd name="connsiteY4" fmla="*/ 1363823 h 1930878"/>
                <a:gd name="connsiteX5" fmla="*/ 1367774 w 1810860"/>
                <a:gd name="connsiteY5" fmla="*/ 1739615 h 1930878"/>
                <a:gd name="connsiteX6" fmla="*/ 1411924 w 1810860"/>
                <a:gd name="connsiteY6" fmla="*/ 1820955 h 1930878"/>
                <a:gd name="connsiteX7" fmla="*/ 1341232 w 1810860"/>
                <a:gd name="connsiteY7" fmla="*/ 1855009 h 1930878"/>
                <a:gd name="connsiteX8" fmla="*/ 965439 w 1810860"/>
                <a:gd name="connsiteY8" fmla="*/ 1930878 h 1930878"/>
                <a:gd name="connsiteX9" fmla="*/ 0 w 1810860"/>
                <a:gd name="connsiteY9" fmla="*/ 965439 h 1930878"/>
                <a:gd name="connsiteX10" fmla="*/ 965439 w 1810860"/>
                <a:gd name="connsiteY10" fmla="*/ 0 h 193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0860" h="1930878">
                  <a:moveTo>
                    <a:pt x="965439" y="0"/>
                  </a:moveTo>
                  <a:cubicBezTo>
                    <a:pt x="1298687" y="0"/>
                    <a:pt x="1592500" y="168845"/>
                    <a:pt x="1765996" y="425653"/>
                  </a:cubicBezTo>
                  <a:lnTo>
                    <a:pt x="1810860" y="508307"/>
                  </a:lnTo>
                  <a:lnTo>
                    <a:pt x="1797159" y="514907"/>
                  </a:lnTo>
                  <a:cubicBezTo>
                    <a:pt x="1496207" y="678394"/>
                    <a:pt x="1291905" y="997250"/>
                    <a:pt x="1291905" y="1363823"/>
                  </a:cubicBezTo>
                  <a:cubicBezTo>
                    <a:pt x="1291905" y="1497122"/>
                    <a:pt x="1318920" y="1624112"/>
                    <a:pt x="1367774" y="1739615"/>
                  </a:cubicBezTo>
                  <a:lnTo>
                    <a:pt x="1411924" y="1820955"/>
                  </a:lnTo>
                  <a:lnTo>
                    <a:pt x="1341232" y="1855009"/>
                  </a:lnTo>
                  <a:cubicBezTo>
                    <a:pt x="1225728" y="1903863"/>
                    <a:pt x="1098739" y="1930878"/>
                    <a:pt x="965439" y="1930878"/>
                  </a:cubicBezTo>
                  <a:cubicBezTo>
                    <a:pt x="432242" y="1930878"/>
                    <a:pt x="0" y="1498636"/>
                    <a:pt x="0" y="965439"/>
                  </a:cubicBezTo>
                  <a:cubicBezTo>
                    <a:pt x="0" y="432242"/>
                    <a:pt x="432242" y="0"/>
                    <a:pt x="965439" y="0"/>
                  </a:cubicBezTo>
                  <a:close/>
                </a:path>
              </a:pathLst>
            </a:custGeom>
            <a:solidFill>
              <a:srgbClr val="A6D25F"/>
            </a:solidFill>
            <a:ln w="28575">
              <a:solidFill>
                <a:sysClr val="window" lastClr="FFFFFF"/>
              </a:solidFill>
              <a:prstDash val="solid"/>
            </a:ln>
          </p:spPr>
          <p:style>
            <a:lnRef idx="2">
              <a:srgbClr val="FFDA62">
                <a:shade val="50000"/>
              </a:srgbClr>
            </a:lnRef>
            <a:fillRef idx="1">
              <a:srgbClr val="FFDA62"/>
            </a:fillRef>
            <a:effectRef idx="0">
              <a:srgbClr val="FFDA62"/>
            </a:effectRef>
            <a:fontRef idx="minor">
              <a:sysClr val="window" lastClr="FFFFFF"/>
            </a:fontRef>
          </p:style>
          <p:txBody>
            <a:bodyPr rtlCol="0" anchor="ctr"/>
            <a:lstStyle/>
            <a:p>
              <a:pPr algn="ctr"/>
              <a:endParaRPr lang="zh-CN" altLang="en-US"/>
            </a:p>
          </p:txBody>
        </p:sp>
      </p:grpSp>
      <p:sp>
        <p:nvSpPr>
          <p:cNvPr id="4" name="文本框 3"/>
          <p:cNvSpPr txBox="1"/>
          <p:nvPr>
            <p:custDataLst>
              <p:tags r:id="rId6"/>
            </p:custDataLst>
          </p:nvPr>
        </p:nvSpPr>
        <p:spPr>
          <a:xfrm>
            <a:off x="1016000" y="1887220"/>
            <a:ext cx="3263900" cy="1880235"/>
          </a:xfrm>
          <a:prstGeom prst="rect">
            <a:avLst/>
          </a:prstGeom>
        </p:spPr>
        <p:txBody>
          <a:bodyPr wrap="square" anchor="ctr"/>
          <a:lstStyle>
            <a:defPPr>
              <a:defRPr lang="zh-CN"/>
            </a:defPPr>
            <a:lvl1pPr indent="0" algn="ctr">
              <a:lnSpc>
                <a:spcPct val="130000"/>
              </a:lnSpc>
              <a:spcBef>
                <a:spcPts val="1200"/>
              </a:spcBef>
              <a:buFont typeface="Arial" panose="020B0604020202020204" pitchFamily="34" charset="0"/>
              <a:buNone/>
              <a:defRPr sz="2665" baseline="0"/>
            </a:lvl1pPr>
            <a:lvl2pPr indent="0">
              <a:lnSpc>
                <a:spcPct val="130000"/>
              </a:lnSpc>
              <a:spcBef>
                <a:spcPts val="1200"/>
              </a:spcBef>
              <a:buFont typeface="Arial" panose="020B0604020202020204" pitchFamily="34" charset="0"/>
              <a:buNone/>
              <a:defRPr sz="2400"/>
            </a:lvl2pPr>
            <a:lvl3pPr indent="0">
              <a:lnSpc>
                <a:spcPct val="130000"/>
              </a:lnSpc>
              <a:spcBef>
                <a:spcPts val="1200"/>
              </a:spcBef>
              <a:buFont typeface="Arial" panose="020B0604020202020204" pitchFamily="34" charset="0"/>
              <a:buNone/>
              <a:defRPr sz="2000"/>
            </a:lvl3pPr>
            <a:lvl4pPr indent="0">
              <a:lnSpc>
                <a:spcPct val="130000"/>
              </a:lnSpc>
              <a:spcBef>
                <a:spcPts val="1200"/>
              </a:spcBef>
              <a:buFont typeface="Arial" panose="020B0604020202020204" pitchFamily="34" charset="0"/>
              <a:buNone/>
            </a:lvl4pPr>
            <a:lvl5pPr indent="0">
              <a:lnSpc>
                <a:spcPct val="130000"/>
              </a:lnSpc>
              <a:spcBef>
                <a:spcPts val="12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zh-CN" sz="2200" b="1">
                <a:solidFill>
                  <a:srgbClr val="00B050"/>
                </a:solidFill>
                <a:effectLst/>
                <a:sym typeface="+mn-ea"/>
              </a:rPr>
              <a:t>近代优秀的天津企业家精神被制度性消除后存在断档</a:t>
            </a:r>
            <a:endParaRPr lang="zh-CN" sz="2200" b="1" dirty="0">
              <a:solidFill>
                <a:srgbClr val="00B050"/>
              </a:solidFill>
              <a:effectLst/>
              <a:sym typeface="+mn-ea"/>
            </a:endParaRPr>
          </a:p>
        </p:txBody>
      </p:sp>
      <p:sp>
        <p:nvSpPr>
          <p:cNvPr id="5" name="文本框 4"/>
          <p:cNvSpPr txBox="1"/>
          <p:nvPr>
            <p:custDataLst>
              <p:tags r:id="rId7"/>
            </p:custDataLst>
          </p:nvPr>
        </p:nvSpPr>
        <p:spPr>
          <a:xfrm>
            <a:off x="1016000" y="4323715"/>
            <a:ext cx="2867660" cy="1894840"/>
          </a:xfrm>
          <a:prstGeom prst="rect">
            <a:avLst/>
          </a:prstGeom>
        </p:spPr>
        <p:txBody>
          <a:bodyPr wrap="square" anchor="ctr">
            <a:normAutofit/>
          </a:bodyPr>
          <a:lstStyle>
            <a:defPPr>
              <a:defRPr lang="zh-CN"/>
            </a:defPPr>
            <a:lvl1pPr indent="0" algn="ctr">
              <a:lnSpc>
                <a:spcPct val="130000"/>
              </a:lnSpc>
              <a:spcBef>
                <a:spcPts val="1200"/>
              </a:spcBef>
              <a:buFont typeface="Arial" panose="020B0604020202020204" pitchFamily="34" charset="0"/>
              <a:buNone/>
              <a:defRPr sz="2665" baseline="0"/>
            </a:lvl1pPr>
            <a:lvl2pPr indent="0">
              <a:lnSpc>
                <a:spcPct val="130000"/>
              </a:lnSpc>
              <a:spcBef>
                <a:spcPts val="1200"/>
              </a:spcBef>
              <a:buFont typeface="Arial" panose="020B0604020202020204" pitchFamily="34" charset="0"/>
              <a:buNone/>
              <a:defRPr sz="2400"/>
            </a:lvl2pPr>
            <a:lvl3pPr indent="0">
              <a:lnSpc>
                <a:spcPct val="130000"/>
              </a:lnSpc>
              <a:spcBef>
                <a:spcPts val="1200"/>
              </a:spcBef>
              <a:buFont typeface="Arial" panose="020B0604020202020204" pitchFamily="34" charset="0"/>
              <a:buNone/>
              <a:defRPr sz="2000"/>
            </a:lvl3pPr>
            <a:lvl4pPr indent="0">
              <a:lnSpc>
                <a:spcPct val="130000"/>
              </a:lnSpc>
              <a:spcBef>
                <a:spcPts val="1200"/>
              </a:spcBef>
              <a:buFont typeface="Arial" panose="020B0604020202020204" pitchFamily="34" charset="0"/>
              <a:buNone/>
            </a:lvl4pPr>
            <a:lvl5pPr indent="0">
              <a:lnSpc>
                <a:spcPct val="130000"/>
              </a:lnSpc>
              <a:spcBef>
                <a:spcPts val="12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zh-CN" sz="2200" b="1">
                <a:solidFill>
                  <a:srgbClr val="FFC000"/>
                </a:solidFill>
                <a:effectLst/>
                <a:sym typeface="+mn-ea"/>
              </a:rPr>
              <a:t>天津市民社会发展需要良好的自由的社会环境</a:t>
            </a:r>
            <a:endParaRPr lang="zh-CN" sz="2200" b="1" dirty="0">
              <a:solidFill>
                <a:srgbClr val="FFC000"/>
              </a:solidFill>
              <a:effectLst/>
              <a:sym typeface="+mn-ea"/>
            </a:endParaRPr>
          </a:p>
        </p:txBody>
      </p:sp>
      <p:sp>
        <p:nvSpPr>
          <p:cNvPr id="6" name="文本框 5"/>
          <p:cNvSpPr txBox="1"/>
          <p:nvPr>
            <p:custDataLst>
              <p:tags r:id="rId8"/>
            </p:custDataLst>
          </p:nvPr>
        </p:nvSpPr>
        <p:spPr>
          <a:xfrm>
            <a:off x="8270875" y="1738630"/>
            <a:ext cx="3263900" cy="1826895"/>
          </a:xfrm>
          <a:prstGeom prst="rect">
            <a:avLst/>
          </a:prstGeom>
        </p:spPr>
        <p:txBody>
          <a:bodyPr wrap="square" anchor="ctr">
            <a:normAutofit fontScale="90000"/>
          </a:bodyPr>
          <a:lstStyle>
            <a:defPPr>
              <a:defRPr lang="zh-CN"/>
            </a:defPPr>
            <a:lvl1pPr indent="0" algn="ctr">
              <a:lnSpc>
                <a:spcPct val="130000"/>
              </a:lnSpc>
              <a:spcBef>
                <a:spcPts val="1200"/>
              </a:spcBef>
              <a:buFont typeface="Arial" panose="020B0604020202020204" pitchFamily="34" charset="0"/>
              <a:buNone/>
              <a:defRPr sz="2665" baseline="0"/>
            </a:lvl1pPr>
            <a:lvl2pPr indent="0">
              <a:lnSpc>
                <a:spcPct val="130000"/>
              </a:lnSpc>
              <a:spcBef>
                <a:spcPts val="1200"/>
              </a:spcBef>
              <a:buFont typeface="Arial" panose="020B0604020202020204" pitchFamily="34" charset="0"/>
              <a:buNone/>
              <a:defRPr sz="2400"/>
            </a:lvl2pPr>
            <a:lvl3pPr indent="0">
              <a:lnSpc>
                <a:spcPct val="130000"/>
              </a:lnSpc>
              <a:spcBef>
                <a:spcPts val="1200"/>
              </a:spcBef>
              <a:buFont typeface="Arial" panose="020B0604020202020204" pitchFamily="34" charset="0"/>
              <a:buNone/>
              <a:defRPr sz="2000"/>
            </a:lvl3pPr>
            <a:lvl4pPr indent="0">
              <a:lnSpc>
                <a:spcPct val="130000"/>
              </a:lnSpc>
              <a:spcBef>
                <a:spcPts val="1200"/>
              </a:spcBef>
              <a:buFont typeface="Arial" panose="020B0604020202020204" pitchFamily="34" charset="0"/>
              <a:buNone/>
            </a:lvl4pPr>
            <a:lvl5pPr indent="0">
              <a:lnSpc>
                <a:spcPct val="130000"/>
              </a:lnSpc>
              <a:spcBef>
                <a:spcPts val="12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zh-CN" sz="2200" b="1" dirty="0">
                <a:solidFill>
                  <a:srgbClr val="00B0F0"/>
                </a:solidFill>
                <a:effectLst/>
                <a:sym typeface="+mn-ea"/>
              </a:rPr>
              <a:t>传统商人文化中保守求稳、崇官附仕的不足在计划经济时代至今隔代相传，与保守求稳产生叠加效应</a:t>
            </a:r>
            <a:endParaRPr lang="zh-CN" sz="2200" b="1" dirty="0">
              <a:solidFill>
                <a:srgbClr val="00B0F0"/>
              </a:solidFill>
              <a:effectLst/>
              <a:sym typeface="+mn-ea"/>
            </a:endParaRPr>
          </a:p>
        </p:txBody>
      </p:sp>
      <p:sp>
        <p:nvSpPr>
          <p:cNvPr id="7" name="文本框 6"/>
          <p:cNvSpPr txBox="1"/>
          <p:nvPr>
            <p:custDataLst>
              <p:tags r:id="rId9"/>
            </p:custDataLst>
          </p:nvPr>
        </p:nvSpPr>
        <p:spPr>
          <a:xfrm>
            <a:off x="8186420" y="4323080"/>
            <a:ext cx="3263900" cy="1805305"/>
          </a:xfrm>
          <a:prstGeom prst="rect">
            <a:avLst/>
          </a:prstGeom>
        </p:spPr>
        <p:txBody>
          <a:bodyPr wrap="square" anchor="ctr">
            <a:normAutofit lnSpcReduction="10000"/>
          </a:bodyPr>
          <a:lstStyle>
            <a:defPPr>
              <a:defRPr lang="zh-CN"/>
            </a:defPPr>
            <a:lvl1pPr indent="0" algn="ctr">
              <a:lnSpc>
                <a:spcPct val="130000"/>
              </a:lnSpc>
              <a:spcBef>
                <a:spcPts val="1200"/>
              </a:spcBef>
              <a:buFont typeface="Arial" panose="020B0604020202020204" pitchFamily="34" charset="0"/>
              <a:buNone/>
              <a:defRPr sz="2665" baseline="0"/>
            </a:lvl1pPr>
            <a:lvl2pPr indent="0">
              <a:lnSpc>
                <a:spcPct val="130000"/>
              </a:lnSpc>
              <a:spcBef>
                <a:spcPts val="1200"/>
              </a:spcBef>
              <a:buFont typeface="Arial" panose="020B0604020202020204" pitchFamily="34" charset="0"/>
              <a:buNone/>
              <a:defRPr sz="2400"/>
            </a:lvl2pPr>
            <a:lvl3pPr indent="0">
              <a:lnSpc>
                <a:spcPct val="130000"/>
              </a:lnSpc>
              <a:spcBef>
                <a:spcPts val="1200"/>
              </a:spcBef>
              <a:buFont typeface="Arial" panose="020B0604020202020204" pitchFamily="34" charset="0"/>
              <a:buNone/>
              <a:defRPr sz="2000"/>
            </a:lvl3pPr>
            <a:lvl4pPr indent="0">
              <a:lnSpc>
                <a:spcPct val="130000"/>
              </a:lnSpc>
              <a:spcBef>
                <a:spcPts val="1200"/>
              </a:spcBef>
              <a:buFont typeface="Arial" panose="020B0604020202020204" pitchFamily="34" charset="0"/>
              <a:buNone/>
            </a:lvl4pPr>
            <a:lvl5pPr indent="0">
              <a:lnSpc>
                <a:spcPct val="130000"/>
              </a:lnSpc>
              <a:spcBef>
                <a:spcPts val="12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zh-CN" sz="2200" b="1">
                <a:solidFill>
                  <a:srgbClr val="FF0000"/>
                </a:solidFill>
                <a:sym typeface="+mn-ea"/>
              </a:rPr>
              <a:t>天津经济发展急需企业家精神赋能</a:t>
            </a:r>
            <a:endParaRPr lang="zh-CN" sz="2200" b="1" dirty="0">
              <a:solidFill>
                <a:srgbClr val="FF0000"/>
              </a:solidFill>
            </a:endParaRPr>
          </a:p>
        </p:txBody>
      </p:sp>
      <p:sp>
        <p:nvSpPr>
          <p:cNvPr id="8" name="文本框 7"/>
          <p:cNvSpPr txBox="1"/>
          <p:nvPr>
            <p:custDataLst>
              <p:tags r:id="rId10"/>
            </p:custDataLst>
          </p:nvPr>
        </p:nvSpPr>
        <p:spPr>
          <a:xfrm>
            <a:off x="4327428" y="2035469"/>
            <a:ext cx="1784435" cy="1530601"/>
          </a:xfrm>
          <a:prstGeom prst="rect">
            <a:avLst/>
          </a:prstGeom>
        </p:spPr>
        <p:txBody>
          <a:bodyPr wrap="square" lIns="90000" tIns="46800" rIns="90000" bIns="46800" anchor="ctr">
            <a:normAutofit/>
          </a:bodyPr>
          <a:lstStyle>
            <a:defPPr>
              <a:defRPr lang="zh-CN"/>
            </a:defPPr>
            <a:lvl1pPr indent="0" algn="ctr">
              <a:lnSpc>
                <a:spcPct val="130000"/>
              </a:lnSpc>
              <a:spcBef>
                <a:spcPts val="1200"/>
              </a:spcBef>
              <a:buFont typeface="Arial" panose="020B0604020202020204" pitchFamily="34" charset="0"/>
              <a:buNone/>
              <a:defRPr sz="2665" baseline="0">
                <a:solidFill>
                  <a:srgbClr val="FFFFFF"/>
                </a:solidFill>
              </a:defRPr>
            </a:lvl1pPr>
            <a:lvl2pPr indent="0">
              <a:lnSpc>
                <a:spcPct val="130000"/>
              </a:lnSpc>
              <a:spcBef>
                <a:spcPts val="1200"/>
              </a:spcBef>
              <a:buFont typeface="Arial" panose="020B0604020202020204" pitchFamily="34" charset="0"/>
              <a:buNone/>
              <a:defRPr sz="2400"/>
            </a:lvl2pPr>
            <a:lvl3pPr indent="0">
              <a:lnSpc>
                <a:spcPct val="130000"/>
              </a:lnSpc>
              <a:spcBef>
                <a:spcPts val="1200"/>
              </a:spcBef>
              <a:buFont typeface="Arial" panose="020B0604020202020204" pitchFamily="34" charset="0"/>
              <a:buNone/>
              <a:defRPr sz="2000"/>
            </a:lvl3pPr>
            <a:lvl4pPr indent="0">
              <a:lnSpc>
                <a:spcPct val="130000"/>
              </a:lnSpc>
              <a:spcBef>
                <a:spcPts val="1200"/>
              </a:spcBef>
              <a:buFont typeface="Arial" panose="020B0604020202020204" pitchFamily="34" charset="0"/>
              <a:buNone/>
            </a:lvl4pPr>
            <a:lvl5pPr indent="0">
              <a:lnSpc>
                <a:spcPct val="130000"/>
              </a:lnSpc>
              <a:spcBef>
                <a:spcPts val="12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b="1" dirty="0">
                <a:solidFill>
                  <a:sysClr val="window" lastClr="FFFFFF"/>
                </a:solidFill>
                <a:latin typeface="+mn-ea"/>
                <a:cs typeface="+mn-ea"/>
              </a:rPr>
              <a:t>原因一</a:t>
            </a:r>
            <a:endParaRPr lang="zh-CN" b="1" dirty="0">
              <a:solidFill>
                <a:sysClr val="window" lastClr="FFFFFF"/>
              </a:solidFill>
              <a:latin typeface="+mn-ea"/>
              <a:cs typeface="+mn-ea"/>
            </a:endParaRPr>
          </a:p>
        </p:txBody>
      </p:sp>
      <p:sp>
        <p:nvSpPr>
          <p:cNvPr id="9" name="文本框 8"/>
          <p:cNvSpPr txBox="1"/>
          <p:nvPr>
            <p:custDataLst>
              <p:tags r:id="rId11"/>
            </p:custDataLst>
          </p:nvPr>
        </p:nvSpPr>
        <p:spPr>
          <a:xfrm>
            <a:off x="6170354" y="2286940"/>
            <a:ext cx="2016224" cy="1530601"/>
          </a:xfrm>
          <a:prstGeom prst="rect">
            <a:avLst/>
          </a:prstGeom>
        </p:spPr>
        <p:txBody>
          <a:bodyPr wrap="square" lIns="90000" tIns="46800" rIns="90000" bIns="46800" anchor="ctr">
            <a:normAutofit/>
          </a:bodyPr>
          <a:lstStyle>
            <a:defPPr>
              <a:defRPr lang="zh-CN"/>
            </a:defPPr>
            <a:lvl1pPr indent="0" algn="ctr">
              <a:lnSpc>
                <a:spcPct val="130000"/>
              </a:lnSpc>
              <a:spcBef>
                <a:spcPts val="1200"/>
              </a:spcBef>
              <a:buFont typeface="Arial" panose="020B0604020202020204" pitchFamily="34" charset="0"/>
              <a:buNone/>
              <a:defRPr sz="2665" baseline="0">
                <a:solidFill>
                  <a:srgbClr val="FFFFFF"/>
                </a:solidFill>
              </a:defRPr>
            </a:lvl1pPr>
            <a:lvl2pPr indent="0">
              <a:lnSpc>
                <a:spcPct val="130000"/>
              </a:lnSpc>
              <a:spcBef>
                <a:spcPts val="1200"/>
              </a:spcBef>
              <a:buFont typeface="Arial" panose="020B0604020202020204" pitchFamily="34" charset="0"/>
              <a:buNone/>
              <a:defRPr sz="2400"/>
            </a:lvl2pPr>
            <a:lvl3pPr indent="0">
              <a:lnSpc>
                <a:spcPct val="130000"/>
              </a:lnSpc>
              <a:spcBef>
                <a:spcPts val="1200"/>
              </a:spcBef>
              <a:buFont typeface="Arial" panose="020B0604020202020204" pitchFamily="34" charset="0"/>
              <a:buNone/>
              <a:defRPr sz="2000"/>
            </a:lvl3pPr>
            <a:lvl4pPr indent="0">
              <a:lnSpc>
                <a:spcPct val="130000"/>
              </a:lnSpc>
              <a:spcBef>
                <a:spcPts val="1200"/>
              </a:spcBef>
              <a:buFont typeface="Arial" panose="020B0604020202020204" pitchFamily="34" charset="0"/>
              <a:buNone/>
            </a:lvl4pPr>
            <a:lvl5pPr indent="0">
              <a:lnSpc>
                <a:spcPct val="130000"/>
              </a:lnSpc>
              <a:spcBef>
                <a:spcPts val="12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buClrTx/>
              <a:buSzTx/>
            </a:pPr>
            <a:r>
              <a:rPr lang="zh-CN" altLang="en-US" b="1" dirty="0">
                <a:solidFill>
                  <a:sysClr val="window" lastClr="FFFFFF"/>
                </a:solidFill>
                <a:latin typeface="+mn-ea"/>
                <a:cs typeface="+mn-ea"/>
              </a:rPr>
              <a:t>原因二</a:t>
            </a:r>
            <a:endParaRPr lang="zh-CN" altLang="en-US" b="1" dirty="0">
              <a:solidFill>
                <a:sysClr val="window" lastClr="FFFFFF"/>
              </a:solidFill>
              <a:latin typeface="+mn-ea"/>
              <a:cs typeface="+mn-ea"/>
            </a:endParaRPr>
          </a:p>
        </p:txBody>
      </p:sp>
      <p:sp>
        <p:nvSpPr>
          <p:cNvPr id="10" name="文本框 9"/>
          <p:cNvSpPr txBox="1"/>
          <p:nvPr>
            <p:custDataLst>
              <p:tags r:id="rId12"/>
            </p:custDataLst>
          </p:nvPr>
        </p:nvSpPr>
        <p:spPr>
          <a:xfrm>
            <a:off x="3783662" y="3917137"/>
            <a:ext cx="1981525" cy="1530601"/>
          </a:xfrm>
          <a:prstGeom prst="rect">
            <a:avLst/>
          </a:prstGeom>
        </p:spPr>
        <p:txBody>
          <a:bodyPr wrap="square" anchor="ctr">
            <a:normAutofit/>
          </a:bodyPr>
          <a:lstStyle>
            <a:defPPr>
              <a:defRPr lang="zh-CN"/>
            </a:defPPr>
            <a:lvl1pPr indent="0" algn="ctr">
              <a:lnSpc>
                <a:spcPct val="130000"/>
              </a:lnSpc>
              <a:spcBef>
                <a:spcPts val="1200"/>
              </a:spcBef>
              <a:buFont typeface="Arial" panose="020B0604020202020204" pitchFamily="34" charset="0"/>
              <a:buNone/>
              <a:defRPr sz="2665" baseline="0">
                <a:solidFill>
                  <a:srgbClr val="FFFFFF"/>
                </a:solidFill>
              </a:defRPr>
            </a:lvl1pPr>
            <a:lvl2pPr indent="0">
              <a:lnSpc>
                <a:spcPct val="130000"/>
              </a:lnSpc>
              <a:spcBef>
                <a:spcPts val="1200"/>
              </a:spcBef>
              <a:buFont typeface="Arial" panose="020B0604020202020204" pitchFamily="34" charset="0"/>
              <a:buNone/>
              <a:defRPr sz="2400"/>
            </a:lvl2pPr>
            <a:lvl3pPr indent="0">
              <a:lnSpc>
                <a:spcPct val="130000"/>
              </a:lnSpc>
              <a:spcBef>
                <a:spcPts val="1200"/>
              </a:spcBef>
              <a:buFont typeface="Arial" panose="020B0604020202020204" pitchFamily="34" charset="0"/>
              <a:buNone/>
              <a:defRPr sz="2000"/>
            </a:lvl3pPr>
            <a:lvl4pPr indent="0">
              <a:lnSpc>
                <a:spcPct val="130000"/>
              </a:lnSpc>
              <a:spcBef>
                <a:spcPts val="1200"/>
              </a:spcBef>
              <a:buFont typeface="Arial" panose="020B0604020202020204" pitchFamily="34" charset="0"/>
              <a:buNone/>
            </a:lvl4pPr>
            <a:lvl5pPr indent="0">
              <a:lnSpc>
                <a:spcPct val="130000"/>
              </a:lnSpc>
              <a:spcBef>
                <a:spcPts val="12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buClrTx/>
              <a:buSzTx/>
            </a:pPr>
            <a:r>
              <a:rPr lang="zh-CN" altLang="en-US" b="1" dirty="0">
                <a:solidFill>
                  <a:sysClr val="window" lastClr="FFFFFF"/>
                </a:solidFill>
                <a:latin typeface="+mn-ea"/>
                <a:cs typeface="+mn-ea"/>
              </a:rPr>
              <a:t>原因四</a:t>
            </a:r>
            <a:endParaRPr lang="zh-CN" altLang="en-US" b="1" dirty="0">
              <a:solidFill>
                <a:sysClr val="window" lastClr="FFFFFF"/>
              </a:solidFill>
              <a:latin typeface="+mn-ea"/>
              <a:cs typeface="+mn-ea"/>
            </a:endParaRPr>
          </a:p>
        </p:txBody>
      </p:sp>
      <p:sp>
        <p:nvSpPr>
          <p:cNvPr id="16" name="文本框 15"/>
          <p:cNvSpPr txBox="1"/>
          <p:nvPr>
            <p:custDataLst>
              <p:tags r:id="rId13"/>
            </p:custDataLst>
          </p:nvPr>
        </p:nvSpPr>
        <p:spPr>
          <a:xfrm>
            <a:off x="6111807" y="4322959"/>
            <a:ext cx="1634963" cy="1530601"/>
          </a:xfrm>
          <a:prstGeom prst="rect">
            <a:avLst/>
          </a:prstGeom>
        </p:spPr>
        <p:txBody>
          <a:bodyPr wrap="square" anchor="ctr">
            <a:normAutofit/>
          </a:bodyPr>
          <a:lstStyle>
            <a:defPPr>
              <a:defRPr lang="zh-CN"/>
            </a:defPPr>
            <a:lvl1pPr indent="0" algn="ctr">
              <a:lnSpc>
                <a:spcPct val="130000"/>
              </a:lnSpc>
              <a:spcBef>
                <a:spcPts val="1200"/>
              </a:spcBef>
              <a:buFont typeface="Arial" panose="020B0604020202020204" pitchFamily="34" charset="0"/>
              <a:buNone/>
              <a:defRPr sz="2665" baseline="0">
                <a:solidFill>
                  <a:srgbClr val="FFFFFF"/>
                </a:solidFill>
              </a:defRPr>
            </a:lvl1pPr>
            <a:lvl2pPr indent="0">
              <a:lnSpc>
                <a:spcPct val="130000"/>
              </a:lnSpc>
              <a:spcBef>
                <a:spcPts val="1200"/>
              </a:spcBef>
              <a:buFont typeface="Arial" panose="020B0604020202020204" pitchFamily="34" charset="0"/>
              <a:buNone/>
              <a:defRPr sz="2400"/>
            </a:lvl2pPr>
            <a:lvl3pPr indent="0">
              <a:lnSpc>
                <a:spcPct val="130000"/>
              </a:lnSpc>
              <a:spcBef>
                <a:spcPts val="1200"/>
              </a:spcBef>
              <a:buFont typeface="Arial" panose="020B0604020202020204" pitchFamily="34" charset="0"/>
              <a:buNone/>
              <a:defRPr sz="2000"/>
            </a:lvl3pPr>
            <a:lvl4pPr indent="0">
              <a:lnSpc>
                <a:spcPct val="130000"/>
              </a:lnSpc>
              <a:spcBef>
                <a:spcPts val="1200"/>
              </a:spcBef>
              <a:buFont typeface="Arial" panose="020B0604020202020204" pitchFamily="34" charset="0"/>
              <a:buNone/>
            </a:lvl4pPr>
            <a:lvl5pPr indent="0">
              <a:lnSpc>
                <a:spcPct val="130000"/>
              </a:lnSpc>
              <a:spcBef>
                <a:spcPts val="12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buClrTx/>
              <a:buSzTx/>
            </a:pPr>
            <a:r>
              <a:rPr lang="zh-CN" altLang="en-US" b="1" dirty="0">
                <a:solidFill>
                  <a:sysClr val="window" lastClr="FFFFFF"/>
                </a:solidFill>
                <a:latin typeface="+mn-ea"/>
                <a:cs typeface="+mn-ea"/>
              </a:rPr>
              <a:t>原因三</a:t>
            </a:r>
            <a:endParaRPr lang="zh-CN" altLang="en-US" b="1" dirty="0">
              <a:solidFill>
                <a:sysClr val="window" lastClr="FFFFFF"/>
              </a:solidFill>
              <a:latin typeface="+mn-ea"/>
              <a:cs typeface="+mn-ea"/>
            </a:endParaRPr>
          </a:p>
        </p:txBody>
      </p:sp>
      <p:sp>
        <p:nvSpPr>
          <p:cNvPr id="17" name="灯片编号占位符 16"/>
          <p:cNvSpPr>
            <a:spLocks noGrp="1"/>
          </p:cNvSpPr>
          <p:nvPr>
            <p:ph type="sldNum" sz="quarter" idx="12"/>
          </p:nvPr>
        </p:nvSpPr>
        <p:spPr/>
        <p:txBody>
          <a:bodyPr/>
          <a:p>
            <a:fld id="{49AE70B2-8BF9-45C0-BB95-33D1B9D3A854}" type="slidenum">
              <a:rPr lang="zh-CN" altLang="en-US" smtClean="0"/>
            </a:fld>
            <a:endParaRPr lang="zh-CN" altLang="en-US"/>
          </a:p>
        </p:txBody>
      </p:sp>
      <p:sp>
        <p:nvSpPr>
          <p:cNvPr id="2" name="矩形 1"/>
          <p:cNvSpPr/>
          <p:nvPr/>
        </p:nvSpPr>
        <p:spPr>
          <a:xfrm>
            <a:off x="1249680" y="391160"/>
            <a:ext cx="9693275" cy="765175"/>
          </a:xfrm>
          <a:prstGeom prst="rect">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3200" b="1" spc="300">
                <a:solidFill>
                  <a:schemeClr val="bg1"/>
                </a:solidFill>
                <a:uFillTx/>
                <a:latin typeface="+mn-ea"/>
                <a:cs typeface="+mn-ea"/>
              </a:rPr>
              <a:t>（三）培育天津企业家精神的重要性和紧迫性</a:t>
            </a:r>
            <a:endParaRPr lang="zh-CN" altLang="en-US" sz="3200" b="1" spc="300">
              <a:solidFill>
                <a:schemeClr val="bg1"/>
              </a:solidFill>
              <a:uFillTx/>
              <a:latin typeface="+mn-ea"/>
              <a:cs typeface="+mn-ea"/>
            </a:endParaRPr>
          </a:p>
        </p:txBody>
      </p:sp>
    </p:spTree>
    <p:custDataLst>
      <p:tags r:id="rId14"/>
    </p:custDataLst>
  </p:cSld>
  <p:clrMapOvr>
    <a:masterClrMapping/>
  </p:clrMapOvr>
  <mc:AlternateContent xmlns:mc="http://schemas.openxmlformats.org/markup-compatibility/2006">
    <mc:Choice xmlns:p14="http://schemas.microsoft.com/office/powerpoint/2010/main" Requires="p14">
      <p:transition spd="slow" p14:dur="2000">
        <p:wheel spokes="8"/>
      </p:transition>
    </mc:Choice>
    <mc:Fallback>
      <p:transition spd="slow">
        <p:wheel spokes="8"/>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矩形 10"/>
          <p:cNvSpPr/>
          <p:nvPr/>
        </p:nvSpPr>
        <p:spPr>
          <a:xfrm>
            <a:off x="1538605" y="612140"/>
            <a:ext cx="9161780" cy="765175"/>
          </a:xfrm>
          <a:prstGeom prst="rect">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200" b="1" spc="300">
                <a:solidFill>
                  <a:schemeClr val="bg1"/>
                </a:solidFill>
                <a:uFillTx/>
                <a:latin typeface="+mn-ea"/>
                <a:cs typeface="+mn-ea"/>
              </a:rPr>
              <a:t>（四）当前天津经济发展面临的一些现实问题</a:t>
            </a:r>
            <a:endParaRPr lang="zh-CN" sz="3200" b="1" spc="300">
              <a:solidFill>
                <a:schemeClr val="bg1"/>
              </a:solidFill>
              <a:uFillTx/>
              <a:latin typeface="+mn-ea"/>
              <a:cs typeface="+mn-ea"/>
            </a:endParaRPr>
          </a:p>
        </p:txBody>
      </p:sp>
      <p:sp>
        <p:nvSpPr>
          <p:cNvPr id="186" name="矩形 185"/>
          <p:cNvSpPr/>
          <p:nvPr>
            <p:custDataLst>
              <p:tags r:id="rId1"/>
            </p:custDataLst>
          </p:nvPr>
        </p:nvSpPr>
        <p:spPr>
          <a:xfrm>
            <a:off x="1235352" y="1812925"/>
            <a:ext cx="851254" cy="796918"/>
          </a:xfrm>
          <a:prstGeom prst="rect">
            <a:avLst/>
          </a:prstGeom>
          <a:solidFill>
            <a:srgbClr val="00B0F0"/>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solidFill>
            </a:endParaRPr>
          </a:p>
        </p:txBody>
      </p:sp>
      <p:sp>
        <p:nvSpPr>
          <p:cNvPr id="187" name="矩形 186"/>
          <p:cNvSpPr/>
          <p:nvPr>
            <p:custDataLst>
              <p:tags r:id="rId2"/>
            </p:custDataLst>
          </p:nvPr>
        </p:nvSpPr>
        <p:spPr>
          <a:xfrm>
            <a:off x="2086021" y="1812925"/>
            <a:ext cx="8754418" cy="796918"/>
          </a:xfrm>
          <a:prstGeom prst="rect">
            <a:avLst/>
          </a:prstGeom>
          <a:solidFill>
            <a:srgbClr val="FFFFFF">
              <a:lumMod val="95000"/>
              <a:alpha val="50000"/>
            </a:srgbClr>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solidFill>
            </a:endParaRPr>
          </a:p>
        </p:txBody>
      </p:sp>
      <p:sp>
        <p:nvSpPr>
          <p:cNvPr id="188" name="文本框 187"/>
          <p:cNvSpPr txBox="1"/>
          <p:nvPr>
            <p:custDataLst>
              <p:tags r:id="rId3"/>
            </p:custDataLst>
          </p:nvPr>
        </p:nvSpPr>
        <p:spPr>
          <a:xfrm>
            <a:off x="2355361" y="1860834"/>
            <a:ext cx="8344858" cy="701101"/>
          </a:xfrm>
          <a:prstGeom prst="rect">
            <a:avLst/>
          </a:prstGeom>
        </p:spPr>
        <p:txBody>
          <a:bodyPr wrap="square" lIns="90000" tIns="46800" rIns="90000" bIns="46800" anchor="ctr" anchorCtr="0">
            <a:normAutofit lnSpcReduction="20000"/>
          </a:bodyPr>
          <a:lstStyle>
            <a:defPPr>
              <a:defRPr lang="zh-CN"/>
            </a:defPPr>
            <a:lvl1pPr>
              <a:defRPr sz="1400">
                <a:solidFill>
                  <a:prstClr val="white"/>
                </a:solidFill>
              </a:defRPr>
            </a:lvl1pPr>
          </a:lstStyle>
          <a:p>
            <a:pPr lvl="0" algn="l">
              <a:lnSpc>
                <a:spcPct val="120000"/>
              </a:lnSpc>
              <a:buClrTx/>
              <a:buSzTx/>
              <a:buFontTx/>
            </a:pPr>
            <a:r>
              <a:rPr lang="en-US" altLang="zh-CN" sz="1600" b="1" spc="100" dirty="0">
                <a:solidFill>
                  <a:srgbClr val="000000">
                    <a:lumMod val="85000"/>
                    <a:lumOff val="15000"/>
                  </a:srgbClr>
                </a:solidFill>
                <a:uFillTx/>
                <a:latin typeface="Arial" panose="020B0604020202020204" pitchFamily="34" charset="0"/>
                <a:ea typeface="微软雅黑" panose="020B0503020204020204" charset="-122"/>
                <a:sym typeface="+mn-ea"/>
              </a:rPr>
              <a:t>2010</a:t>
            </a:r>
            <a:r>
              <a:rPr lang="zh-CN" altLang="en-US" sz="1600" b="1" spc="100" dirty="0">
                <a:solidFill>
                  <a:srgbClr val="000000">
                    <a:lumMod val="85000"/>
                    <a:lumOff val="15000"/>
                  </a:srgbClr>
                </a:solidFill>
                <a:uFillTx/>
                <a:latin typeface="Arial" panose="020B0604020202020204" pitchFamily="34" charset="0"/>
                <a:ea typeface="微软雅黑" panose="020B0503020204020204" charset="-122"/>
                <a:sym typeface="+mn-ea"/>
              </a:rPr>
              <a:t>年以后，八大支柱产业在工业增加值中占比</a:t>
            </a:r>
            <a:r>
              <a:rPr lang="en-US" altLang="zh-CN" sz="1600" b="1" spc="100" dirty="0">
                <a:solidFill>
                  <a:srgbClr val="000000">
                    <a:lumMod val="85000"/>
                    <a:lumOff val="15000"/>
                  </a:srgbClr>
                </a:solidFill>
                <a:uFillTx/>
                <a:latin typeface="Arial" panose="020B0604020202020204" pitchFamily="34" charset="0"/>
                <a:ea typeface="微软雅黑" panose="020B0503020204020204" charset="-122"/>
                <a:sym typeface="+mn-ea"/>
              </a:rPr>
              <a:t>90%</a:t>
            </a:r>
            <a:r>
              <a:rPr lang="zh-CN" altLang="en-US" sz="1600" b="1" spc="100" dirty="0">
                <a:solidFill>
                  <a:srgbClr val="000000">
                    <a:lumMod val="85000"/>
                    <a:lumOff val="15000"/>
                  </a:srgbClr>
                </a:solidFill>
                <a:uFillTx/>
                <a:latin typeface="Arial" panose="020B0604020202020204" pitchFamily="34" charset="0"/>
                <a:ea typeface="微软雅黑" panose="020B0503020204020204" charset="-122"/>
                <a:sym typeface="+mn-ea"/>
              </a:rPr>
              <a:t>，工业、制造业比重较高</a:t>
            </a:r>
            <a:endParaRPr lang="zh-CN" altLang="en-US" sz="1600" b="1" spc="100" dirty="0">
              <a:solidFill>
                <a:srgbClr val="000000">
                  <a:lumMod val="85000"/>
                  <a:lumOff val="15000"/>
                </a:srgbClr>
              </a:solidFill>
              <a:uFillTx/>
              <a:latin typeface="Arial" panose="020B0604020202020204" pitchFamily="34" charset="0"/>
              <a:ea typeface="微软雅黑" panose="020B0503020204020204" charset="-122"/>
              <a:sym typeface="+mn-ea"/>
            </a:endParaRPr>
          </a:p>
        </p:txBody>
      </p:sp>
      <p:sp>
        <p:nvSpPr>
          <p:cNvPr id="189" name="矩形 188"/>
          <p:cNvSpPr/>
          <p:nvPr>
            <p:custDataLst>
              <p:tags r:id="rId4"/>
            </p:custDataLst>
          </p:nvPr>
        </p:nvSpPr>
        <p:spPr>
          <a:xfrm>
            <a:off x="1235352" y="2807320"/>
            <a:ext cx="851254" cy="796918"/>
          </a:xfrm>
          <a:prstGeom prst="rect">
            <a:avLst/>
          </a:prstGeom>
          <a:solidFill>
            <a:srgbClr val="FFC000"/>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solidFill>
            </a:endParaRPr>
          </a:p>
        </p:txBody>
      </p:sp>
      <p:sp>
        <p:nvSpPr>
          <p:cNvPr id="190" name="矩形 189"/>
          <p:cNvSpPr/>
          <p:nvPr>
            <p:custDataLst>
              <p:tags r:id="rId5"/>
            </p:custDataLst>
          </p:nvPr>
        </p:nvSpPr>
        <p:spPr>
          <a:xfrm>
            <a:off x="2086021" y="2807320"/>
            <a:ext cx="8754418" cy="796918"/>
          </a:xfrm>
          <a:prstGeom prst="rect">
            <a:avLst/>
          </a:prstGeom>
          <a:solidFill>
            <a:srgbClr val="FFFFFF">
              <a:lumMod val="95000"/>
              <a:alpha val="50000"/>
            </a:srgbClr>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solidFill>
            </a:endParaRPr>
          </a:p>
        </p:txBody>
      </p:sp>
      <p:sp>
        <p:nvSpPr>
          <p:cNvPr id="191" name="文本框 190"/>
          <p:cNvSpPr txBox="1"/>
          <p:nvPr>
            <p:custDataLst>
              <p:tags r:id="rId6"/>
            </p:custDataLst>
          </p:nvPr>
        </p:nvSpPr>
        <p:spPr>
          <a:xfrm>
            <a:off x="2355361" y="2854645"/>
            <a:ext cx="8344858" cy="701101"/>
          </a:xfrm>
          <a:prstGeom prst="rect">
            <a:avLst/>
          </a:prstGeom>
        </p:spPr>
        <p:txBody>
          <a:bodyPr wrap="square" lIns="90000" tIns="46800" rIns="90000" bIns="46800" anchor="ctr" anchorCtr="0">
            <a:normAutofit lnSpcReduction="20000"/>
          </a:bodyPr>
          <a:lstStyle>
            <a:defPPr>
              <a:defRPr lang="zh-CN"/>
            </a:defPPr>
            <a:lvl1pPr>
              <a:defRPr sz="1400">
                <a:solidFill>
                  <a:prstClr val="white"/>
                </a:solidFill>
              </a:defRPr>
            </a:lvl1pPr>
          </a:lstStyle>
          <a:p>
            <a:pPr lvl="0" algn="l">
              <a:lnSpc>
                <a:spcPct val="120000"/>
              </a:lnSpc>
              <a:buClrTx/>
              <a:buSzTx/>
              <a:buFontTx/>
            </a:pPr>
            <a:r>
              <a:rPr lang="en-US" altLang="zh-CN" sz="1600" b="1" spc="100">
                <a:solidFill>
                  <a:srgbClr val="000000">
                    <a:lumMod val="85000"/>
                    <a:lumOff val="15000"/>
                  </a:srgbClr>
                </a:solidFill>
                <a:uFillTx/>
                <a:latin typeface="Arial" panose="020B0604020202020204" pitchFamily="34" charset="0"/>
                <a:ea typeface="微软雅黑" panose="020B0503020204020204" charset="-122"/>
                <a:sym typeface="+mn-ea"/>
              </a:rPr>
              <a:t>2015</a:t>
            </a:r>
            <a:r>
              <a:rPr lang="zh-CN" altLang="en-US" sz="1600" b="1" spc="100">
                <a:solidFill>
                  <a:srgbClr val="000000">
                    <a:lumMod val="85000"/>
                    <a:lumOff val="15000"/>
                  </a:srgbClr>
                </a:solidFill>
                <a:uFillTx/>
                <a:latin typeface="Arial" panose="020B0604020202020204" pitchFamily="34" charset="0"/>
                <a:ea typeface="微软雅黑" panose="020B0503020204020204" charset="-122"/>
                <a:sym typeface="+mn-ea"/>
              </a:rPr>
              <a:t>年以后，国内生产总值增速呈下行趋势；财政收入增长较慢，公共债务逐年上升</a:t>
            </a:r>
            <a:endParaRPr lang="zh-CN" altLang="en-US" sz="1600" b="1" spc="100">
              <a:solidFill>
                <a:srgbClr val="000000">
                  <a:lumMod val="85000"/>
                  <a:lumOff val="15000"/>
                </a:srgbClr>
              </a:solidFill>
              <a:uFillTx/>
              <a:latin typeface="Arial" panose="020B0604020202020204" pitchFamily="34" charset="0"/>
              <a:ea typeface="微软雅黑" panose="020B0503020204020204" charset="-122"/>
              <a:sym typeface="+mn-ea"/>
            </a:endParaRPr>
          </a:p>
        </p:txBody>
      </p:sp>
      <p:sp>
        <p:nvSpPr>
          <p:cNvPr id="192" name="矩形 191"/>
          <p:cNvSpPr/>
          <p:nvPr>
            <p:custDataLst>
              <p:tags r:id="rId7"/>
            </p:custDataLst>
          </p:nvPr>
        </p:nvSpPr>
        <p:spPr>
          <a:xfrm>
            <a:off x="1235352" y="3801131"/>
            <a:ext cx="851254" cy="796918"/>
          </a:xfrm>
          <a:prstGeom prst="rect">
            <a:avLst/>
          </a:prstGeom>
          <a:solidFill>
            <a:srgbClr val="92D050"/>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solidFill>
            </a:endParaRPr>
          </a:p>
        </p:txBody>
      </p:sp>
      <p:sp>
        <p:nvSpPr>
          <p:cNvPr id="193" name="矩形 192"/>
          <p:cNvSpPr/>
          <p:nvPr>
            <p:custDataLst>
              <p:tags r:id="rId8"/>
            </p:custDataLst>
          </p:nvPr>
        </p:nvSpPr>
        <p:spPr>
          <a:xfrm>
            <a:off x="2086021" y="3801131"/>
            <a:ext cx="8754418" cy="796918"/>
          </a:xfrm>
          <a:prstGeom prst="rect">
            <a:avLst/>
          </a:prstGeom>
          <a:solidFill>
            <a:srgbClr val="FFFFFF">
              <a:lumMod val="95000"/>
              <a:alpha val="50000"/>
            </a:srgbClr>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solidFill>
            </a:endParaRPr>
          </a:p>
        </p:txBody>
      </p:sp>
      <p:sp>
        <p:nvSpPr>
          <p:cNvPr id="194" name="文本框 193"/>
          <p:cNvSpPr txBox="1"/>
          <p:nvPr>
            <p:custDataLst>
              <p:tags r:id="rId9"/>
            </p:custDataLst>
          </p:nvPr>
        </p:nvSpPr>
        <p:spPr>
          <a:xfrm>
            <a:off x="2355361" y="3849040"/>
            <a:ext cx="8344858" cy="701101"/>
          </a:xfrm>
          <a:prstGeom prst="rect">
            <a:avLst/>
          </a:prstGeom>
        </p:spPr>
        <p:txBody>
          <a:bodyPr wrap="square" lIns="90000" tIns="46800" rIns="90000" bIns="46800" anchor="ctr" anchorCtr="0">
            <a:normAutofit/>
          </a:bodyPr>
          <a:lstStyle>
            <a:defPPr>
              <a:defRPr lang="zh-CN"/>
            </a:defPPr>
            <a:lvl1pPr>
              <a:defRPr sz="1400">
                <a:solidFill>
                  <a:prstClr val="white"/>
                </a:solidFill>
              </a:defRPr>
            </a:lvl1pPr>
          </a:lstStyle>
          <a:p>
            <a:pPr lvl="0" algn="l">
              <a:lnSpc>
                <a:spcPct val="120000"/>
              </a:lnSpc>
              <a:buClrTx/>
              <a:buSzTx/>
              <a:buFontTx/>
            </a:pPr>
            <a:r>
              <a:rPr lang="en-US" altLang="zh-CN" sz="1600" b="1" spc="100">
                <a:solidFill>
                  <a:srgbClr val="000000">
                    <a:lumMod val="85000"/>
                    <a:lumOff val="15000"/>
                  </a:srgbClr>
                </a:solidFill>
                <a:uFillTx/>
                <a:latin typeface="Arial" panose="020B0604020202020204" pitchFamily="34" charset="0"/>
                <a:ea typeface="微软雅黑" panose="020B0503020204020204" charset="-122"/>
                <a:sym typeface="+mn-ea"/>
              </a:rPr>
              <a:t>2015</a:t>
            </a:r>
            <a:r>
              <a:rPr lang="zh-CN" altLang="en-US" sz="1600" b="1" spc="100">
                <a:solidFill>
                  <a:srgbClr val="000000">
                    <a:lumMod val="85000"/>
                    <a:lumOff val="15000"/>
                  </a:srgbClr>
                </a:solidFill>
                <a:uFillTx/>
                <a:latin typeface="Arial" panose="020B0604020202020204" pitchFamily="34" charset="0"/>
                <a:ea typeface="微软雅黑" panose="020B0503020204020204" charset="-122"/>
                <a:sym typeface="+mn-ea"/>
              </a:rPr>
              <a:t>年以后，外来人口流入数量逐步减少，老龄化程度较高，医保等财政支出较高</a:t>
            </a:r>
            <a:endParaRPr lang="zh-CN" altLang="en-US" sz="1600" b="1" spc="100">
              <a:solidFill>
                <a:srgbClr val="000000">
                  <a:lumMod val="85000"/>
                  <a:lumOff val="15000"/>
                </a:srgbClr>
              </a:solidFill>
              <a:uFillTx/>
              <a:latin typeface="Arial" panose="020B0604020202020204" pitchFamily="34" charset="0"/>
              <a:ea typeface="微软雅黑" panose="020B0503020204020204" charset="-122"/>
              <a:sym typeface="+mn-ea"/>
            </a:endParaRPr>
          </a:p>
        </p:txBody>
      </p:sp>
      <p:sp>
        <p:nvSpPr>
          <p:cNvPr id="195" name="矩形 194"/>
          <p:cNvSpPr/>
          <p:nvPr>
            <p:custDataLst>
              <p:tags r:id="rId10"/>
            </p:custDataLst>
          </p:nvPr>
        </p:nvSpPr>
        <p:spPr>
          <a:xfrm>
            <a:off x="1235352" y="4795527"/>
            <a:ext cx="851254" cy="796918"/>
          </a:xfrm>
          <a:prstGeom prst="rect">
            <a:avLst/>
          </a:prstGeom>
          <a:solidFill>
            <a:srgbClr val="00B0F0"/>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solidFill>
            </a:endParaRPr>
          </a:p>
        </p:txBody>
      </p:sp>
      <p:sp>
        <p:nvSpPr>
          <p:cNvPr id="196" name="矩形 195"/>
          <p:cNvSpPr/>
          <p:nvPr>
            <p:custDataLst>
              <p:tags r:id="rId11"/>
            </p:custDataLst>
          </p:nvPr>
        </p:nvSpPr>
        <p:spPr>
          <a:xfrm>
            <a:off x="2086021" y="4795527"/>
            <a:ext cx="8754418" cy="796918"/>
          </a:xfrm>
          <a:prstGeom prst="rect">
            <a:avLst/>
          </a:prstGeom>
          <a:solidFill>
            <a:srgbClr val="FFFFFF">
              <a:lumMod val="95000"/>
              <a:alpha val="50000"/>
            </a:srgbClr>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solidFill>
            </a:endParaRPr>
          </a:p>
        </p:txBody>
      </p:sp>
      <p:sp>
        <p:nvSpPr>
          <p:cNvPr id="197" name="文本框 196"/>
          <p:cNvSpPr txBox="1"/>
          <p:nvPr>
            <p:custDataLst>
              <p:tags r:id="rId12"/>
            </p:custDataLst>
          </p:nvPr>
        </p:nvSpPr>
        <p:spPr>
          <a:xfrm>
            <a:off x="2355361" y="4843435"/>
            <a:ext cx="8344858" cy="701101"/>
          </a:xfrm>
          <a:prstGeom prst="rect">
            <a:avLst/>
          </a:prstGeom>
        </p:spPr>
        <p:txBody>
          <a:bodyPr wrap="square" lIns="90000" tIns="46800" rIns="90000" bIns="46800" anchor="ctr" anchorCtr="0">
            <a:normAutofit/>
          </a:bodyPr>
          <a:lstStyle>
            <a:defPPr>
              <a:defRPr lang="zh-CN"/>
            </a:defPPr>
            <a:lvl1pPr>
              <a:defRPr sz="1400">
                <a:solidFill>
                  <a:prstClr val="white"/>
                </a:solidFill>
              </a:defRPr>
            </a:lvl1pPr>
          </a:lstStyle>
          <a:p>
            <a:pPr lvl="0" algn="l">
              <a:lnSpc>
                <a:spcPct val="120000"/>
              </a:lnSpc>
              <a:buClrTx/>
              <a:buSzTx/>
              <a:buFontTx/>
            </a:pPr>
            <a:r>
              <a:rPr lang="zh-CN" altLang="en-US" sz="1600" b="1" spc="100">
                <a:solidFill>
                  <a:srgbClr val="000000">
                    <a:lumMod val="85000"/>
                    <a:lumOff val="15000"/>
                  </a:srgbClr>
                </a:solidFill>
                <a:uFillTx/>
                <a:latin typeface="Arial" panose="020B0604020202020204" pitchFamily="34" charset="0"/>
                <a:ea typeface="微软雅黑" panose="020B0503020204020204" charset="-122"/>
                <a:sym typeface="+mn-ea"/>
              </a:rPr>
              <a:t>民营经济产业结构附加值较低，整体规模不大</a:t>
            </a:r>
            <a:endParaRPr lang="zh-CN" altLang="en-US" sz="1600" b="1" spc="100">
              <a:solidFill>
                <a:srgbClr val="000000">
                  <a:lumMod val="85000"/>
                  <a:lumOff val="15000"/>
                </a:srgbClr>
              </a:solidFill>
              <a:uFillTx/>
              <a:latin typeface="Arial" panose="020B0604020202020204" pitchFamily="34" charset="0"/>
              <a:ea typeface="微软雅黑" panose="020B0503020204020204" charset="-122"/>
              <a:sym typeface="+mn-ea"/>
            </a:endParaRPr>
          </a:p>
        </p:txBody>
      </p:sp>
      <p:sp>
        <p:nvSpPr>
          <p:cNvPr id="198" name="文本框 197"/>
          <p:cNvSpPr txBox="1"/>
          <p:nvPr>
            <p:custDataLst>
              <p:tags r:id="rId13"/>
            </p:custDataLst>
          </p:nvPr>
        </p:nvSpPr>
        <p:spPr>
          <a:xfrm>
            <a:off x="1446850" y="3902791"/>
            <a:ext cx="427672" cy="593599"/>
          </a:xfrm>
          <a:prstGeom prst="rect">
            <a:avLst/>
          </a:prstGeom>
          <a:noFill/>
        </p:spPr>
        <p:txBody>
          <a:bodyPr wrap="none" rtlCol="0">
            <a:normAutofit fontScale="80000"/>
          </a:bodyPr>
          <a:lstStyle/>
          <a:p>
            <a:r>
              <a:rPr lang="en-US" altLang="zh-CN" sz="3600" b="1">
                <a:solidFill>
                  <a:srgbClr val="FFFFFF"/>
                </a:solidFill>
                <a:latin typeface="微软雅黑" panose="020B0503020204020204" charset="-122"/>
                <a:ea typeface="微软雅黑" panose="020B0503020204020204" charset="-122"/>
              </a:rPr>
              <a:t>3</a:t>
            </a:r>
            <a:endParaRPr lang="en-US" altLang="zh-CN" sz="3600" b="1">
              <a:solidFill>
                <a:srgbClr val="FFFFFF"/>
              </a:solidFill>
              <a:latin typeface="微软雅黑" panose="020B0503020204020204" charset="-122"/>
              <a:ea typeface="微软雅黑" panose="020B0503020204020204" charset="-122"/>
            </a:endParaRPr>
          </a:p>
        </p:txBody>
      </p:sp>
      <p:sp>
        <p:nvSpPr>
          <p:cNvPr id="199" name="文本框 198"/>
          <p:cNvSpPr txBox="1"/>
          <p:nvPr>
            <p:custDataLst>
              <p:tags r:id="rId14"/>
            </p:custDataLst>
          </p:nvPr>
        </p:nvSpPr>
        <p:spPr>
          <a:xfrm>
            <a:off x="1446850" y="2908396"/>
            <a:ext cx="427672" cy="593599"/>
          </a:xfrm>
          <a:prstGeom prst="rect">
            <a:avLst/>
          </a:prstGeom>
          <a:noFill/>
        </p:spPr>
        <p:txBody>
          <a:bodyPr wrap="none" rtlCol="0">
            <a:normAutofit fontScale="80000"/>
          </a:bodyPr>
          <a:lstStyle/>
          <a:p>
            <a:r>
              <a:rPr lang="en-US" altLang="zh-CN" sz="3600" b="1">
                <a:solidFill>
                  <a:srgbClr val="FFFFFF"/>
                </a:solidFill>
                <a:latin typeface="微软雅黑" panose="020B0503020204020204" charset="-122"/>
                <a:ea typeface="微软雅黑" panose="020B0503020204020204" charset="-122"/>
              </a:rPr>
              <a:t>2</a:t>
            </a:r>
            <a:endParaRPr lang="en-US" altLang="zh-CN" sz="3600" b="1">
              <a:solidFill>
                <a:srgbClr val="FFFFFF"/>
              </a:solidFill>
              <a:latin typeface="微软雅黑" panose="020B0503020204020204" charset="-122"/>
              <a:ea typeface="微软雅黑" panose="020B0503020204020204" charset="-122"/>
            </a:endParaRPr>
          </a:p>
        </p:txBody>
      </p:sp>
      <p:sp>
        <p:nvSpPr>
          <p:cNvPr id="200" name="文本框 199"/>
          <p:cNvSpPr txBox="1"/>
          <p:nvPr>
            <p:custDataLst>
              <p:tags r:id="rId15"/>
            </p:custDataLst>
          </p:nvPr>
        </p:nvSpPr>
        <p:spPr>
          <a:xfrm>
            <a:off x="1446850" y="1914585"/>
            <a:ext cx="427672" cy="593599"/>
          </a:xfrm>
          <a:prstGeom prst="rect">
            <a:avLst/>
          </a:prstGeom>
          <a:noFill/>
        </p:spPr>
        <p:txBody>
          <a:bodyPr wrap="none" rtlCol="0">
            <a:normAutofit fontScale="80000"/>
          </a:bodyPr>
          <a:lstStyle/>
          <a:p>
            <a:r>
              <a:rPr lang="en-US" altLang="zh-CN" sz="3600" b="1">
                <a:solidFill>
                  <a:srgbClr val="FFFFFF"/>
                </a:solidFill>
                <a:latin typeface="微软雅黑" panose="020B0503020204020204" charset="-122"/>
                <a:ea typeface="微软雅黑" panose="020B0503020204020204" charset="-122"/>
              </a:rPr>
              <a:t>1</a:t>
            </a:r>
            <a:endParaRPr lang="en-US" altLang="zh-CN" sz="3600" b="1">
              <a:solidFill>
                <a:srgbClr val="FFFFFF"/>
              </a:solidFill>
              <a:latin typeface="微软雅黑" panose="020B0503020204020204" charset="-122"/>
              <a:ea typeface="微软雅黑" panose="020B0503020204020204" charset="-122"/>
            </a:endParaRPr>
          </a:p>
        </p:txBody>
      </p:sp>
      <p:sp>
        <p:nvSpPr>
          <p:cNvPr id="201" name="文本框 200"/>
          <p:cNvSpPr txBox="1"/>
          <p:nvPr>
            <p:custDataLst>
              <p:tags r:id="rId16"/>
            </p:custDataLst>
          </p:nvPr>
        </p:nvSpPr>
        <p:spPr>
          <a:xfrm>
            <a:off x="1447435" y="4897186"/>
            <a:ext cx="427672" cy="593599"/>
          </a:xfrm>
          <a:prstGeom prst="rect">
            <a:avLst/>
          </a:prstGeom>
          <a:noFill/>
        </p:spPr>
        <p:txBody>
          <a:bodyPr wrap="none" rtlCol="0">
            <a:normAutofit fontScale="80000"/>
          </a:bodyPr>
          <a:lstStyle/>
          <a:p>
            <a:r>
              <a:rPr lang="en-US" altLang="zh-CN" sz="3600" b="1">
                <a:solidFill>
                  <a:srgbClr val="FFFFFF"/>
                </a:solidFill>
                <a:latin typeface="微软雅黑" panose="020B0503020204020204" charset="-122"/>
                <a:ea typeface="微软雅黑" panose="020B0503020204020204" charset="-122"/>
              </a:rPr>
              <a:t>4</a:t>
            </a:r>
            <a:endParaRPr lang="en-US" altLang="zh-CN" sz="3600" b="1">
              <a:solidFill>
                <a:srgbClr val="FFFFFF"/>
              </a:solidFill>
              <a:latin typeface="微软雅黑" panose="020B0503020204020204" charset="-122"/>
              <a:ea typeface="微软雅黑" panose="020B0503020204020204" charset="-122"/>
            </a:endParaRPr>
          </a:p>
        </p:txBody>
      </p:sp>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17"/>
    </p:custDataLst>
  </p:cSld>
  <p:clrMapOvr>
    <a:masterClrMapping/>
  </p:clrMapOvr>
  <mc:AlternateContent xmlns:mc="http://schemas.openxmlformats.org/markup-compatibility/2006">
    <mc:Choice xmlns:p14="http://schemas.microsoft.com/office/powerpoint/2010/main" Requires="p14">
      <p:transition spd="slow" p14:dur="2000">
        <p:wipe dir="r"/>
      </p:transition>
    </mc:Choice>
    <mc:Fallback>
      <p:transition spd="slow">
        <p:wipe dir="r"/>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矩形 10"/>
          <p:cNvSpPr/>
          <p:nvPr/>
        </p:nvSpPr>
        <p:spPr>
          <a:xfrm>
            <a:off x="2103120" y="612140"/>
            <a:ext cx="8224520" cy="765175"/>
          </a:xfrm>
          <a:prstGeom prst="rect">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200" b="1" spc="300">
                <a:solidFill>
                  <a:schemeClr val="bg1"/>
                </a:solidFill>
                <a:uFillTx/>
                <a:latin typeface="+mn-ea"/>
                <a:cs typeface="+mn-ea"/>
              </a:rPr>
              <a:t>（五）天津呼唤企业家精神</a:t>
            </a:r>
            <a:endParaRPr lang="zh-CN" sz="3200" b="1" spc="300">
              <a:solidFill>
                <a:schemeClr val="bg1"/>
              </a:solidFill>
              <a:uFillTx/>
              <a:latin typeface="+mn-ea"/>
              <a:cs typeface="+mn-ea"/>
            </a:endParaRPr>
          </a:p>
        </p:txBody>
      </p:sp>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
        <p:nvSpPr>
          <p:cNvPr id="2" name="文本框 1"/>
          <p:cNvSpPr txBox="1"/>
          <p:nvPr/>
        </p:nvSpPr>
        <p:spPr>
          <a:xfrm rot="10800000" flipV="1">
            <a:off x="1815465" y="1711325"/>
            <a:ext cx="8511540" cy="3415030"/>
          </a:xfrm>
          <a:prstGeom prst="rect">
            <a:avLst/>
          </a:prstGeom>
          <a:noFill/>
        </p:spPr>
        <p:txBody>
          <a:bodyPr wrap="square" rtlCol="0">
            <a:spAutoFit/>
          </a:bodyPr>
          <a:p>
            <a:pPr marL="342900" indent="-342900" algn="l">
              <a:buFont typeface="Wingdings" panose="05000000000000000000" charset="0"/>
              <a:buChar char="u"/>
            </a:pPr>
            <a:r>
              <a:rPr lang="zh-CN" altLang="en-US" sz="2400" b="1">
                <a:solidFill>
                  <a:srgbClr val="0070C0"/>
                </a:solidFill>
                <a:sym typeface="+mn-ea"/>
              </a:rPr>
              <a:t>解决这些问题需要综合施策，但是如何有效激发经济活力是解决问题的关键所在。没有企业的发展，就没有财富的积累，也就无法支撑城市的良性运转。没有好的就业和发展环境就无法留住和吸引年轻人才和优秀人才，无法形成良性循环。</a:t>
            </a:r>
            <a:endParaRPr lang="zh-CN" altLang="en-US" sz="2400" b="1">
              <a:solidFill>
                <a:srgbClr val="0070C0"/>
              </a:solidFill>
              <a:sym typeface="+mn-ea"/>
            </a:endParaRPr>
          </a:p>
          <a:p>
            <a:pPr marL="342900" indent="-342900" algn="l">
              <a:buFont typeface="Wingdings" panose="05000000000000000000" charset="0"/>
              <a:buChar char="u"/>
            </a:pPr>
            <a:endParaRPr lang="zh-CN" altLang="en-US" sz="2400" b="1">
              <a:solidFill>
                <a:srgbClr val="0070C0"/>
              </a:solidFill>
              <a:sym typeface="+mn-ea"/>
            </a:endParaRPr>
          </a:p>
          <a:p>
            <a:pPr marL="342900" indent="-342900" algn="l">
              <a:buFont typeface="Wingdings" panose="05000000000000000000" charset="0"/>
              <a:buChar char="u"/>
            </a:pPr>
            <a:r>
              <a:rPr lang="zh-CN" altLang="en-US" sz="2400" b="1">
                <a:solidFill>
                  <a:srgbClr val="0070C0"/>
                </a:solidFill>
                <a:sym typeface="+mn-ea"/>
              </a:rPr>
              <a:t>由此可见，在市场经济越发活跃、竞争日趋激烈的当今时代，天津经济的复苏和社会活力的重现离不开营商环境、人文环境和社会环境的彻底改变，离不开企业家的创新创业，更离不开企业家精神的培育和唤醒。</a:t>
            </a:r>
            <a:endParaRPr lang="zh-CN" altLang="en-US" sz="2400" b="1">
              <a:solidFill>
                <a:srgbClr val="0070C0"/>
              </a:solidFill>
              <a:sym typeface="+mn-ea"/>
            </a:endParaRPr>
          </a:p>
        </p:txBody>
      </p:sp>
      <p:sp>
        <p:nvSpPr>
          <p:cNvPr id="4" name="文本框 3"/>
          <p:cNvSpPr txBox="1"/>
          <p:nvPr/>
        </p:nvSpPr>
        <p:spPr>
          <a:xfrm>
            <a:off x="2230755" y="5520055"/>
            <a:ext cx="7999095" cy="82994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lang="en-US" altLang="zh-CN" sz="2400" b="1">
                <a:solidFill>
                  <a:schemeClr val="accent4"/>
                </a:solidFill>
                <a:effectLst/>
              </a:rPr>
              <a:t>2017</a:t>
            </a:r>
            <a:r>
              <a:rPr lang="zh-CN" altLang="en-US" sz="2400" b="1">
                <a:solidFill>
                  <a:schemeClr val="accent4"/>
                </a:solidFill>
                <a:effectLst/>
              </a:rPr>
              <a:t>年、</a:t>
            </a:r>
            <a:r>
              <a:rPr lang="en-US" altLang="zh-CN" sz="2400" b="1">
                <a:solidFill>
                  <a:schemeClr val="accent4"/>
                </a:solidFill>
                <a:effectLst/>
              </a:rPr>
              <a:t>2019</a:t>
            </a:r>
            <a:r>
              <a:rPr lang="zh-CN" altLang="en-US" sz="2400" b="1">
                <a:solidFill>
                  <a:schemeClr val="accent4"/>
                </a:solidFill>
                <a:effectLst/>
              </a:rPr>
              <a:t>年、</a:t>
            </a:r>
            <a:r>
              <a:rPr lang="en-US" altLang="zh-CN" sz="2400" b="1">
                <a:solidFill>
                  <a:schemeClr val="accent4"/>
                </a:solidFill>
                <a:effectLst/>
              </a:rPr>
              <a:t>2020</a:t>
            </a:r>
            <a:r>
              <a:rPr lang="zh-CN" altLang="en-US" sz="2400" b="1">
                <a:solidFill>
                  <a:schemeClr val="accent4"/>
                </a:solidFill>
                <a:effectLst/>
              </a:rPr>
              <a:t>年连续举办中国企业家大会，出台了津八条、实施细则、</a:t>
            </a:r>
            <a:r>
              <a:rPr lang="en-US" altLang="zh-CN" sz="2400" b="1">
                <a:solidFill>
                  <a:schemeClr val="accent4"/>
                </a:solidFill>
                <a:effectLst/>
              </a:rPr>
              <a:t>36</a:t>
            </a:r>
            <a:r>
              <a:rPr lang="zh-CN" altLang="en-US" sz="2400" b="1">
                <a:solidFill>
                  <a:schemeClr val="accent4"/>
                </a:solidFill>
                <a:effectLst/>
              </a:rPr>
              <a:t>条等各项鼓励措施。</a:t>
            </a:r>
            <a:endParaRPr lang="zh-CN" altLang="en-US" sz="2400" b="1">
              <a:solidFill>
                <a:schemeClr val="accent4"/>
              </a:solidFill>
              <a:effectLst/>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p:wipe dir="r"/>
      </p:transition>
    </mc:Choice>
    <mc:Fallback>
      <p:transition spd="slow">
        <p:wipe dir="r"/>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nvSpPr>
        <p:spPr>
          <a:xfrm>
            <a:off x="1342390" y="322580"/>
            <a:ext cx="10189210" cy="765175"/>
          </a:xfrm>
          <a:prstGeom prst="rect">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3200" b="1" spc="300">
                <a:solidFill>
                  <a:schemeClr val="bg1"/>
                </a:solidFill>
                <a:uFillTx/>
                <a:latin typeface="+mn-ea"/>
                <a:cs typeface="+mn-ea"/>
              </a:rPr>
              <a:t>（六）当前天津企业家精神培育存在的问题（一）</a:t>
            </a:r>
            <a:endParaRPr lang="zh-CN" altLang="en-US" sz="3200" b="1" spc="300">
              <a:solidFill>
                <a:schemeClr val="bg1"/>
              </a:solidFill>
              <a:uFillTx/>
              <a:latin typeface="+mn-ea"/>
              <a:cs typeface="+mn-ea"/>
            </a:endParaRPr>
          </a:p>
        </p:txBody>
      </p:sp>
      <p:sp>
        <p:nvSpPr>
          <p:cNvPr id="87" name="灯片编号占位符 86"/>
          <p:cNvSpPr>
            <a:spLocks noGrp="1"/>
          </p:cNvSpPr>
          <p:nvPr>
            <p:ph type="sldNum" sz="quarter" idx="12"/>
          </p:nvPr>
        </p:nvSpPr>
        <p:spPr/>
        <p:txBody>
          <a:bodyPr/>
          <a:p>
            <a:fld id="{49AE70B2-8BF9-45C0-BB95-33D1B9D3A854}" type="slidenum">
              <a:rPr lang="zh-CN" altLang="en-US" smtClean="0"/>
            </a:fld>
            <a:endParaRPr lang="zh-CN" altLang="en-US"/>
          </a:p>
        </p:txBody>
      </p:sp>
      <p:pic>
        <p:nvPicPr>
          <p:cNvPr id="110" name="图片 2" descr="企业家精神的内涵"/>
          <p:cNvPicPr>
            <a:picLocks noChangeAspect="1"/>
          </p:cNvPicPr>
          <p:nvPr/>
        </p:nvPicPr>
        <p:blipFill>
          <a:blip r:embed="rId1"/>
          <a:stretch>
            <a:fillRect/>
          </a:stretch>
        </p:blipFill>
        <p:spPr>
          <a:xfrm>
            <a:off x="2508250" y="1347470"/>
            <a:ext cx="7466330" cy="3453130"/>
          </a:xfrm>
          <a:prstGeom prst="rect">
            <a:avLst/>
          </a:prstGeom>
          <a:noFill/>
          <a:ln>
            <a:noFill/>
          </a:ln>
        </p:spPr>
      </p:pic>
      <p:sp>
        <p:nvSpPr>
          <p:cNvPr id="100" name="文本框 99"/>
          <p:cNvSpPr txBox="1"/>
          <p:nvPr/>
        </p:nvSpPr>
        <p:spPr>
          <a:xfrm>
            <a:off x="2339340" y="5391150"/>
            <a:ext cx="7804150" cy="368300"/>
          </a:xfrm>
          <a:prstGeom prst="rect">
            <a:avLst/>
          </a:prstGeom>
          <a:noFill/>
          <a:ln w="9525">
            <a:noFill/>
          </a:ln>
        </p:spPr>
        <p:txBody>
          <a:bodyPr wrap="square">
            <a:spAutoFit/>
          </a:bodyPr>
          <a:p>
            <a:pPr indent="0" algn="ctr"/>
            <a:r>
              <a:rPr lang="en-US" altLang="zh-CN" b="1">
                <a:solidFill>
                  <a:schemeClr val="accent4"/>
                </a:solidFill>
                <a:latin typeface="微软雅黑" panose="020B0503020204020204" charset="-122"/>
                <a:ea typeface="微软雅黑" panose="020B0503020204020204" charset="-122"/>
                <a:cs typeface="微软雅黑" panose="020B0503020204020204" charset="-122"/>
              </a:rPr>
              <a:t>215</a:t>
            </a:r>
            <a:r>
              <a:rPr lang="zh-CN" altLang="en-US" b="1">
                <a:solidFill>
                  <a:schemeClr val="accent4"/>
                </a:solidFill>
                <a:latin typeface="微软雅黑" panose="020B0503020204020204" charset="-122"/>
                <a:ea typeface="微软雅黑" panose="020B0503020204020204" charset="-122"/>
                <a:cs typeface="微软雅黑" panose="020B0503020204020204" charset="-122"/>
              </a:rPr>
              <a:t>名受访者对企业家精神内涵的认知</a:t>
            </a:r>
            <a:endParaRPr lang="zh-CN" altLang="en-US" b="1">
              <a:solidFill>
                <a:schemeClr val="accent4"/>
              </a:solidFill>
              <a:latin typeface="微软雅黑" panose="020B0503020204020204" charset="-122"/>
              <a:ea typeface="微软雅黑" panose="020B0503020204020204" charset="-122"/>
              <a:cs typeface="微软雅黑" panose="020B0503020204020204" charset="-122"/>
            </a:endParaRPr>
          </a:p>
        </p:txBody>
      </p:sp>
    </p:spTree>
    <p:custDataLst>
      <p:tags r:id="rId2"/>
    </p:custDataLst>
  </p:cSld>
  <p:clrMapOvr>
    <a:masterClrMapping/>
  </p:clrMapOvr>
  <p:transition spd="med">
    <p:split orient="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nvSpPr>
        <p:spPr>
          <a:xfrm>
            <a:off x="1249045" y="194945"/>
            <a:ext cx="9693275" cy="765175"/>
          </a:xfrm>
          <a:prstGeom prst="rect">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3200" b="1" spc="300">
                <a:solidFill>
                  <a:schemeClr val="bg1"/>
                </a:solidFill>
                <a:uFillTx/>
                <a:latin typeface="+mn-ea"/>
                <a:cs typeface="+mn-ea"/>
              </a:rPr>
              <a:t>（七）当前天津企业家精神培育存在的问题（二）</a:t>
            </a:r>
            <a:endParaRPr lang="zh-CN" altLang="en-US" sz="3200" b="1" spc="300">
              <a:solidFill>
                <a:schemeClr val="bg1"/>
              </a:solidFill>
              <a:uFillTx/>
              <a:latin typeface="+mn-ea"/>
              <a:cs typeface="+mn-ea"/>
            </a:endParaRPr>
          </a:p>
        </p:txBody>
      </p:sp>
      <p:sp>
        <p:nvSpPr>
          <p:cNvPr id="87" name="灯片编号占位符 86"/>
          <p:cNvSpPr>
            <a:spLocks noGrp="1"/>
          </p:cNvSpPr>
          <p:nvPr>
            <p:ph type="sldNum" sz="quarter" idx="12"/>
          </p:nvPr>
        </p:nvSpPr>
        <p:spPr/>
        <p:txBody>
          <a:bodyPr/>
          <a:p>
            <a:fld id="{49AE70B2-8BF9-45C0-BB95-33D1B9D3A854}" type="slidenum">
              <a:rPr lang="zh-CN" altLang="en-US" smtClean="0"/>
            </a:fld>
            <a:endParaRPr lang="zh-CN" altLang="en-US"/>
          </a:p>
        </p:txBody>
      </p:sp>
      <p:sp>
        <p:nvSpPr>
          <p:cNvPr id="100" name="文本框 99"/>
          <p:cNvSpPr txBox="1"/>
          <p:nvPr/>
        </p:nvSpPr>
        <p:spPr>
          <a:xfrm>
            <a:off x="1792605" y="4687570"/>
            <a:ext cx="8778875" cy="2061210"/>
          </a:xfrm>
          <a:prstGeom prst="rect">
            <a:avLst/>
          </a:prstGeom>
          <a:noFill/>
          <a:ln w="9525">
            <a:noFill/>
          </a:ln>
        </p:spPr>
        <p:txBody>
          <a:bodyPr wrap="square">
            <a:spAutoFit/>
          </a:bodyPr>
          <a:p>
            <a:pPr indent="0"/>
            <a:r>
              <a:rPr lang="zh-CN" sz="1600">
                <a:latin typeface="微软雅黑" panose="020B0503020204020204" charset="-122"/>
                <a:ea typeface="微软雅黑" panose="020B0503020204020204" charset="-122"/>
                <a:cs typeface="微软雅黑" panose="020B0503020204020204" charset="-122"/>
              </a:rPr>
              <a:t>根据的文化资本理论，这说明制度设计对适合企业家实践的场域营造还存在着不足，整体的营商、尊商的制度设计和社会氛围还需要优化和提升。除了上述问题之外，天津企业家精神还存在一些其他的问题，比如冒险精神，风险意识和法律意识差。冒险意识差主要体现在求稳怕进方面，天津人称之为“不作为不担当”，这与100多年以前天津商人的文化有关，天津因为受码头文化和退海文化的影响，有一种求稳怕进的思想。风险意识差体现在企业贪大求全，不尊重市场规律，比如2015年以来先后陷入债务危机的渤海钢铁集团、物产集团、天房集团等都是因为不科学的决策甚至是涉及利益输送的决策导致的巨额亏损，这四家企业的主要经营管理者都存在腐败或其他违法违纪的问题。</a:t>
            </a:r>
            <a:endParaRPr lang="zh-CN" sz="160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2326005" y="4399915"/>
            <a:ext cx="7804150" cy="368300"/>
          </a:xfrm>
          <a:prstGeom prst="rect">
            <a:avLst/>
          </a:prstGeom>
          <a:noFill/>
          <a:ln w="9525">
            <a:noFill/>
          </a:ln>
        </p:spPr>
        <p:txBody>
          <a:bodyPr wrap="square">
            <a:spAutoFit/>
          </a:bodyPr>
          <a:p>
            <a:pPr indent="0" algn="ctr"/>
            <a:r>
              <a:rPr lang="zh-CN" altLang="en-US" b="1">
                <a:solidFill>
                  <a:schemeClr val="accent4"/>
                </a:solidFill>
                <a:latin typeface="微软雅黑" panose="020B0503020204020204" charset="-122"/>
                <a:ea typeface="微软雅黑" panose="020B0503020204020204" charset="-122"/>
                <a:cs typeface="微软雅黑" panose="020B0503020204020204" charset="-122"/>
              </a:rPr>
              <a:t>培育企业家精神最大的障碍</a:t>
            </a:r>
            <a:endParaRPr lang="zh-CN" altLang="en-US" b="1">
              <a:solidFill>
                <a:schemeClr val="accent4"/>
              </a:solidFill>
              <a:latin typeface="微软雅黑" panose="020B0503020204020204" charset="-122"/>
              <a:ea typeface="微软雅黑" panose="020B0503020204020204" charset="-122"/>
              <a:cs typeface="微软雅黑" panose="020B0503020204020204" charset="-122"/>
            </a:endParaRPr>
          </a:p>
        </p:txBody>
      </p:sp>
      <p:pic>
        <p:nvPicPr>
          <p:cNvPr id="120" name="图片 11"/>
          <p:cNvPicPr>
            <a:picLocks noChangeAspect="1"/>
          </p:cNvPicPr>
          <p:nvPr/>
        </p:nvPicPr>
        <p:blipFill>
          <a:blip r:embed="rId1"/>
          <a:stretch>
            <a:fillRect/>
          </a:stretch>
        </p:blipFill>
        <p:spPr>
          <a:xfrm>
            <a:off x="1838960" y="1089025"/>
            <a:ext cx="8514080" cy="3194685"/>
          </a:xfrm>
          <a:prstGeom prst="rect">
            <a:avLst/>
          </a:prstGeom>
          <a:noFill/>
          <a:ln>
            <a:noFill/>
          </a:ln>
        </p:spPr>
      </p:pic>
    </p:spTree>
    <p:custDataLst>
      <p:tags r:id="rId2"/>
    </p:custDataLst>
  </p:cSld>
  <p:clrMapOvr>
    <a:masterClrMapping/>
  </p:clrMapOvr>
  <p:transition spd="med">
    <p:split orient="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096135" y="530860"/>
            <a:ext cx="8340090" cy="765175"/>
          </a:xfrm>
          <a:prstGeom prst="rect">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200" b="1" spc="300">
                <a:solidFill>
                  <a:schemeClr val="bg1"/>
                </a:solidFill>
                <a:uFillTx/>
                <a:latin typeface="+mn-ea"/>
                <a:cs typeface="+mn-ea"/>
              </a:rPr>
              <a:t>（八）培育天津企业家精神的对策建议</a:t>
            </a:r>
            <a:endParaRPr lang="zh-CN" sz="3200" b="1" spc="300">
              <a:solidFill>
                <a:schemeClr val="bg1"/>
              </a:solidFill>
              <a:uFillTx/>
              <a:latin typeface="+mn-ea"/>
              <a:cs typeface="+mn-ea"/>
            </a:endParaRPr>
          </a:p>
        </p:txBody>
      </p:sp>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
        <p:nvSpPr>
          <p:cNvPr id="21" name="六边形 20"/>
          <p:cNvSpPr/>
          <p:nvPr>
            <p:custDataLst>
              <p:tags r:id="rId1"/>
            </p:custDataLst>
          </p:nvPr>
        </p:nvSpPr>
        <p:spPr>
          <a:xfrm>
            <a:off x="4798874" y="3544356"/>
            <a:ext cx="1235038" cy="1064688"/>
          </a:xfrm>
          <a:prstGeom prst="hexagon">
            <a:avLst/>
          </a:prstGeom>
          <a:gradFill>
            <a:gsLst>
              <a:gs pos="0">
                <a:srgbClr val="48D0B9">
                  <a:lumMod val="60000"/>
                  <a:lumOff val="40000"/>
                </a:srgbClr>
              </a:gs>
              <a:gs pos="64000">
                <a:srgbClr val="48D0B9"/>
              </a:gs>
            </a:gsLst>
            <a:lin ang="3600000" scaled="0"/>
          </a:gradFill>
          <a:ln>
            <a:solidFill>
              <a:sysClr val="window" lastClr="FFFFFF"/>
            </a:solidFill>
          </a:ln>
          <a:effectLst>
            <a:outerShdw blurRad="127000" dist="38100" dir="4020000" sx="98000" sy="98000" algn="ctr" rotWithShape="0">
              <a:srgbClr val="3A3A3A">
                <a:alpha val="93000"/>
              </a:srgbClr>
            </a:outerShdw>
          </a:effectLst>
        </p:spPr>
        <p:style>
          <a:lnRef idx="2">
            <a:srgbClr val="6D82D1">
              <a:shade val="50000"/>
            </a:srgbClr>
          </a:lnRef>
          <a:fillRef idx="1">
            <a:srgbClr val="6D82D1"/>
          </a:fillRef>
          <a:effectRef idx="0">
            <a:srgbClr val="6D82D1"/>
          </a:effectRef>
          <a:fontRef idx="minor">
            <a:sysClr val="window" lastClr="FFFFFF"/>
          </a:fontRef>
        </p:style>
        <p:txBody>
          <a:bodyPr rtlCol="0" anchor="ctr">
            <a:normAutofit/>
          </a:bodyPr>
          <a:p>
            <a:pPr algn="ctr"/>
            <a:r>
              <a:rPr lang="zh-CN" altLang="en-US" b="1">
                <a:sym typeface="Arial" panose="020B0604020202020204" pitchFamily="34" charset="0"/>
              </a:rPr>
              <a:t>微观</a:t>
            </a:r>
            <a:endParaRPr lang="zh-CN" altLang="en-US" b="1">
              <a:sym typeface="Arial" panose="020B0604020202020204" pitchFamily="34" charset="0"/>
            </a:endParaRPr>
          </a:p>
        </p:txBody>
      </p:sp>
      <p:sp>
        <p:nvSpPr>
          <p:cNvPr id="33" name="六边形 32"/>
          <p:cNvSpPr/>
          <p:nvPr>
            <p:custDataLst>
              <p:tags r:id="rId2"/>
            </p:custDataLst>
          </p:nvPr>
        </p:nvSpPr>
        <p:spPr>
          <a:xfrm>
            <a:off x="5861945" y="2872750"/>
            <a:ext cx="1235038" cy="1064688"/>
          </a:xfrm>
          <a:prstGeom prst="hexagon">
            <a:avLst/>
          </a:prstGeom>
          <a:gradFill>
            <a:gsLst>
              <a:gs pos="0">
                <a:srgbClr val="2DBCEF">
                  <a:lumMod val="60000"/>
                  <a:lumOff val="40000"/>
                </a:srgbClr>
              </a:gs>
              <a:gs pos="64000">
                <a:srgbClr val="2DBCEF"/>
              </a:gs>
            </a:gsLst>
            <a:lin ang="3600000" scaled="0"/>
          </a:gradFill>
          <a:ln>
            <a:solidFill>
              <a:sysClr val="window" lastClr="FFFFFF"/>
            </a:solidFill>
          </a:ln>
          <a:effectLst>
            <a:outerShdw blurRad="127000" dist="38100" dir="4020000" sx="98000" sy="98000" algn="ctr" rotWithShape="0">
              <a:srgbClr val="3A3A3A">
                <a:alpha val="93000"/>
              </a:srgbClr>
            </a:outerShdw>
          </a:effectLst>
        </p:spPr>
        <p:style>
          <a:lnRef idx="2">
            <a:srgbClr val="6D82D1">
              <a:shade val="50000"/>
            </a:srgbClr>
          </a:lnRef>
          <a:fillRef idx="1">
            <a:srgbClr val="6D82D1"/>
          </a:fillRef>
          <a:effectRef idx="0">
            <a:srgbClr val="6D82D1"/>
          </a:effectRef>
          <a:fontRef idx="minor">
            <a:sysClr val="window" lastClr="FFFFFF"/>
          </a:fontRef>
        </p:style>
        <p:txBody>
          <a:bodyPr rtlCol="0" anchor="ctr">
            <a:normAutofit/>
            <a:scene3d>
              <a:camera prst="orthographicFront"/>
              <a:lightRig rig="soft" dir="t">
                <a:rot lat="0" lon="0" rev="15600000"/>
              </a:lightRig>
            </a:scene3d>
            <a:sp3d extrusionH="57150" prstMaterial="softEdge">
              <a:bevelT w="25400" h="38100"/>
            </a:sp3d>
          </a:bodyPr>
          <a:p>
            <a:pPr algn="ctr"/>
            <a:r>
              <a:rPr lang="zh-CN" altLang="en-US" sz="2000" b="1">
                <a:solidFill>
                  <a:schemeClr val="accent4"/>
                </a:solidFill>
                <a:effectLst/>
                <a:sym typeface="Arial" panose="020B0604020202020204" pitchFamily="34" charset="0"/>
              </a:rPr>
              <a:t>宏观</a:t>
            </a:r>
            <a:endParaRPr lang="zh-CN" altLang="en-US" sz="2000" b="1">
              <a:solidFill>
                <a:schemeClr val="accent4"/>
              </a:solidFill>
              <a:effectLst/>
              <a:sym typeface="Arial" panose="020B0604020202020204" pitchFamily="34" charset="0"/>
            </a:endParaRPr>
          </a:p>
        </p:txBody>
      </p:sp>
      <p:sp>
        <p:nvSpPr>
          <p:cNvPr id="39" name="六边形 38"/>
          <p:cNvSpPr/>
          <p:nvPr>
            <p:custDataLst>
              <p:tags r:id="rId3"/>
            </p:custDataLst>
          </p:nvPr>
        </p:nvSpPr>
        <p:spPr>
          <a:xfrm>
            <a:off x="6918544" y="3544356"/>
            <a:ext cx="1235038" cy="1064688"/>
          </a:xfrm>
          <a:prstGeom prst="hexagon">
            <a:avLst/>
          </a:prstGeom>
          <a:gradFill>
            <a:gsLst>
              <a:gs pos="0">
                <a:srgbClr val="6D82D1">
                  <a:lumMod val="60000"/>
                  <a:lumOff val="40000"/>
                </a:srgbClr>
              </a:gs>
              <a:gs pos="64000">
                <a:srgbClr val="6D82D1"/>
              </a:gs>
            </a:gsLst>
            <a:lin ang="3600000" scaled="0"/>
          </a:gradFill>
          <a:ln>
            <a:solidFill>
              <a:sysClr val="window" lastClr="FFFFFF"/>
            </a:solidFill>
          </a:ln>
          <a:effectLst>
            <a:outerShdw blurRad="127000" dist="38100" dir="4020000" sx="98000" sy="98000" algn="ctr" rotWithShape="0">
              <a:srgbClr val="3A3A3A">
                <a:alpha val="93000"/>
              </a:srgbClr>
            </a:outerShdw>
          </a:effectLst>
        </p:spPr>
        <p:style>
          <a:lnRef idx="2">
            <a:srgbClr val="6D82D1">
              <a:shade val="50000"/>
            </a:srgbClr>
          </a:lnRef>
          <a:fillRef idx="1">
            <a:srgbClr val="6D82D1"/>
          </a:fillRef>
          <a:effectRef idx="0">
            <a:srgbClr val="6D82D1"/>
          </a:effectRef>
          <a:fontRef idx="minor">
            <a:sysClr val="window" lastClr="FFFFFF"/>
          </a:fontRef>
        </p:style>
        <p:txBody>
          <a:bodyPr rtlCol="0" anchor="ctr">
            <a:normAutofit/>
          </a:bodyPr>
          <a:p>
            <a:pPr algn="ctr"/>
            <a:r>
              <a:rPr lang="zh-CN" altLang="en-US" b="1">
                <a:solidFill>
                  <a:srgbClr val="FFC000"/>
                </a:solidFill>
                <a:sym typeface="Arial" panose="020B0604020202020204" pitchFamily="34" charset="0"/>
              </a:rPr>
              <a:t>中观</a:t>
            </a:r>
            <a:endParaRPr lang="zh-CN" altLang="en-US" b="1">
              <a:solidFill>
                <a:srgbClr val="FFC000"/>
              </a:solidFill>
              <a:sym typeface="Arial" panose="020B0604020202020204" pitchFamily="34" charset="0"/>
            </a:endParaRPr>
          </a:p>
        </p:txBody>
      </p:sp>
      <p:sp>
        <p:nvSpPr>
          <p:cNvPr id="46" name="椭圆 45"/>
          <p:cNvSpPr/>
          <p:nvPr>
            <p:custDataLst>
              <p:tags r:id="rId4"/>
            </p:custDataLst>
          </p:nvPr>
        </p:nvSpPr>
        <p:spPr>
          <a:xfrm>
            <a:off x="7413359" y="4712320"/>
            <a:ext cx="245407" cy="245407"/>
          </a:xfrm>
          <a:prstGeom prst="ellipse">
            <a:avLst/>
          </a:prstGeom>
          <a:solidFill>
            <a:srgbClr val="6D82D1"/>
          </a:solidFill>
          <a:ln>
            <a:noFill/>
          </a:ln>
          <a:effectLst>
            <a:outerShdw blurRad="127000" dist="38100" dir="4020000" sx="98000" sy="98000" algn="ctr" rotWithShape="0">
              <a:srgbClr val="474747">
                <a:alpha val="92941"/>
              </a:srgbClr>
            </a:outerShdw>
          </a:effectLst>
          <a:scene3d>
            <a:camera prst="orthographicFront"/>
            <a:lightRig rig="threePt" dir="t"/>
          </a:scene3d>
          <a:sp3d>
            <a:bevelT h="0"/>
          </a:sp3d>
        </p:spPr>
        <p:style>
          <a:lnRef idx="2">
            <a:srgbClr val="6D82D1">
              <a:shade val="50000"/>
            </a:srgbClr>
          </a:lnRef>
          <a:fillRef idx="1">
            <a:srgbClr val="6D82D1"/>
          </a:fillRef>
          <a:effectRef idx="0">
            <a:srgbClr val="6D82D1"/>
          </a:effectRef>
          <a:fontRef idx="minor">
            <a:sysClr val="window" lastClr="FFFFFF"/>
          </a:fontRef>
        </p:style>
        <p:txBody>
          <a:bodyPr rtlCol="0" anchor="ctr">
            <a:normAutofit fontScale="32500" lnSpcReduction="20000"/>
          </a:bodyPr>
          <a:p>
            <a:pPr algn="ctr"/>
            <a:endParaRPr lang="zh-CN" altLang="en-US">
              <a:sym typeface="Arial" panose="020B0604020202020204" pitchFamily="34" charset="0"/>
            </a:endParaRPr>
          </a:p>
        </p:txBody>
      </p:sp>
      <p:cxnSp>
        <p:nvCxnSpPr>
          <p:cNvPr id="47" name="直接连接符 46"/>
          <p:cNvCxnSpPr/>
          <p:nvPr>
            <p:custDataLst>
              <p:tags r:id="rId5"/>
            </p:custDataLst>
          </p:nvPr>
        </p:nvCxnSpPr>
        <p:spPr>
          <a:xfrm>
            <a:off x="7536062" y="5085321"/>
            <a:ext cx="0" cy="883821"/>
          </a:xfrm>
          <a:prstGeom prst="line">
            <a:avLst/>
          </a:prstGeom>
          <a:gradFill>
            <a:gsLst>
              <a:gs pos="0">
                <a:srgbClr val="6D82D1">
                  <a:lumMod val="60000"/>
                  <a:lumOff val="40000"/>
                </a:srgbClr>
              </a:gs>
              <a:gs pos="64000">
                <a:srgbClr val="6D82D1"/>
              </a:gs>
            </a:gsLst>
            <a:lin ang="3600000" scaled="0"/>
          </a:gradFill>
          <a:ln w="19050">
            <a:solidFill>
              <a:srgbClr val="6D82D1"/>
            </a:solidFill>
          </a:ln>
          <a:effectLst>
            <a:outerShdw blurRad="127000" dist="38100" dir="4020000" sx="98000" sy="98000" algn="ctr" rotWithShape="0">
              <a:srgbClr val="474747">
                <a:alpha val="93000"/>
              </a:srgbClr>
            </a:outerShdw>
          </a:effectLst>
        </p:spPr>
        <p:style>
          <a:lnRef idx="2">
            <a:srgbClr val="6D82D1">
              <a:shade val="50000"/>
            </a:srgbClr>
          </a:lnRef>
          <a:fillRef idx="1">
            <a:srgbClr val="6D82D1"/>
          </a:fillRef>
          <a:effectRef idx="0">
            <a:srgbClr val="6D82D1"/>
          </a:effectRef>
          <a:fontRef idx="minor">
            <a:sysClr val="window" lastClr="FFFFFF"/>
          </a:fontRef>
        </p:style>
      </p:cxnSp>
      <p:sp>
        <p:nvSpPr>
          <p:cNvPr id="48" name="椭圆 47"/>
          <p:cNvSpPr/>
          <p:nvPr>
            <p:custDataLst>
              <p:tags r:id="rId6"/>
            </p:custDataLst>
          </p:nvPr>
        </p:nvSpPr>
        <p:spPr>
          <a:xfrm>
            <a:off x="5342158" y="4712320"/>
            <a:ext cx="245407" cy="245407"/>
          </a:xfrm>
          <a:prstGeom prst="ellipse">
            <a:avLst/>
          </a:prstGeom>
          <a:solidFill>
            <a:srgbClr val="48D0B9"/>
          </a:solidFill>
          <a:ln>
            <a:noFill/>
          </a:ln>
          <a:effectLst>
            <a:outerShdw blurRad="127000" dist="38100" dir="4020000" sx="98000" sy="98000" algn="ctr" rotWithShape="0">
              <a:srgbClr val="474747">
                <a:alpha val="92941"/>
              </a:srgbClr>
            </a:outerShdw>
          </a:effectLst>
          <a:scene3d>
            <a:camera prst="orthographicFront"/>
            <a:lightRig rig="threePt" dir="t"/>
          </a:scene3d>
          <a:sp3d>
            <a:bevelT h="0"/>
          </a:sp3d>
        </p:spPr>
        <p:style>
          <a:lnRef idx="2">
            <a:srgbClr val="6D82D1">
              <a:shade val="50000"/>
            </a:srgbClr>
          </a:lnRef>
          <a:fillRef idx="1">
            <a:srgbClr val="6D82D1"/>
          </a:fillRef>
          <a:effectRef idx="0">
            <a:srgbClr val="6D82D1"/>
          </a:effectRef>
          <a:fontRef idx="minor">
            <a:sysClr val="window" lastClr="FFFFFF"/>
          </a:fontRef>
        </p:style>
        <p:txBody>
          <a:bodyPr rtlCol="0" anchor="ctr">
            <a:normAutofit fontScale="32500" lnSpcReduction="20000"/>
          </a:bodyPr>
          <a:p>
            <a:pPr algn="ctr"/>
            <a:endParaRPr lang="zh-CN" altLang="en-US">
              <a:sym typeface="Arial" panose="020B0604020202020204" pitchFamily="34" charset="0"/>
            </a:endParaRPr>
          </a:p>
        </p:txBody>
      </p:sp>
      <p:cxnSp>
        <p:nvCxnSpPr>
          <p:cNvPr id="50" name="直接连接符 49"/>
          <p:cNvCxnSpPr/>
          <p:nvPr>
            <p:custDataLst>
              <p:tags r:id="rId7"/>
            </p:custDataLst>
          </p:nvPr>
        </p:nvCxnSpPr>
        <p:spPr>
          <a:xfrm>
            <a:off x="5464861" y="5085321"/>
            <a:ext cx="0" cy="883821"/>
          </a:xfrm>
          <a:prstGeom prst="line">
            <a:avLst/>
          </a:prstGeom>
          <a:gradFill>
            <a:gsLst>
              <a:gs pos="0">
                <a:srgbClr val="6D82D1">
                  <a:lumMod val="60000"/>
                  <a:lumOff val="40000"/>
                </a:srgbClr>
              </a:gs>
              <a:gs pos="64000">
                <a:srgbClr val="6D82D1"/>
              </a:gs>
            </a:gsLst>
            <a:lin ang="3600000" scaled="0"/>
          </a:gradFill>
          <a:ln w="19050">
            <a:solidFill>
              <a:srgbClr val="48D0B9"/>
            </a:solidFill>
          </a:ln>
          <a:effectLst>
            <a:outerShdw blurRad="127000" dist="38100" dir="4020000" sx="98000" sy="98000" algn="ctr" rotWithShape="0">
              <a:srgbClr val="474747">
                <a:alpha val="93000"/>
              </a:srgbClr>
            </a:outerShdw>
          </a:effectLst>
        </p:spPr>
        <p:style>
          <a:lnRef idx="2">
            <a:srgbClr val="6D82D1">
              <a:shade val="50000"/>
            </a:srgbClr>
          </a:lnRef>
          <a:fillRef idx="1">
            <a:srgbClr val="6D82D1"/>
          </a:fillRef>
          <a:effectRef idx="0">
            <a:srgbClr val="6D82D1"/>
          </a:effectRef>
          <a:fontRef idx="minor">
            <a:sysClr val="window" lastClr="FFFFFF"/>
          </a:fontRef>
        </p:style>
      </p:cxnSp>
      <p:sp>
        <p:nvSpPr>
          <p:cNvPr id="51" name="椭圆 50"/>
          <p:cNvSpPr/>
          <p:nvPr>
            <p:custDataLst>
              <p:tags r:id="rId8"/>
            </p:custDataLst>
          </p:nvPr>
        </p:nvSpPr>
        <p:spPr>
          <a:xfrm flipV="1">
            <a:off x="6302989" y="2511414"/>
            <a:ext cx="245407" cy="245407"/>
          </a:xfrm>
          <a:prstGeom prst="ellipse">
            <a:avLst/>
          </a:prstGeom>
          <a:solidFill>
            <a:srgbClr val="2DBCEF"/>
          </a:solidFill>
          <a:ln>
            <a:noFill/>
          </a:ln>
          <a:effectLst>
            <a:outerShdw blurRad="127000" dist="38100" dir="4020000" sx="98000" sy="98000" algn="ctr" rotWithShape="0">
              <a:srgbClr val="474747">
                <a:alpha val="92941"/>
              </a:srgbClr>
            </a:outerShdw>
          </a:effectLst>
          <a:scene3d>
            <a:camera prst="orthographicFront"/>
            <a:lightRig rig="threePt" dir="t"/>
          </a:scene3d>
          <a:sp3d>
            <a:bevelT h="0"/>
          </a:sp3d>
        </p:spPr>
        <p:style>
          <a:lnRef idx="2">
            <a:srgbClr val="6D82D1">
              <a:shade val="50000"/>
            </a:srgbClr>
          </a:lnRef>
          <a:fillRef idx="1">
            <a:srgbClr val="6D82D1"/>
          </a:fillRef>
          <a:effectRef idx="0">
            <a:srgbClr val="6D82D1"/>
          </a:effectRef>
          <a:fontRef idx="minor">
            <a:sysClr val="window" lastClr="FFFFFF"/>
          </a:fontRef>
        </p:style>
        <p:txBody>
          <a:bodyPr rtlCol="0" anchor="ctr">
            <a:normAutofit fontScale="32500" lnSpcReduction="20000"/>
          </a:bodyPr>
          <a:p>
            <a:pPr algn="ctr"/>
            <a:endParaRPr lang="zh-CN" altLang="en-US">
              <a:sym typeface="Arial" panose="020B0604020202020204" pitchFamily="34" charset="0"/>
            </a:endParaRPr>
          </a:p>
        </p:txBody>
      </p:sp>
      <p:cxnSp>
        <p:nvCxnSpPr>
          <p:cNvPr id="52" name="直接连接符 51"/>
          <p:cNvCxnSpPr/>
          <p:nvPr>
            <p:custDataLst>
              <p:tags r:id="rId9"/>
            </p:custDataLst>
          </p:nvPr>
        </p:nvCxnSpPr>
        <p:spPr>
          <a:xfrm flipV="1">
            <a:off x="6425692" y="1499999"/>
            <a:ext cx="0" cy="883821"/>
          </a:xfrm>
          <a:prstGeom prst="line">
            <a:avLst/>
          </a:prstGeom>
          <a:gradFill>
            <a:gsLst>
              <a:gs pos="0">
                <a:srgbClr val="6D82D1">
                  <a:lumMod val="60000"/>
                  <a:lumOff val="40000"/>
                </a:srgbClr>
              </a:gs>
              <a:gs pos="64000">
                <a:srgbClr val="6D82D1"/>
              </a:gs>
            </a:gsLst>
            <a:lin ang="3600000" scaled="0"/>
          </a:gradFill>
          <a:ln w="19050">
            <a:solidFill>
              <a:srgbClr val="2DBCEF"/>
            </a:solidFill>
          </a:ln>
          <a:effectLst>
            <a:outerShdw blurRad="127000" dist="38100" dir="4020000" sx="98000" sy="98000" algn="ctr" rotWithShape="0">
              <a:srgbClr val="474747">
                <a:alpha val="93000"/>
              </a:srgbClr>
            </a:outerShdw>
          </a:effectLst>
        </p:spPr>
        <p:style>
          <a:lnRef idx="2">
            <a:srgbClr val="6D82D1">
              <a:shade val="50000"/>
            </a:srgbClr>
          </a:lnRef>
          <a:fillRef idx="1">
            <a:srgbClr val="6D82D1"/>
          </a:fillRef>
          <a:effectRef idx="0">
            <a:srgbClr val="6D82D1"/>
          </a:effectRef>
          <a:fontRef idx="minor">
            <a:sysClr val="window" lastClr="FFFFFF"/>
          </a:fontRef>
        </p:style>
      </p:cxnSp>
      <p:sp>
        <p:nvSpPr>
          <p:cNvPr id="53" name="文本框 52"/>
          <p:cNvSpPr txBox="1"/>
          <p:nvPr>
            <p:custDataLst>
              <p:tags r:id="rId10"/>
            </p:custDataLst>
          </p:nvPr>
        </p:nvSpPr>
        <p:spPr>
          <a:xfrm>
            <a:off x="1734185" y="4957445"/>
            <a:ext cx="3675380" cy="1317625"/>
          </a:xfrm>
          <a:prstGeom prst="rect">
            <a:avLst/>
          </a:prstGeom>
          <a:noFill/>
        </p:spPr>
        <p:txBody>
          <a:bodyPr wrap="square" rtlCol="0">
            <a:normAutofit/>
          </a:bodyPr>
          <a:p>
            <a:pPr marL="342900" indent="-342900" algn="l">
              <a:buAutoNum type="arabicPeriod"/>
            </a:pPr>
            <a:r>
              <a:rPr lang="zh-CN" altLang="en-US" b="1" dirty="0">
                <a:solidFill>
                  <a:srgbClr val="00B050"/>
                </a:solidFill>
                <a:sym typeface="Arial" panose="020B0604020202020204" pitchFamily="34" charset="0"/>
              </a:rPr>
              <a:t>积累文化资本，调适惯习</a:t>
            </a:r>
            <a:endParaRPr lang="zh-CN" altLang="en-US" b="1" dirty="0">
              <a:solidFill>
                <a:srgbClr val="00B050"/>
              </a:solidFill>
              <a:sym typeface="Arial" panose="020B0604020202020204" pitchFamily="34" charset="0"/>
            </a:endParaRPr>
          </a:p>
          <a:p>
            <a:pPr marL="342900" indent="-342900" algn="l">
              <a:buAutoNum type="arabicPeriod"/>
            </a:pPr>
            <a:r>
              <a:rPr lang="zh-CN" altLang="en-US" b="1" dirty="0">
                <a:solidFill>
                  <a:srgbClr val="00B050"/>
                </a:solidFill>
                <a:sym typeface="Arial" panose="020B0604020202020204" pitchFamily="34" charset="0"/>
              </a:rPr>
              <a:t>建构社会网络，利用社会资本</a:t>
            </a:r>
            <a:endParaRPr lang="zh-CN" altLang="en-US" b="1" dirty="0">
              <a:solidFill>
                <a:srgbClr val="00B050"/>
              </a:solidFill>
              <a:sym typeface="Arial" panose="020B0604020202020204" pitchFamily="34" charset="0"/>
            </a:endParaRPr>
          </a:p>
          <a:p>
            <a:pPr marL="342900" indent="-342900" algn="l">
              <a:buAutoNum type="arabicPeriod"/>
            </a:pPr>
            <a:r>
              <a:rPr lang="zh-CN" altLang="en-US" b="1" dirty="0">
                <a:solidFill>
                  <a:srgbClr val="00B050"/>
                </a:solidFill>
                <a:sym typeface="Arial" panose="020B0604020202020204" pitchFamily="34" charset="0"/>
              </a:rPr>
              <a:t>主动建构积累符号资本</a:t>
            </a:r>
            <a:endParaRPr lang="zh-CN" altLang="en-US" b="1" dirty="0">
              <a:solidFill>
                <a:srgbClr val="00B050"/>
              </a:solidFill>
              <a:sym typeface="Arial" panose="020B0604020202020204" pitchFamily="34" charset="0"/>
            </a:endParaRPr>
          </a:p>
        </p:txBody>
      </p:sp>
      <p:sp>
        <p:nvSpPr>
          <p:cNvPr id="57" name="文本框 56"/>
          <p:cNvSpPr txBox="1"/>
          <p:nvPr>
            <p:custDataLst>
              <p:tags r:id="rId11"/>
            </p:custDataLst>
          </p:nvPr>
        </p:nvSpPr>
        <p:spPr>
          <a:xfrm>
            <a:off x="7658735" y="4930140"/>
            <a:ext cx="3585210" cy="1372235"/>
          </a:xfrm>
          <a:prstGeom prst="rect">
            <a:avLst/>
          </a:prstGeom>
          <a:noFill/>
        </p:spPr>
        <p:txBody>
          <a:bodyPr wrap="square" rtlCol="0"/>
          <a:p>
            <a:pPr marL="342900" indent="-342900">
              <a:buAutoNum type="arabicPeriod"/>
            </a:pPr>
            <a:r>
              <a:rPr lang="zh-CN" altLang="en-US" b="1" dirty="0">
                <a:solidFill>
                  <a:srgbClr val="FFC000"/>
                </a:solidFill>
                <a:sym typeface="Arial" panose="020B0604020202020204" pitchFamily="34" charset="0"/>
              </a:rPr>
              <a:t>传承优秀文化，注入文化资本</a:t>
            </a:r>
            <a:endParaRPr lang="zh-CN" altLang="en-US" b="1" dirty="0">
              <a:solidFill>
                <a:srgbClr val="FFC000"/>
              </a:solidFill>
              <a:sym typeface="Arial" panose="020B0604020202020204" pitchFamily="34" charset="0"/>
            </a:endParaRPr>
          </a:p>
          <a:p>
            <a:pPr marL="342900" indent="-342900">
              <a:buAutoNum type="arabicPeriod"/>
            </a:pPr>
            <a:r>
              <a:rPr lang="zh-CN" altLang="en-US" b="1" dirty="0">
                <a:solidFill>
                  <a:srgbClr val="FFC000"/>
                </a:solidFill>
                <a:sym typeface="Arial" panose="020B0604020202020204" pitchFamily="34" charset="0"/>
              </a:rPr>
              <a:t>完善治理体系，提供制度支持</a:t>
            </a:r>
            <a:endParaRPr lang="zh-CN" altLang="en-US" b="1" dirty="0">
              <a:solidFill>
                <a:srgbClr val="FFC000"/>
              </a:solidFill>
              <a:sym typeface="Arial" panose="020B0604020202020204" pitchFamily="34" charset="0"/>
            </a:endParaRPr>
          </a:p>
          <a:p>
            <a:pPr marL="342900" indent="-342900">
              <a:buAutoNum type="arabicPeriod"/>
            </a:pPr>
            <a:r>
              <a:rPr lang="zh-CN" altLang="en-US" b="1" dirty="0">
                <a:solidFill>
                  <a:srgbClr val="FFC000"/>
                </a:solidFill>
                <a:sym typeface="Arial" panose="020B0604020202020204" pitchFamily="34" charset="0"/>
              </a:rPr>
              <a:t>完善选任机制，改进分配策略</a:t>
            </a:r>
            <a:endParaRPr lang="zh-CN" altLang="en-US" b="1" dirty="0">
              <a:solidFill>
                <a:srgbClr val="FFC000"/>
              </a:solidFill>
              <a:sym typeface="Arial" panose="020B0604020202020204" pitchFamily="34" charset="0"/>
            </a:endParaRPr>
          </a:p>
        </p:txBody>
      </p:sp>
      <p:grpSp>
        <p:nvGrpSpPr>
          <p:cNvPr id="62" name="组合 61"/>
          <p:cNvGrpSpPr/>
          <p:nvPr>
            <p:custDataLst>
              <p:tags r:id="rId12"/>
            </p:custDataLst>
          </p:nvPr>
        </p:nvGrpSpPr>
        <p:grpSpPr>
          <a:xfrm>
            <a:off x="4516921" y="2592815"/>
            <a:ext cx="1608046" cy="104200"/>
            <a:chOff x="7649180" y="2500346"/>
            <a:chExt cx="1608046" cy="104200"/>
          </a:xfrm>
          <a:solidFill>
            <a:sysClr val="window" lastClr="FFFFFF">
              <a:lumMod val="75000"/>
            </a:sysClr>
          </a:solidFill>
        </p:grpSpPr>
        <p:sp>
          <p:nvSpPr>
            <p:cNvPr id="63" name="椭圆 62"/>
            <p:cNvSpPr/>
            <p:nvPr>
              <p:custDataLst>
                <p:tags r:id="rId13"/>
              </p:custDataLst>
            </p:nvPr>
          </p:nvSpPr>
          <p:spPr>
            <a:xfrm>
              <a:off x="7649180" y="2500346"/>
              <a:ext cx="104200" cy="104200"/>
            </a:xfrm>
            <a:prstGeom prst="ellipse">
              <a:avLst/>
            </a:prstGeom>
            <a:grpFill/>
            <a:ln>
              <a:noFill/>
            </a:ln>
            <a:effectLst>
              <a:outerShdw blurRad="127000" dist="38100" dir="4020000" sx="98000" sy="98000" algn="ctr" rotWithShape="0">
                <a:srgbClr val="474747">
                  <a:alpha val="92941"/>
                </a:srgbClr>
              </a:outerShdw>
            </a:effectLst>
            <a:scene3d>
              <a:camera prst="orthographicFront"/>
              <a:lightRig rig="threePt" dir="t"/>
            </a:scene3d>
            <a:sp3d>
              <a:bevelT h="0"/>
            </a:sp3d>
          </p:spPr>
          <p:style>
            <a:lnRef idx="2">
              <a:srgbClr val="6D82D1">
                <a:shade val="50000"/>
              </a:srgbClr>
            </a:lnRef>
            <a:fillRef idx="1">
              <a:srgbClr val="6D82D1"/>
            </a:fillRef>
            <a:effectRef idx="0">
              <a:srgbClr val="6D82D1"/>
            </a:effectRef>
            <a:fontRef idx="minor">
              <a:sysClr val="window" lastClr="FFFFFF"/>
            </a:fontRef>
          </p:style>
          <p:txBody>
            <a:bodyPr rtlCol="0" anchor="ctr">
              <a:normAutofit fontScale="25000" lnSpcReduction="20000"/>
            </a:bodyPr>
            <a:p>
              <a:pPr algn="ctr"/>
              <a:endParaRPr lang="zh-CN" altLang="en-US">
                <a:sym typeface="Arial" panose="020B0604020202020204" pitchFamily="34" charset="0"/>
              </a:endParaRPr>
            </a:p>
          </p:txBody>
        </p:sp>
        <p:sp>
          <p:nvSpPr>
            <p:cNvPr id="64" name="椭圆 63"/>
            <p:cNvSpPr/>
            <p:nvPr>
              <p:custDataLst>
                <p:tags r:id="rId14"/>
              </p:custDataLst>
            </p:nvPr>
          </p:nvSpPr>
          <p:spPr>
            <a:xfrm>
              <a:off x="8025142" y="2500346"/>
              <a:ext cx="104200" cy="104200"/>
            </a:xfrm>
            <a:prstGeom prst="ellipse">
              <a:avLst/>
            </a:prstGeom>
            <a:grpFill/>
            <a:ln>
              <a:noFill/>
            </a:ln>
            <a:effectLst>
              <a:outerShdw blurRad="127000" dist="38100" dir="4020000" sx="98000" sy="98000" algn="ctr" rotWithShape="0">
                <a:srgbClr val="474747">
                  <a:alpha val="92941"/>
                </a:srgbClr>
              </a:outerShdw>
            </a:effectLst>
            <a:scene3d>
              <a:camera prst="orthographicFront"/>
              <a:lightRig rig="threePt" dir="t"/>
            </a:scene3d>
            <a:sp3d>
              <a:bevelT h="0"/>
            </a:sp3d>
          </p:spPr>
          <p:style>
            <a:lnRef idx="2">
              <a:srgbClr val="6D82D1">
                <a:shade val="50000"/>
              </a:srgbClr>
            </a:lnRef>
            <a:fillRef idx="1">
              <a:srgbClr val="6D82D1"/>
            </a:fillRef>
            <a:effectRef idx="0">
              <a:srgbClr val="6D82D1"/>
            </a:effectRef>
            <a:fontRef idx="minor">
              <a:sysClr val="window" lastClr="FFFFFF"/>
            </a:fontRef>
          </p:style>
          <p:txBody>
            <a:bodyPr rtlCol="0" anchor="ctr">
              <a:normAutofit fontScale="25000" lnSpcReduction="20000"/>
            </a:bodyPr>
            <a:p>
              <a:pPr algn="ctr"/>
              <a:endParaRPr lang="zh-CN" altLang="en-US">
                <a:sym typeface="Arial" panose="020B0604020202020204" pitchFamily="34" charset="0"/>
              </a:endParaRPr>
            </a:p>
          </p:txBody>
        </p:sp>
        <p:sp>
          <p:nvSpPr>
            <p:cNvPr id="65" name="椭圆 64"/>
            <p:cNvSpPr/>
            <p:nvPr>
              <p:custDataLst>
                <p:tags r:id="rId15"/>
              </p:custDataLst>
            </p:nvPr>
          </p:nvSpPr>
          <p:spPr>
            <a:xfrm>
              <a:off x="8401104" y="2500346"/>
              <a:ext cx="104200" cy="104200"/>
            </a:xfrm>
            <a:prstGeom prst="ellipse">
              <a:avLst/>
            </a:prstGeom>
            <a:grpFill/>
            <a:ln>
              <a:noFill/>
            </a:ln>
            <a:effectLst>
              <a:outerShdw blurRad="127000" dist="38100" dir="4020000" sx="98000" sy="98000" algn="ctr" rotWithShape="0">
                <a:srgbClr val="474747">
                  <a:alpha val="92941"/>
                </a:srgbClr>
              </a:outerShdw>
            </a:effectLst>
            <a:scene3d>
              <a:camera prst="orthographicFront"/>
              <a:lightRig rig="threePt" dir="t"/>
            </a:scene3d>
            <a:sp3d>
              <a:bevelT h="0"/>
            </a:sp3d>
          </p:spPr>
          <p:style>
            <a:lnRef idx="2">
              <a:srgbClr val="6D82D1">
                <a:shade val="50000"/>
              </a:srgbClr>
            </a:lnRef>
            <a:fillRef idx="1">
              <a:srgbClr val="6D82D1"/>
            </a:fillRef>
            <a:effectRef idx="0">
              <a:srgbClr val="6D82D1"/>
            </a:effectRef>
            <a:fontRef idx="minor">
              <a:sysClr val="window" lastClr="FFFFFF"/>
            </a:fontRef>
          </p:style>
          <p:txBody>
            <a:bodyPr rtlCol="0" anchor="ctr">
              <a:normAutofit fontScale="25000" lnSpcReduction="20000"/>
            </a:bodyPr>
            <a:p>
              <a:pPr algn="ctr"/>
              <a:endParaRPr lang="zh-CN" altLang="en-US">
                <a:sym typeface="Arial" panose="020B0604020202020204" pitchFamily="34" charset="0"/>
              </a:endParaRPr>
            </a:p>
          </p:txBody>
        </p:sp>
        <p:sp>
          <p:nvSpPr>
            <p:cNvPr id="66" name="椭圆 65"/>
            <p:cNvSpPr/>
            <p:nvPr>
              <p:custDataLst>
                <p:tags r:id="rId16"/>
              </p:custDataLst>
            </p:nvPr>
          </p:nvSpPr>
          <p:spPr>
            <a:xfrm>
              <a:off x="8777066" y="2500346"/>
              <a:ext cx="104200" cy="104200"/>
            </a:xfrm>
            <a:prstGeom prst="ellipse">
              <a:avLst/>
            </a:prstGeom>
            <a:grpFill/>
            <a:ln>
              <a:noFill/>
            </a:ln>
            <a:effectLst>
              <a:outerShdw blurRad="127000" dist="38100" dir="4020000" sx="98000" sy="98000" algn="ctr" rotWithShape="0">
                <a:srgbClr val="474747">
                  <a:alpha val="92941"/>
                </a:srgbClr>
              </a:outerShdw>
            </a:effectLst>
            <a:scene3d>
              <a:camera prst="orthographicFront"/>
              <a:lightRig rig="threePt" dir="t"/>
            </a:scene3d>
            <a:sp3d>
              <a:bevelT h="0"/>
            </a:sp3d>
          </p:spPr>
          <p:style>
            <a:lnRef idx="2">
              <a:srgbClr val="6D82D1">
                <a:shade val="50000"/>
              </a:srgbClr>
            </a:lnRef>
            <a:fillRef idx="1">
              <a:srgbClr val="6D82D1"/>
            </a:fillRef>
            <a:effectRef idx="0">
              <a:srgbClr val="6D82D1"/>
            </a:effectRef>
            <a:fontRef idx="minor">
              <a:sysClr val="window" lastClr="FFFFFF"/>
            </a:fontRef>
          </p:style>
          <p:txBody>
            <a:bodyPr rtlCol="0" anchor="ctr">
              <a:normAutofit fontScale="25000" lnSpcReduction="20000"/>
            </a:bodyPr>
            <a:p>
              <a:pPr algn="ctr"/>
              <a:endParaRPr lang="zh-CN" altLang="en-US">
                <a:sym typeface="Arial" panose="020B0604020202020204" pitchFamily="34" charset="0"/>
              </a:endParaRPr>
            </a:p>
          </p:txBody>
        </p:sp>
        <p:sp>
          <p:nvSpPr>
            <p:cNvPr id="67" name="椭圆 66"/>
            <p:cNvSpPr/>
            <p:nvPr>
              <p:custDataLst>
                <p:tags r:id="rId17"/>
              </p:custDataLst>
            </p:nvPr>
          </p:nvSpPr>
          <p:spPr>
            <a:xfrm>
              <a:off x="9153026" y="2500346"/>
              <a:ext cx="104200" cy="104200"/>
            </a:xfrm>
            <a:prstGeom prst="ellipse">
              <a:avLst/>
            </a:prstGeom>
            <a:grpFill/>
            <a:ln>
              <a:noFill/>
            </a:ln>
            <a:effectLst>
              <a:outerShdw blurRad="127000" dist="38100" dir="4020000" sx="98000" sy="98000" algn="ctr" rotWithShape="0">
                <a:srgbClr val="474747">
                  <a:alpha val="92941"/>
                </a:srgbClr>
              </a:outerShdw>
            </a:effectLst>
            <a:scene3d>
              <a:camera prst="orthographicFront"/>
              <a:lightRig rig="threePt" dir="t"/>
            </a:scene3d>
            <a:sp3d>
              <a:bevelT h="0"/>
            </a:sp3d>
          </p:spPr>
          <p:style>
            <a:lnRef idx="2">
              <a:srgbClr val="6D82D1">
                <a:shade val="50000"/>
              </a:srgbClr>
            </a:lnRef>
            <a:fillRef idx="1">
              <a:srgbClr val="6D82D1"/>
            </a:fillRef>
            <a:effectRef idx="0">
              <a:srgbClr val="6D82D1"/>
            </a:effectRef>
            <a:fontRef idx="minor">
              <a:sysClr val="window" lastClr="FFFFFF"/>
            </a:fontRef>
          </p:style>
          <p:txBody>
            <a:bodyPr rtlCol="0" anchor="ctr">
              <a:normAutofit fontScale="25000" lnSpcReduction="20000"/>
            </a:bodyPr>
            <a:p>
              <a:pPr algn="ctr"/>
              <a:endParaRPr lang="zh-CN" altLang="en-US">
                <a:sym typeface="Arial" panose="020B0604020202020204" pitchFamily="34" charset="0"/>
              </a:endParaRPr>
            </a:p>
          </p:txBody>
        </p:sp>
      </p:grpSp>
      <p:grpSp>
        <p:nvGrpSpPr>
          <p:cNvPr id="68" name="组合 67"/>
          <p:cNvGrpSpPr/>
          <p:nvPr>
            <p:custDataLst>
              <p:tags r:id="rId18"/>
            </p:custDataLst>
          </p:nvPr>
        </p:nvGrpSpPr>
        <p:grpSpPr>
          <a:xfrm>
            <a:off x="3615082" y="4799350"/>
            <a:ext cx="1608046" cy="104200"/>
            <a:chOff x="3447195" y="2500346"/>
            <a:chExt cx="1608046" cy="104200"/>
          </a:xfrm>
          <a:solidFill>
            <a:sysClr val="window" lastClr="FFFFFF">
              <a:lumMod val="75000"/>
            </a:sysClr>
          </a:solidFill>
        </p:grpSpPr>
        <p:sp>
          <p:nvSpPr>
            <p:cNvPr id="69" name="椭圆 68"/>
            <p:cNvSpPr/>
            <p:nvPr>
              <p:custDataLst>
                <p:tags r:id="rId19"/>
              </p:custDataLst>
            </p:nvPr>
          </p:nvSpPr>
          <p:spPr>
            <a:xfrm>
              <a:off x="3447195" y="2500346"/>
              <a:ext cx="104200" cy="104200"/>
            </a:xfrm>
            <a:prstGeom prst="ellipse">
              <a:avLst/>
            </a:prstGeom>
            <a:grpFill/>
            <a:ln>
              <a:noFill/>
            </a:ln>
            <a:effectLst>
              <a:outerShdw blurRad="127000" dist="38100" dir="4020000" sx="98000" sy="98000" algn="ctr" rotWithShape="0">
                <a:srgbClr val="474747">
                  <a:alpha val="92941"/>
                </a:srgbClr>
              </a:outerShdw>
            </a:effectLst>
            <a:scene3d>
              <a:camera prst="orthographicFront"/>
              <a:lightRig rig="threePt" dir="t"/>
            </a:scene3d>
            <a:sp3d>
              <a:bevelT h="0"/>
            </a:sp3d>
          </p:spPr>
          <p:style>
            <a:lnRef idx="2">
              <a:srgbClr val="6D82D1">
                <a:shade val="50000"/>
              </a:srgbClr>
            </a:lnRef>
            <a:fillRef idx="1">
              <a:srgbClr val="6D82D1"/>
            </a:fillRef>
            <a:effectRef idx="0">
              <a:srgbClr val="6D82D1"/>
            </a:effectRef>
            <a:fontRef idx="minor">
              <a:sysClr val="window" lastClr="FFFFFF"/>
            </a:fontRef>
          </p:style>
          <p:txBody>
            <a:bodyPr rtlCol="0" anchor="ctr">
              <a:normAutofit fontScale="25000" lnSpcReduction="20000"/>
            </a:bodyPr>
            <a:p>
              <a:pPr algn="ctr"/>
              <a:endParaRPr lang="zh-CN" altLang="en-US">
                <a:sym typeface="Arial" panose="020B0604020202020204" pitchFamily="34" charset="0"/>
              </a:endParaRPr>
            </a:p>
          </p:txBody>
        </p:sp>
        <p:sp>
          <p:nvSpPr>
            <p:cNvPr id="72" name="椭圆 71"/>
            <p:cNvSpPr/>
            <p:nvPr>
              <p:custDataLst>
                <p:tags r:id="rId20"/>
              </p:custDataLst>
            </p:nvPr>
          </p:nvSpPr>
          <p:spPr>
            <a:xfrm>
              <a:off x="3823157" y="2500346"/>
              <a:ext cx="104200" cy="104200"/>
            </a:xfrm>
            <a:prstGeom prst="ellipse">
              <a:avLst/>
            </a:prstGeom>
            <a:grpFill/>
            <a:ln>
              <a:noFill/>
            </a:ln>
            <a:effectLst>
              <a:outerShdw blurRad="127000" dist="38100" dir="4020000" sx="98000" sy="98000" algn="ctr" rotWithShape="0">
                <a:srgbClr val="474747">
                  <a:alpha val="92941"/>
                </a:srgbClr>
              </a:outerShdw>
            </a:effectLst>
            <a:scene3d>
              <a:camera prst="orthographicFront"/>
              <a:lightRig rig="threePt" dir="t"/>
            </a:scene3d>
            <a:sp3d>
              <a:bevelT h="0"/>
            </a:sp3d>
          </p:spPr>
          <p:style>
            <a:lnRef idx="2">
              <a:srgbClr val="6D82D1">
                <a:shade val="50000"/>
              </a:srgbClr>
            </a:lnRef>
            <a:fillRef idx="1">
              <a:srgbClr val="6D82D1"/>
            </a:fillRef>
            <a:effectRef idx="0">
              <a:srgbClr val="6D82D1"/>
            </a:effectRef>
            <a:fontRef idx="minor">
              <a:sysClr val="window" lastClr="FFFFFF"/>
            </a:fontRef>
          </p:style>
          <p:txBody>
            <a:bodyPr rtlCol="0" anchor="ctr">
              <a:normAutofit fontScale="25000" lnSpcReduction="20000"/>
            </a:bodyPr>
            <a:p>
              <a:pPr algn="ctr"/>
              <a:endParaRPr lang="zh-CN" altLang="en-US">
                <a:sym typeface="Arial" panose="020B0604020202020204" pitchFamily="34" charset="0"/>
              </a:endParaRPr>
            </a:p>
          </p:txBody>
        </p:sp>
        <p:sp>
          <p:nvSpPr>
            <p:cNvPr id="73" name="椭圆 72"/>
            <p:cNvSpPr/>
            <p:nvPr>
              <p:custDataLst>
                <p:tags r:id="rId21"/>
              </p:custDataLst>
            </p:nvPr>
          </p:nvSpPr>
          <p:spPr>
            <a:xfrm>
              <a:off x="4199119" y="2500346"/>
              <a:ext cx="104200" cy="104200"/>
            </a:xfrm>
            <a:prstGeom prst="ellipse">
              <a:avLst/>
            </a:prstGeom>
            <a:grpFill/>
            <a:ln>
              <a:noFill/>
            </a:ln>
            <a:effectLst>
              <a:outerShdw blurRad="127000" dist="38100" dir="4020000" sx="98000" sy="98000" algn="ctr" rotWithShape="0">
                <a:srgbClr val="474747">
                  <a:alpha val="92941"/>
                </a:srgbClr>
              </a:outerShdw>
            </a:effectLst>
            <a:scene3d>
              <a:camera prst="orthographicFront"/>
              <a:lightRig rig="threePt" dir="t"/>
            </a:scene3d>
            <a:sp3d>
              <a:bevelT h="0"/>
            </a:sp3d>
          </p:spPr>
          <p:style>
            <a:lnRef idx="2">
              <a:srgbClr val="6D82D1">
                <a:shade val="50000"/>
              </a:srgbClr>
            </a:lnRef>
            <a:fillRef idx="1">
              <a:srgbClr val="6D82D1"/>
            </a:fillRef>
            <a:effectRef idx="0">
              <a:srgbClr val="6D82D1"/>
            </a:effectRef>
            <a:fontRef idx="minor">
              <a:sysClr val="window" lastClr="FFFFFF"/>
            </a:fontRef>
          </p:style>
          <p:txBody>
            <a:bodyPr rtlCol="0" anchor="ctr">
              <a:normAutofit fontScale="25000" lnSpcReduction="20000"/>
            </a:bodyPr>
            <a:p>
              <a:pPr algn="ctr"/>
              <a:endParaRPr lang="zh-CN" altLang="en-US">
                <a:sym typeface="Arial" panose="020B0604020202020204" pitchFamily="34" charset="0"/>
              </a:endParaRPr>
            </a:p>
          </p:txBody>
        </p:sp>
        <p:sp>
          <p:nvSpPr>
            <p:cNvPr id="74" name="椭圆 73"/>
            <p:cNvSpPr/>
            <p:nvPr>
              <p:custDataLst>
                <p:tags r:id="rId22"/>
              </p:custDataLst>
            </p:nvPr>
          </p:nvSpPr>
          <p:spPr>
            <a:xfrm>
              <a:off x="4575081" y="2500346"/>
              <a:ext cx="104200" cy="104200"/>
            </a:xfrm>
            <a:prstGeom prst="ellipse">
              <a:avLst/>
            </a:prstGeom>
            <a:grpFill/>
            <a:ln>
              <a:noFill/>
            </a:ln>
            <a:effectLst>
              <a:outerShdw blurRad="127000" dist="38100" dir="4020000" sx="98000" sy="98000" algn="ctr" rotWithShape="0">
                <a:srgbClr val="474747">
                  <a:alpha val="92941"/>
                </a:srgbClr>
              </a:outerShdw>
            </a:effectLst>
            <a:scene3d>
              <a:camera prst="orthographicFront"/>
              <a:lightRig rig="threePt" dir="t"/>
            </a:scene3d>
            <a:sp3d>
              <a:bevelT h="0"/>
            </a:sp3d>
          </p:spPr>
          <p:style>
            <a:lnRef idx="2">
              <a:srgbClr val="6D82D1">
                <a:shade val="50000"/>
              </a:srgbClr>
            </a:lnRef>
            <a:fillRef idx="1">
              <a:srgbClr val="6D82D1"/>
            </a:fillRef>
            <a:effectRef idx="0">
              <a:srgbClr val="6D82D1"/>
            </a:effectRef>
            <a:fontRef idx="minor">
              <a:sysClr val="window" lastClr="FFFFFF"/>
            </a:fontRef>
          </p:style>
          <p:txBody>
            <a:bodyPr rtlCol="0" anchor="ctr">
              <a:normAutofit fontScale="25000" lnSpcReduction="20000"/>
            </a:bodyPr>
            <a:p>
              <a:pPr algn="ctr"/>
              <a:endParaRPr lang="zh-CN" altLang="en-US">
                <a:sym typeface="Arial" panose="020B0604020202020204" pitchFamily="34" charset="0"/>
              </a:endParaRPr>
            </a:p>
          </p:txBody>
        </p:sp>
        <p:sp>
          <p:nvSpPr>
            <p:cNvPr id="75" name="椭圆 74"/>
            <p:cNvSpPr/>
            <p:nvPr>
              <p:custDataLst>
                <p:tags r:id="rId23"/>
              </p:custDataLst>
            </p:nvPr>
          </p:nvSpPr>
          <p:spPr>
            <a:xfrm>
              <a:off x="4951041" y="2500346"/>
              <a:ext cx="104200" cy="104200"/>
            </a:xfrm>
            <a:prstGeom prst="ellipse">
              <a:avLst/>
            </a:prstGeom>
            <a:grpFill/>
            <a:ln>
              <a:noFill/>
            </a:ln>
            <a:effectLst>
              <a:outerShdw blurRad="127000" dist="38100" dir="4020000" sx="98000" sy="98000" algn="ctr" rotWithShape="0">
                <a:srgbClr val="474747">
                  <a:alpha val="92941"/>
                </a:srgbClr>
              </a:outerShdw>
            </a:effectLst>
            <a:scene3d>
              <a:camera prst="orthographicFront"/>
              <a:lightRig rig="threePt" dir="t"/>
            </a:scene3d>
            <a:sp3d>
              <a:bevelT h="0"/>
            </a:sp3d>
          </p:spPr>
          <p:style>
            <a:lnRef idx="2">
              <a:srgbClr val="6D82D1">
                <a:shade val="50000"/>
              </a:srgbClr>
            </a:lnRef>
            <a:fillRef idx="1">
              <a:srgbClr val="6D82D1"/>
            </a:fillRef>
            <a:effectRef idx="0">
              <a:srgbClr val="6D82D1"/>
            </a:effectRef>
            <a:fontRef idx="minor">
              <a:sysClr val="window" lastClr="FFFFFF"/>
            </a:fontRef>
          </p:style>
          <p:txBody>
            <a:bodyPr rtlCol="0" anchor="ctr">
              <a:normAutofit fontScale="25000" lnSpcReduction="20000"/>
            </a:bodyPr>
            <a:p>
              <a:pPr algn="ctr"/>
              <a:endParaRPr lang="zh-CN" altLang="en-US">
                <a:sym typeface="Arial" panose="020B0604020202020204" pitchFamily="34" charset="0"/>
              </a:endParaRPr>
            </a:p>
          </p:txBody>
        </p:sp>
      </p:grpSp>
      <p:grpSp>
        <p:nvGrpSpPr>
          <p:cNvPr id="76" name="组合 75"/>
          <p:cNvGrpSpPr/>
          <p:nvPr>
            <p:custDataLst>
              <p:tags r:id="rId24"/>
            </p:custDataLst>
          </p:nvPr>
        </p:nvGrpSpPr>
        <p:grpSpPr>
          <a:xfrm>
            <a:off x="5696905" y="4799350"/>
            <a:ext cx="1608046" cy="104200"/>
            <a:chOff x="3447195" y="2500346"/>
            <a:chExt cx="1608046" cy="104200"/>
          </a:xfrm>
          <a:solidFill>
            <a:sysClr val="window" lastClr="FFFFFF">
              <a:lumMod val="75000"/>
            </a:sysClr>
          </a:solidFill>
        </p:grpSpPr>
        <p:sp>
          <p:nvSpPr>
            <p:cNvPr id="77" name="椭圆 76"/>
            <p:cNvSpPr/>
            <p:nvPr>
              <p:custDataLst>
                <p:tags r:id="rId25"/>
              </p:custDataLst>
            </p:nvPr>
          </p:nvSpPr>
          <p:spPr>
            <a:xfrm>
              <a:off x="3447195" y="2500346"/>
              <a:ext cx="104200" cy="104200"/>
            </a:xfrm>
            <a:prstGeom prst="ellipse">
              <a:avLst/>
            </a:prstGeom>
            <a:grpFill/>
            <a:ln>
              <a:noFill/>
            </a:ln>
            <a:effectLst>
              <a:outerShdw blurRad="127000" dist="38100" dir="4020000" sx="98000" sy="98000" algn="ctr" rotWithShape="0">
                <a:srgbClr val="474747">
                  <a:alpha val="92941"/>
                </a:srgbClr>
              </a:outerShdw>
            </a:effectLst>
            <a:scene3d>
              <a:camera prst="orthographicFront"/>
              <a:lightRig rig="threePt" dir="t"/>
            </a:scene3d>
            <a:sp3d>
              <a:bevelT h="0"/>
            </a:sp3d>
          </p:spPr>
          <p:style>
            <a:lnRef idx="2">
              <a:srgbClr val="6D82D1">
                <a:shade val="50000"/>
              </a:srgbClr>
            </a:lnRef>
            <a:fillRef idx="1">
              <a:srgbClr val="6D82D1"/>
            </a:fillRef>
            <a:effectRef idx="0">
              <a:srgbClr val="6D82D1"/>
            </a:effectRef>
            <a:fontRef idx="minor">
              <a:sysClr val="window" lastClr="FFFFFF"/>
            </a:fontRef>
          </p:style>
          <p:txBody>
            <a:bodyPr rtlCol="0" anchor="ctr">
              <a:normAutofit fontScale="25000" lnSpcReduction="20000"/>
            </a:bodyPr>
            <a:p>
              <a:pPr algn="ctr"/>
              <a:endParaRPr lang="zh-CN" altLang="en-US">
                <a:sym typeface="Arial" panose="020B0604020202020204" pitchFamily="34" charset="0"/>
              </a:endParaRPr>
            </a:p>
          </p:txBody>
        </p:sp>
        <p:sp>
          <p:nvSpPr>
            <p:cNvPr id="78" name="椭圆 77"/>
            <p:cNvSpPr/>
            <p:nvPr>
              <p:custDataLst>
                <p:tags r:id="rId26"/>
              </p:custDataLst>
            </p:nvPr>
          </p:nvSpPr>
          <p:spPr>
            <a:xfrm>
              <a:off x="3823157" y="2500346"/>
              <a:ext cx="104200" cy="104200"/>
            </a:xfrm>
            <a:prstGeom prst="ellipse">
              <a:avLst/>
            </a:prstGeom>
            <a:grpFill/>
            <a:ln>
              <a:noFill/>
            </a:ln>
            <a:effectLst>
              <a:outerShdw blurRad="127000" dist="38100" dir="4020000" sx="98000" sy="98000" algn="ctr" rotWithShape="0">
                <a:srgbClr val="474747">
                  <a:alpha val="92941"/>
                </a:srgbClr>
              </a:outerShdw>
            </a:effectLst>
            <a:scene3d>
              <a:camera prst="orthographicFront"/>
              <a:lightRig rig="threePt" dir="t"/>
            </a:scene3d>
            <a:sp3d>
              <a:bevelT h="0"/>
            </a:sp3d>
          </p:spPr>
          <p:style>
            <a:lnRef idx="2">
              <a:srgbClr val="6D82D1">
                <a:shade val="50000"/>
              </a:srgbClr>
            </a:lnRef>
            <a:fillRef idx="1">
              <a:srgbClr val="6D82D1"/>
            </a:fillRef>
            <a:effectRef idx="0">
              <a:srgbClr val="6D82D1"/>
            </a:effectRef>
            <a:fontRef idx="minor">
              <a:sysClr val="window" lastClr="FFFFFF"/>
            </a:fontRef>
          </p:style>
          <p:txBody>
            <a:bodyPr rtlCol="0" anchor="ctr">
              <a:normAutofit fontScale="25000" lnSpcReduction="20000"/>
            </a:bodyPr>
            <a:p>
              <a:pPr algn="ctr"/>
              <a:endParaRPr lang="zh-CN" altLang="en-US">
                <a:sym typeface="Arial" panose="020B0604020202020204" pitchFamily="34" charset="0"/>
              </a:endParaRPr>
            </a:p>
          </p:txBody>
        </p:sp>
        <p:sp>
          <p:nvSpPr>
            <p:cNvPr id="79" name="椭圆 78"/>
            <p:cNvSpPr/>
            <p:nvPr>
              <p:custDataLst>
                <p:tags r:id="rId27"/>
              </p:custDataLst>
            </p:nvPr>
          </p:nvSpPr>
          <p:spPr>
            <a:xfrm>
              <a:off x="4199119" y="2500346"/>
              <a:ext cx="104200" cy="104200"/>
            </a:xfrm>
            <a:prstGeom prst="ellipse">
              <a:avLst/>
            </a:prstGeom>
            <a:grpFill/>
            <a:ln>
              <a:noFill/>
            </a:ln>
            <a:effectLst>
              <a:outerShdw blurRad="127000" dist="38100" dir="4020000" sx="98000" sy="98000" algn="ctr" rotWithShape="0">
                <a:srgbClr val="474747">
                  <a:alpha val="92941"/>
                </a:srgbClr>
              </a:outerShdw>
            </a:effectLst>
            <a:scene3d>
              <a:camera prst="orthographicFront"/>
              <a:lightRig rig="threePt" dir="t"/>
            </a:scene3d>
            <a:sp3d>
              <a:bevelT h="0"/>
            </a:sp3d>
          </p:spPr>
          <p:style>
            <a:lnRef idx="2">
              <a:srgbClr val="6D82D1">
                <a:shade val="50000"/>
              </a:srgbClr>
            </a:lnRef>
            <a:fillRef idx="1">
              <a:srgbClr val="6D82D1"/>
            </a:fillRef>
            <a:effectRef idx="0">
              <a:srgbClr val="6D82D1"/>
            </a:effectRef>
            <a:fontRef idx="minor">
              <a:sysClr val="window" lastClr="FFFFFF"/>
            </a:fontRef>
          </p:style>
          <p:txBody>
            <a:bodyPr rtlCol="0" anchor="ctr">
              <a:normAutofit fontScale="25000" lnSpcReduction="20000"/>
            </a:bodyPr>
            <a:p>
              <a:pPr algn="ctr"/>
              <a:endParaRPr lang="zh-CN" altLang="en-US">
                <a:sym typeface="Arial" panose="020B0604020202020204" pitchFamily="34" charset="0"/>
              </a:endParaRPr>
            </a:p>
          </p:txBody>
        </p:sp>
        <p:sp>
          <p:nvSpPr>
            <p:cNvPr id="80" name="椭圆 79"/>
            <p:cNvSpPr/>
            <p:nvPr>
              <p:custDataLst>
                <p:tags r:id="rId28"/>
              </p:custDataLst>
            </p:nvPr>
          </p:nvSpPr>
          <p:spPr>
            <a:xfrm>
              <a:off x="4575081" y="2500346"/>
              <a:ext cx="104200" cy="104200"/>
            </a:xfrm>
            <a:prstGeom prst="ellipse">
              <a:avLst/>
            </a:prstGeom>
            <a:grpFill/>
            <a:ln>
              <a:noFill/>
            </a:ln>
            <a:effectLst>
              <a:outerShdw blurRad="127000" dist="38100" dir="4020000" sx="98000" sy="98000" algn="ctr" rotWithShape="0">
                <a:srgbClr val="474747">
                  <a:alpha val="92941"/>
                </a:srgbClr>
              </a:outerShdw>
            </a:effectLst>
            <a:scene3d>
              <a:camera prst="orthographicFront"/>
              <a:lightRig rig="threePt" dir="t"/>
            </a:scene3d>
            <a:sp3d>
              <a:bevelT h="0"/>
            </a:sp3d>
          </p:spPr>
          <p:style>
            <a:lnRef idx="2">
              <a:srgbClr val="6D82D1">
                <a:shade val="50000"/>
              </a:srgbClr>
            </a:lnRef>
            <a:fillRef idx="1">
              <a:srgbClr val="6D82D1"/>
            </a:fillRef>
            <a:effectRef idx="0">
              <a:srgbClr val="6D82D1"/>
            </a:effectRef>
            <a:fontRef idx="minor">
              <a:sysClr val="window" lastClr="FFFFFF"/>
            </a:fontRef>
          </p:style>
          <p:txBody>
            <a:bodyPr rtlCol="0" anchor="ctr">
              <a:normAutofit fontScale="25000" lnSpcReduction="20000"/>
            </a:bodyPr>
            <a:p>
              <a:pPr algn="ctr"/>
              <a:endParaRPr lang="zh-CN" altLang="en-US">
                <a:sym typeface="Arial" panose="020B0604020202020204" pitchFamily="34" charset="0"/>
              </a:endParaRPr>
            </a:p>
          </p:txBody>
        </p:sp>
        <p:sp>
          <p:nvSpPr>
            <p:cNvPr id="81" name="椭圆 80"/>
            <p:cNvSpPr/>
            <p:nvPr>
              <p:custDataLst>
                <p:tags r:id="rId29"/>
              </p:custDataLst>
            </p:nvPr>
          </p:nvSpPr>
          <p:spPr>
            <a:xfrm>
              <a:off x="4951041" y="2500346"/>
              <a:ext cx="104200" cy="104200"/>
            </a:xfrm>
            <a:prstGeom prst="ellipse">
              <a:avLst/>
            </a:prstGeom>
            <a:grpFill/>
            <a:ln>
              <a:noFill/>
            </a:ln>
            <a:effectLst>
              <a:outerShdw blurRad="127000" dist="38100" dir="4020000" sx="98000" sy="98000" algn="ctr" rotWithShape="0">
                <a:srgbClr val="474747">
                  <a:alpha val="92941"/>
                </a:srgbClr>
              </a:outerShdw>
            </a:effectLst>
            <a:scene3d>
              <a:camera prst="orthographicFront"/>
              <a:lightRig rig="threePt" dir="t"/>
            </a:scene3d>
            <a:sp3d>
              <a:bevelT h="0"/>
            </a:sp3d>
          </p:spPr>
          <p:style>
            <a:lnRef idx="2">
              <a:srgbClr val="6D82D1">
                <a:shade val="50000"/>
              </a:srgbClr>
            </a:lnRef>
            <a:fillRef idx="1">
              <a:srgbClr val="6D82D1"/>
            </a:fillRef>
            <a:effectRef idx="0">
              <a:srgbClr val="6D82D1"/>
            </a:effectRef>
            <a:fontRef idx="minor">
              <a:sysClr val="window" lastClr="FFFFFF"/>
            </a:fontRef>
          </p:style>
          <p:txBody>
            <a:bodyPr rtlCol="0" anchor="ctr">
              <a:normAutofit fontScale="25000" lnSpcReduction="20000"/>
            </a:bodyPr>
            <a:p>
              <a:pPr algn="ctr"/>
              <a:endParaRPr lang="zh-CN" altLang="en-US">
                <a:sym typeface="Arial" panose="020B0604020202020204" pitchFamily="34" charset="0"/>
              </a:endParaRPr>
            </a:p>
          </p:txBody>
        </p:sp>
      </p:grpSp>
      <p:sp>
        <p:nvSpPr>
          <p:cNvPr id="82" name="文本框 81"/>
          <p:cNvSpPr txBox="1"/>
          <p:nvPr>
            <p:custDataLst>
              <p:tags r:id="rId30"/>
            </p:custDataLst>
          </p:nvPr>
        </p:nvSpPr>
        <p:spPr>
          <a:xfrm>
            <a:off x="4516755" y="1500505"/>
            <a:ext cx="3498850" cy="1256030"/>
          </a:xfrm>
          <a:prstGeom prst="rect">
            <a:avLst/>
          </a:prstGeom>
          <a:noFill/>
        </p:spPr>
        <p:txBody>
          <a:bodyPr wrap="square" rtlCol="0">
            <a:normAutofit/>
          </a:bodyPr>
          <a:p>
            <a:pPr marL="342900" indent="-342900" algn="l">
              <a:buFont typeface="+mj-lt"/>
              <a:buAutoNum type="arabicPeriod"/>
            </a:pPr>
            <a:r>
              <a:rPr lang="zh-CN" altLang="en-US" b="1" dirty="0">
                <a:solidFill>
                  <a:srgbClr val="00B0F0"/>
                </a:solidFill>
                <a:sym typeface="Arial" panose="020B0604020202020204" pitchFamily="34" charset="0"/>
              </a:rPr>
              <a:t>完善制度环境，提供制度保障</a:t>
            </a:r>
            <a:endParaRPr lang="zh-CN" altLang="en-US" b="1" dirty="0">
              <a:solidFill>
                <a:srgbClr val="00B0F0"/>
              </a:solidFill>
              <a:sym typeface="Arial" panose="020B0604020202020204" pitchFamily="34" charset="0"/>
            </a:endParaRPr>
          </a:p>
          <a:p>
            <a:pPr marL="342900" indent="-342900" algn="l">
              <a:buFont typeface="+mj-lt"/>
              <a:buAutoNum type="arabicPeriod"/>
            </a:pPr>
            <a:r>
              <a:rPr lang="zh-CN" altLang="en-US" b="1" dirty="0">
                <a:solidFill>
                  <a:srgbClr val="00B0F0"/>
                </a:solidFill>
                <a:sym typeface="Arial" panose="020B0604020202020204" pitchFamily="34" charset="0"/>
              </a:rPr>
              <a:t>规范政府行为，尊重市场规律</a:t>
            </a:r>
            <a:endParaRPr lang="zh-CN" altLang="en-US" b="1" dirty="0">
              <a:solidFill>
                <a:srgbClr val="00B0F0"/>
              </a:solidFill>
              <a:sym typeface="Arial" panose="020B0604020202020204" pitchFamily="34" charset="0"/>
            </a:endParaRPr>
          </a:p>
          <a:p>
            <a:pPr marL="342900" indent="-342900" algn="l">
              <a:buFont typeface="+mj-lt"/>
              <a:buAutoNum type="arabicPeriod"/>
            </a:pPr>
            <a:r>
              <a:rPr lang="zh-CN" altLang="en-US" b="1" dirty="0">
                <a:solidFill>
                  <a:srgbClr val="00B0F0"/>
                </a:solidFill>
                <a:sym typeface="Arial" panose="020B0604020202020204" pitchFamily="34" charset="0"/>
              </a:rPr>
              <a:t>营造社会氛围，鼓励干事创业</a:t>
            </a:r>
            <a:endParaRPr lang="zh-CN" altLang="en-US" b="1" dirty="0">
              <a:solidFill>
                <a:srgbClr val="00B0F0"/>
              </a:solidFill>
              <a:sym typeface="Arial" panose="020B0604020202020204" pitchFamily="34" charset="0"/>
            </a:endParaRPr>
          </a:p>
          <a:p>
            <a:pPr marL="342900" indent="-342900" algn="l">
              <a:buFont typeface="+mj-lt"/>
              <a:buAutoNum type="arabicPeriod"/>
            </a:pPr>
            <a:r>
              <a:rPr lang="zh-CN" altLang="en-US" b="1" dirty="0">
                <a:solidFill>
                  <a:srgbClr val="00B0F0"/>
                </a:solidFill>
                <a:sym typeface="Arial" panose="020B0604020202020204" pitchFamily="34" charset="0"/>
              </a:rPr>
              <a:t>构建社会网络，活化社会资本</a:t>
            </a:r>
            <a:endParaRPr lang="zh-CN" altLang="en-US" b="1" dirty="0">
              <a:solidFill>
                <a:srgbClr val="00B0F0"/>
              </a:solidFill>
              <a:sym typeface="Arial" panose="020B0604020202020204" pitchFamily="34" charset="0"/>
            </a:endParaRPr>
          </a:p>
          <a:p>
            <a:pPr marL="342900" indent="-342900" algn="r"/>
            <a:endParaRPr lang="zh-CN" altLang="en-US" b="1" dirty="0">
              <a:solidFill>
                <a:srgbClr val="00B0F0"/>
              </a:solidFill>
              <a:sym typeface="Arial" panose="020B0604020202020204" pitchFamily="34" charset="0"/>
            </a:endParaRPr>
          </a:p>
        </p:txBody>
      </p:sp>
    </p:spTree>
    <p:custDataLst>
      <p:tags r:id="rId31"/>
    </p:custDataLst>
  </p:cSld>
  <p:clrMapOvr>
    <a:masterClrMapping/>
  </p:clrMapOvr>
  <mc:AlternateContent xmlns:mc="http://schemas.openxmlformats.org/markup-compatibility/2006">
    <mc:Choice xmlns:p14="http://schemas.microsoft.com/office/powerpoint/2010/main" Requires="p14">
      <p:transition spd="slow" p14:dur="2000">
        <p:wipe dir="r"/>
      </p:transition>
    </mc:Choice>
    <mc:Fallback>
      <p:transition spd="slow">
        <p:wipe dir="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1" name="矩形 10"/>
          <p:cNvSpPr/>
          <p:nvPr/>
        </p:nvSpPr>
        <p:spPr>
          <a:xfrm>
            <a:off x="2330450" y="495935"/>
            <a:ext cx="7822565" cy="765175"/>
          </a:xfrm>
          <a:prstGeom prst="rect">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3200" b="1" spc="300">
                <a:solidFill>
                  <a:schemeClr val="bg1"/>
                </a:solidFill>
                <a:uFillTx/>
                <a:latin typeface="+mn-ea"/>
                <a:cs typeface="+mn-ea"/>
              </a:rPr>
              <a:t>（二）改革开放后</a:t>
            </a:r>
            <a:r>
              <a:rPr lang="en-US" altLang="zh-CN" sz="3200" b="1" spc="300">
                <a:solidFill>
                  <a:schemeClr val="bg1"/>
                </a:solidFill>
                <a:uFillTx/>
                <a:latin typeface="+mn-ea"/>
                <a:cs typeface="+mn-ea"/>
              </a:rPr>
              <a:t>4</a:t>
            </a:r>
            <a:r>
              <a:rPr lang="en-US" altLang="zh-CN" sz="3200" b="1" spc="300">
                <a:solidFill>
                  <a:schemeClr val="bg1"/>
                </a:solidFill>
                <a:uFillTx/>
                <a:latin typeface="+mn-ea"/>
                <a:cs typeface="+mn-ea"/>
              </a:rPr>
              <a:t>0</a:t>
            </a:r>
            <a:r>
              <a:rPr lang="zh-CN" altLang="en-US" sz="3200" b="1" spc="300">
                <a:solidFill>
                  <a:schemeClr val="bg1"/>
                </a:solidFill>
                <a:uFillTx/>
                <a:latin typeface="+mn-ea"/>
                <a:cs typeface="+mn-ea"/>
              </a:rPr>
              <a:t>年的发展历程</a:t>
            </a:r>
            <a:endParaRPr lang="zh-CN" altLang="en-US" sz="3200" b="1" spc="300">
              <a:solidFill>
                <a:schemeClr val="bg1"/>
              </a:solidFill>
              <a:uFillTx/>
              <a:latin typeface="+mn-ea"/>
              <a:cs typeface="+mn-ea"/>
            </a:endParaRPr>
          </a:p>
        </p:txBody>
      </p:sp>
      <p:sp>
        <p:nvSpPr>
          <p:cNvPr id="3" name="任意多边形 2"/>
          <p:cNvSpPr/>
          <p:nvPr>
            <p:custDataLst>
              <p:tags r:id="rId1"/>
            </p:custDataLst>
          </p:nvPr>
        </p:nvSpPr>
        <p:spPr>
          <a:xfrm>
            <a:off x="3058795" y="2812415"/>
            <a:ext cx="6296660" cy="1242060"/>
          </a:xfrm>
          <a:custGeom>
            <a:avLst/>
            <a:gdLst>
              <a:gd name="connsiteX0" fmla="*/ 0 w 7013359"/>
              <a:gd name="connsiteY0" fmla="*/ 1420427 h 1420427"/>
              <a:gd name="connsiteX1" fmla="*/ 1420427 w 7013359"/>
              <a:gd name="connsiteY1" fmla="*/ 790113 h 1420427"/>
              <a:gd name="connsiteX2" fmla="*/ 7013359 w 7013359"/>
              <a:gd name="connsiteY2" fmla="*/ 0 h 1420427"/>
              <a:gd name="connsiteX3" fmla="*/ 7013359 w 7013359"/>
              <a:gd name="connsiteY3" fmla="*/ 0 h 1420427"/>
              <a:gd name="connsiteX0-1" fmla="*/ 0 w 7013359"/>
              <a:gd name="connsiteY0-2" fmla="*/ 1420427 h 1420427"/>
              <a:gd name="connsiteX1-3" fmla="*/ 1313894 w 7013359"/>
              <a:gd name="connsiteY1-4" fmla="*/ 878889 h 1420427"/>
              <a:gd name="connsiteX2-5" fmla="*/ 7013359 w 7013359"/>
              <a:gd name="connsiteY2-6" fmla="*/ 0 h 1420427"/>
              <a:gd name="connsiteX3-7" fmla="*/ 7013359 w 7013359"/>
              <a:gd name="connsiteY3-8" fmla="*/ 0 h 1420427"/>
              <a:gd name="connsiteX0-9" fmla="*/ 0 w 7013359"/>
              <a:gd name="connsiteY0-10" fmla="*/ 1420427 h 1420427"/>
              <a:gd name="connsiteX1-11" fmla="*/ 1313894 w 7013359"/>
              <a:gd name="connsiteY1-12" fmla="*/ 878889 h 1420427"/>
              <a:gd name="connsiteX2-13" fmla="*/ 7013359 w 7013359"/>
              <a:gd name="connsiteY2-14" fmla="*/ 0 h 1420427"/>
              <a:gd name="connsiteX3-15" fmla="*/ 7013359 w 7013359"/>
              <a:gd name="connsiteY3-16" fmla="*/ 0 h 1420427"/>
              <a:gd name="connsiteX0-17" fmla="*/ 0 w 7013359"/>
              <a:gd name="connsiteY0-18" fmla="*/ 1420427 h 1420427"/>
              <a:gd name="connsiteX1-19" fmla="*/ 1313894 w 7013359"/>
              <a:gd name="connsiteY1-20" fmla="*/ 878889 h 1420427"/>
              <a:gd name="connsiteX2-21" fmla="*/ 2840854 w 7013359"/>
              <a:gd name="connsiteY2-22" fmla="*/ 701336 h 1420427"/>
              <a:gd name="connsiteX3-23" fmla="*/ 7013359 w 7013359"/>
              <a:gd name="connsiteY3-24" fmla="*/ 0 h 1420427"/>
              <a:gd name="connsiteX4" fmla="*/ 7013359 w 7013359"/>
              <a:gd name="connsiteY4" fmla="*/ 0 h 1420427"/>
              <a:gd name="connsiteX0-25" fmla="*/ 0 w 7013359"/>
              <a:gd name="connsiteY0-26" fmla="*/ 1420427 h 1420427"/>
              <a:gd name="connsiteX1-27" fmla="*/ 1313894 w 7013359"/>
              <a:gd name="connsiteY1-28" fmla="*/ 878889 h 1420427"/>
              <a:gd name="connsiteX2-29" fmla="*/ 2974019 w 7013359"/>
              <a:gd name="connsiteY2-30" fmla="*/ 1127464 h 1420427"/>
              <a:gd name="connsiteX3-31" fmla="*/ 7013359 w 7013359"/>
              <a:gd name="connsiteY3-32" fmla="*/ 0 h 1420427"/>
              <a:gd name="connsiteX4-33" fmla="*/ 7013359 w 7013359"/>
              <a:gd name="connsiteY4-34" fmla="*/ 0 h 1420427"/>
              <a:gd name="connsiteX0-35" fmla="*/ 0 w 7013359"/>
              <a:gd name="connsiteY0-36" fmla="*/ 1420427 h 1420427"/>
              <a:gd name="connsiteX1-37" fmla="*/ 1313894 w 7013359"/>
              <a:gd name="connsiteY1-38" fmla="*/ 878889 h 1420427"/>
              <a:gd name="connsiteX2-39" fmla="*/ 2974019 w 7013359"/>
              <a:gd name="connsiteY2-40" fmla="*/ 1127464 h 1420427"/>
              <a:gd name="connsiteX3-41" fmla="*/ 4429957 w 7013359"/>
              <a:gd name="connsiteY3-42" fmla="*/ 763480 h 1420427"/>
              <a:gd name="connsiteX4-43" fmla="*/ 7013359 w 7013359"/>
              <a:gd name="connsiteY4-44" fmla="*/ 0 h 1420427"/>
              <a:gd name="connsiteX5" fmla="*/ 7013359 w 7013359"/>
              <a:gd name="connsiteY5" fmla="*/ 0 h 1420427"/>
              <a:gd name="connsiteX0-45" fmla="*/ 0 w 7013359"/>
              <a:gd name="connsiteY0-46" fmla="*/ 1420427 h 1420427"/>
              <a:gd name="connsiteX1-47" fmla="*/ 1313894 w 7013359"/>
              <a:gd name="connsiteY1-48" fmla="*/ 878889 h 1420427"/>
              <a:gd name="connsiteX2-49" fmla="*/ 2974019 w 7013359"/>
              <a:gd name="connsiteY2-50" fmla="*/ 1127464 h 1420427"/>
              <a:gd name="connsiteX3-51" fmla="*/ 4279036 w 7013359"/>
              <a:gd name="connsiteY3-52" fmla="*/ 541538 h 1420427"/>
              <a:gd name="connsiteX4-53" fmla="*/ 7013359 w 7013359"/>
              <a:gd name="connsiteY4-54" fmla="*/ 0 h 1420427"/>
              <a:gd name="connsiteX5-55" fmla="*/ 7013359 w 7013359"/>
              <a:gd name="connsiteY5-56" fmla="*/ 0 h 1420427"/>
              <a:gd name="connsiteX0-57" fmla="*/ 0 w 7013359"/>
              <a:gd name="connsiteY0-58" fmla="*/ 1420427 h 1420427"/>
              <a:gd name="connsiteX1-59" fmla="*/ 1313894 w 7013359"/>
              <a:gd name="connsiteY1-60" fmla="*/ 878889 h 1420427"/>
              <a:gd name="connsiteX2-61" fmla="*/ 2974019 w 7013359"/>
              <a:gd name="connsiteY2-62" fmla="*/ 1127464 h 1420427"/>
              <a:gd name="connsiteX3-63" fmla="*/ 4243525 w 7013359"/>
              <a:gd name="connsiteY3-64" fmla="*/ 523783 h 1420427"/>
              <a:gd name="connsiteX4-65" fmla="*/ 7013359 w 7013359"/>
              <a:gd name="connsiteY4-66" fmla="*/ 0 h 1420427"/>
              <a:gd name="connsiteX5-67" fmla="*/ 7013359 w 7013359"/>
              <a:gd name="connsiteY5-68" fmla="*/ 0 h 1420427"/>
              <a:gd name="connsiteX0-69" fmla="*/ 0 w 7013359"/>
              <a:gd name="connsiteY0-70" fmla="*/ 1420427 h 1420427"/>
              <a:gd name="connsiteX1-71" fmla="*/ 1313894 w 7013359"/>
              <a:gd name="connsiteY1-72" fmla="*/ 878889 h 1420427"/>
              <a:gd name="connsiteX2-73" fmla="*/ 2974019 w 7013359"/>
              <a:gd name="connsiteY2-74" fmla="*/ 1127464 h 1420427"/>
              <a:gd name="connsiteX3-75" fmla="*/ 4243525 w 7013359"/>
              <a:gd name="connsiteY3-76" fmla="*/ 523783 h 1420427"/>
              <a:gd name="connsiteX4-77" fmla="*/ 5690586 w 7013359"/>
              <a:gd name="connsiteY4-78" fmla="*/ 221942 h 1420427"/>
              <a:gd name="connsiteX5-79" fmla="*/ 7013359 w 7013359"/>
              <a:gd name="connsiteY5-80" fmla="*/ 0 h 1420427"/>
              <a:gd name="connsiteX6" fmla="*/ 7013359 w 7013359"/>
              <a:gd name="connsiteY6" fmla="*/ 0 h 1420427"/>
              <a:gd name="connsiteX0-81" fmla="*/ 0 w 7013359"/>
              <a:gd name="connsiteY0-82" fmla="*/ 1420427 h 1420427"/>
              <a:gd name="connsiteX1-83" fmla="*/ 1313894 w 7013359"/>
              <a:gd name="connsiteY1-84" fmla="*/ 878889 h 1420427"/>
              <a:gd name="connsiteX2-85" fmla="*/ 2974019 w 7013359"/>
              <a:gd name="connsiteY2-86" fmla="*/ 1127464 h 1420427"/>
              <a:gd name="connsiteX3-87" fmla="*/ 4243525 w 7013359"/>
              <a:gd name="connsiteY3-88" fmla="*/ 523783 h 1420427"/>
              <a:gd name="connsiteX4-89" fmla="*/ 5734974 w 7013359"/>
              <a:gd name="connsiteY4-90" fmla="*/ 346229 h 1420427"/>
              <a:gd name="connsiteX5-91" fmla="*/ 7013359 w 7013359"/>
              <a:gd name="connsiteY5-92" fmla="*/ 0 h 1420427"/>
              <a:gd name="connsiteX6-93" fmla="*/ 7013359 w 7013359"/>
              <a:gd name="connsiteY6-94" fmla="*/ 0 h 1420427"/>
              <a:gd name="connsiteX0-95" fmla="*/ 0 w 7013359"/>
              <a:gd name="connsiteY0-96" fmla="*/ 1420427 h 1420427"/>
              <a:gd name="connsiteX1-97" fmla="*/ 1313894 w 7013359"/>
              <a:gd name="connsiteY1-98" fmla="*/ 878889 h 1420427"/>
              <a:gd name="connsiteX2-99" fmla="*/ 2974019 w 7013359"/>
              <a:gd name="connsiteY2-100" fmla="*/ 1127464 h 1420427"/>
              <a:gd name="connsiteX3-101" fmla="*/ 4243525 w 7013359"/>
              <a:gd name="connsiteY3-102" fmla="*/ 523783 h 1420427"/>
              <a:gd name="connsiteX4-103" fmla="*/ 5734974 w 7013359"/>
              <a:gd name="connsiteY4-104" fmla="*/ 346229 h 1420427"/>
              <a:gd name="connsiteX5-105" fmla="*/ 7013359 w 7013359"/>
              <a:gd name="connsiteY5-106" fmla="*/ 0 h 1420427"/>
              <a:gd name="connsiteX6-107" fmla="*/ 7013359 w 7013359"/>
              <a:gd name="connsiteY6-108" fmla="*/ 0 h 1420427"/>
              <a:gd name="connsiteX0-109" fmla="*/ 0 w 7013359"/>
              <a:gd name="connsiteY0-110" fmla="*/ 1420427 h 1420427"/>
              <a:gd name="connsiteX1-111" fmla="*/ 1340527 w 7013359"/>
              <a:gd name="connsiteY1-112" fmla="*/ 887766 h 1420427"/>
              <a:gd name="connsiteX2-113" fmla="*/ 2974019 w 7013359"/>
              <a:gd name="connsiteY2-114" fmla="*/ 1127464 h 1420427"/>
              <a:gd name="connsiteX3-115" fmla="*/ 4243525 w 7013359"/>
              <a:gd name="connsiteY3-116" fmla="*/ 523783 h 1420427"/>
              <a:gd name="connsiteX4-117" fmla="*/ 5734974 w 7013359"/>
              <a:gd name="connsiteY4-118" fmla="*/ 346229 h 1420427"/>
              <a:gd name="connsiteX5-119" fmla="*/ 7013359 w 7013359"/>
              <a:gd name="connsiteY5-120" fmla="*/ 0 h 1420427"/>
              <a:gd name="connsiteX6-121" fmla="*/ 7013359 w 7013359"/>
              <a:gd name="connsiteY6-122" fmla="*/ 0 h 1420427"/>
              <a:gd name="connsiteX0-123" fmla="*/ 0 w 7013359"/>
              <a:gd name="connsiteY0-124" fmla="*/ 1420427 h 1420427"/>
              <a:gd name="connsiteX1-125" fmla="*/ 1340527 w 7013359"/>
              <a:gd name="connsiteY1-126" fmla="*/ 887766 h 1420427"/>
              <a:gd name="connsiteX2-127" fmla="*/ 2807332 w 7013359"/>
              <a:gd name="connsiteY2-128" fmla="*/ 1132227 h 1420427"/>
              <a:gd name="connsiteX3-129" fmla="*/ 4243525 w 7013359"/>
              <a:gd name="connsiteY3-130" fmla="*/ 523783 h 1420427"/>
              <a:gd name="connsiteX4-131" fmla="*/ 5734974 w 7013359"/>
              <a:gd name="connsiteY4-132" fmla="*/ 346229 h 1420427"/>
              <a:gd name="connsiteX5-133" fmla="*/ 7013359 w 7013359"/>
              <a:gd name="connsiteY5-134" fmla="*/ 0 h 1420427"/>
              <a:gd name="connsiteX6-135" fmla="*/ 7013359 w 7013359"/>
              <a:gd name="connsiteY6-136" fmla="*/ 0 h 1420427"/>
              <a:gd name="connsiteX0-137" fmla="*/ 0 w 7013359"/>
              <a:gd name="connsiteY0-138" fmla="*/ 1420427 h 1420427"/>
              <a:gd name="connsiteX1-139" fmla="*/ 1340527 w 7013359"/>
              <a:gd name="connsiteY1-140" fmla="*/ 887766 h 1420427"/>
              <a:gd name="connsiteX2-141" fmla="*/ 2807332 w 7013359"/>
              <a:gd name="connsiteY2-142" fmla="*/ 1132227 h 1420427"/>
              <a:gd name="connsiteX3-143" fmla="*/ 4281625 w 7013359"/>
              <a:gd name="connsiteY3-144" fmla="*/ 533308 h 1420427"/>
              <a:gd name="connsiteX4-145" fmla="*/ 5734974 w 7013359"/>
              <a:gd name="connsiteY4-146" fmla="*/ 346229 h 1420427"/>
              <a:gd name="connsiteX5-147" fmla="*/ 7013359 w 7013359"/>
              <a:gd name="connsiteY5-148" fmla="*/ 0 h 1420427"/>
              <a:gd name="connsiteX6-149" fmla="*/ 7013359 w 7013359"/>
              <a:gd name="connsiteY6-150" fmla="*/ 0 h 1420427"/>
              <a:gd name="connsiteX0-151" fmla="*/ 0 w 7013359"/>
              <a:gd name="connsiteY0-152" fmla="*/ 1420427 h 1420427"/>
              <a:gd name="connsiteX1-153" fmla="*/ 1340527 w 7013359"/>
              <a:gd name="connsiteY1-154" fmla="*/ 887766 h 1420427"/>
              <a:gd name="connsiteX2-155" fmla="*/ 2807332 w 7013359"/>
              <a:gd name="connsiteY2-156" fmla="*/ 1132227 h 1420427"/>
              <a:gd name="connsiteX3-157" fmla="*/ 4281625 w 7013359"/>
              <a:gd name="connsiteY3-158" fmla="*/ 533308 h 1420427"/>
              <a:gd name="connsiteX4-159" fmla="*/ 5734974 w 7013359"/>
              <a:gd name="connsiteY4-160" fmla="*/ 346229 h 1420427"/>
              <a:gd name="connsiteX5-161" fmla="*/ 7013359 w 7013359"/>
              <a:gd name="connsiteY5-162" fmla="*/ 0 h 1420427"/>
              <a:gd name="connsiteX6-163" fmla="*/ 7013359 w 7013359"/>
              <a:gd name="connsiteY6-164" fmla="*/ 0 h 1420427"/>
              <a:gd name="connsiteX0-165" fmla="*/ 0 w 7013359"/>
              <a:gd name="connsiteY0-166" fmla="*/ 1420427 h 1420427"/>
              <a:gd name="connsiteX1-167" fmla="*/ 1340527 w 7013359"/>
              <a:gd name="connsiteY1-168" fmla="*/ 887766 h 1420427"/>
              <a:gd name="connsiteX2-169" fmla="*/ 2807332 w 7013359"/>
              <a:gd name="connsiteY2-170" fmla="*/ 1132227 h 1420427"/>
              <a:gd name="connsiteX3-171" fmla="*/ 4262575 w 7013359"/>
              <a:gd name="connsiteY3-172" fmla="*/ 538070 h 1420427"/>
              <a:gd name="connsiteX4-173" fmla="*/ 5734974 w 7013359"/>
              <a:gd name="connsiteY4-174" fmla="*/ 346229 h 1420427"/>
              <a:gd name="connsiteX5-175" fmla="*/ 7013359 w 7013359"/>
              <a:gd name="connsiteY5-176" fmla="*/ 0 h 1420427"/>
              <a:gd name="connsiteX6-177" fmla="*/ 7013359 w 7013359"/>
              <a:gd name="connsiteY6-178" fmla="*/ 0 h 1420427"/>
              <a:gd name="connsiteX0-179" fmla="*/ 0 w 7013359"/>
              <a:gd name="connsiteY0-180" fmla="*/ 1420427 h 1420427"/>
              <a:gd name="connsiteX1-181" fmla="*/ 1340527 w 7013359"/>
              <a:gd name="connsiteY1-182" fmla="*/ 887766 h 1420427"/>
              <a:gd name="connsiteX2-183" fmla="*/ 2807332 w 7013359"/>
              <a:gd name="connsiteY2-184" fmla="*/ 1132227 h 1420427"/>
              <a:gd name="connsiteX3-185" fmla="*/ 4276863 w 7013359"/>
              <a:gd name="connsiteY3-186" fmla="*/ 530927 h 1420427"/>
              <a:gd name="connsiteX4-187" fmla="*/ 5734974 w 7013359"/>
              <a:gd name="connsiteY4-188" fmla="*/ 346229 h 1420427"/>
              <a:gd name="connsiteX5-189" fmla="*/ 7013359 w 7013359"/>
              <a:gd name="connsiteY5-190" fmla="*/ 0 h 1420427"/>
              <a:gd name="connsiteX6-191" fmla="*/ 7013359 w 7013359"/>
              <a:gd name="connsiteY6-192" fmla="*/ 0 h 1420427"/>
              <a:gd name="connsiteX0-193" fmla="*/ 0 w 7013359"/>
              <a:gd name="connsiteY0-194" fmla="*/ 1420427 h 1420427"/>
              <a:gd name="connsiteX1-195" fmla="*/ 1340527 w 7013359"/>
              <a:gd name="connsiteY1-196" fmla="*/ 887766 h 1420427"/>
              <a:gd name="connsiteX2-197" fmla="*/ 2807332 w 7013359"/>
              <a:gd name="connsiteY2-198" fmla="*/ 1132227 h 1420427"/>
              <a:gd name="connsiteX3-199" fmla="*/ 4276863 w 7013359"/>
              <a:gd name="connsiteY3-200" fmla="*/ 530927 h 1420427"/>
              <a:gd name="connsiteX4-201" fmla="*/ 5734974 w 7013359"/>
              <a:gd name="connsiteY4-202" fmla="*/ 346229 h 1420427"/>
              <a:gd name="connsiteX5-203" fmla="*/ 7013359 w 7013359"/>
              <a:gd name="connsiteY5-204" fmla="*/ 0 h 1420427"/>
              <a:gd name="connsiteX6-205" fmla="*/ 7013359 w 7013359"/>
              <a:gd name="connsiteY6-206" fmla="*/ 0 h 1420427"/>
              <a:gd name="connsiteX0-207" fmla="*/ 0 w 7013359"/>
              <a:gd name="connsiteY0-208" fmla="*/ 1420427 h 1420427"/>
              <a:gd name="connsiteX1-209" fmla="*/ 1340527 w 7013359"/>
              <a:gd name="connsiteY1-210" fmla="*/ 887766 h 1420427"/>
              <a:gd name="connsiteX2-211" fmla="*/ 2807332 w 7013359"/>
              <a:gd name="connsiteY2-212" fmla="*/ 1132227 h 1420427"/>
              <a:gd name="connsiteX3-213" fmla="*/ 4276863 w 7013359"/>
              <a:gd name="connsiteY3-214" fmla="*/ 530927 h 1420427"/>
              <a:gd name="connsiteX4-215" fmla="*/ 5734974 w 7013359"/>
              <a:gd name="connsiteY4-216" fmla="*/ 346229 h 1420427"/>
              <a:gd name="connsiteX5-217" fmla="*/ 7013359 w 7013359"/>
              <a:gd name="connsiteY5-218" fmla="*/ 0 h 1420427"/>
              <a:gd name="connsiteX6-219" fmla="*/ 7013359 w 7013359"/>
              <a:gd name="connsiteY6-220" fmla="*/ 0 h 1420427"/>
              <a:gd name="connsiteX0-221" fmla="*/ 0 w 7013359"/>
              <a:gd name="connsiteY0-222" fmla="*/ 1420427 h 1420427"/>
              <a:gd name="connsiteX1-223" fmla="*/ 1340527 w 7013359"/>
              <a:gd name="connsiteY1-224" fmla="*/ 887766 h 1420427"/>
              <a:gd name="connsiteX2-225" fmla="*/ 2807332 w 7013359"/>
              <a:gd name="connsiteY2-226" fmla="*/ 1132227 h 1420427"/>
              <a:gd name="connsiteX3-227" fmla="*/ 4276863 w 7013359"/>
              <a:gd name="connsiteY3-228" fmla="*/ 530927 h 1420427"/>
              <a:gd name="connsiteX4-229" fmla="*/ 5734974 w 7013359"/>
              <a:gd name="connsiteY4-230" fmla="*/ 346229 h 1420427"/>
              <a:gd name="connsiteX5-231" fmla="*/ 7013359 w 7013359"/>
              <a:gd name="connsiteY5-232" fmla="*/ 0 h 1420427"/>
              <a:gd name="connsiteX6-233" fmla="*/ 7013359 w 7013359"/>
              <a:gd name="connsiteY6-234" fmla="*/ 0 h 1420427"/>
              <a:gd name="connsiteX0-235" fmla="*/ 0 w 7013359"/>
              <a:gd name="connsiteY0-236" fmla="*/ 1420427 h 1420427"/>
              <a:gd name="connsiteX1-237" fmla="*/ 1340527 w 7013359"/>
              <a:gd name="connsiteY1-238" fmla="*/ 887766 h 1420427"/>
              <a:gd name="connsiteX2-239" fmla="*/ 2807332 w 7013359"/>
              <a:gd name="connsiteY2-240" fmla="*/ 1132227 h 1420427"/>
              <a:gd name="connsiteX3-241" fmla="*/ 4276863 w 7013359"/>
              <a:gd name="connsiteY3-242" fmla="*/ 530927 h 1420427"/>
              <a:gd name="connsiteX4-243" fmla="*/ 5734974 w 7013359"/>
              <a:gd name="connsiteY4-244" fmla="*/ 346229 h 1420427"/>
              <a:gd name="connsiteX5-245" fmla="*/ 7013359 w 7013359"/>
              <a:gd name="connsiteY5-246" fmla="*/ 0 h 1420427"/>
              <a:gd name="connsiteX6-247" fmla="*/ 7013359 w 7013359"/>
              <a:gd name="connsiteY6-248" fmla="*/ 0 h 1420427"/>
              <a:gd name="connsiteX0-249" fmla="*/ 0 w 7013359"/>
              <a:gd name="connsiteY0-250" fmla="*/ 1420427 h 1420427"/>
              <a:gd name="connsiteX1-251" fmla="*/ 1340527 w 7013359"/>
              <a:gd name="connsiteY1-252" fmla="*/ 887766 h 1420427"/>
              <a:gd name="connsiteX2-253" fmla="*/ 2807332 w 7013359"/>
              <a:gd name="connsiteY2-254" fmla="*/ 1132227 h 1420427"/>
              <a:gd name="connsiteX3-255" fmla="*/ 4276863 w 7013359"/>
              <a:gd name="connsiteY3-256" fmla="*/ 530927 h 1420427"/>
              <a:gd name="connsiteX4-257" fmla="*/ 5734974 w 7013359"/>
              <a:gd name="connsiteY4-258" fmla="*/ 346229 h 1420427"/>
              <a:gd name="connsiteX5-259" fmla="*/ 7013359 w 7013359"/>
              <a:gd name="connsiteY5-260" fmla="*/ 0 h 1420427"/>
              <a:gd name="connsiteX6-261" fmla="*/ 7013359 w 7013359"/>
              <a:gd name="connsiteY6-262" fmla="*/ 0 h 1420427"/>
              <a:gd name="connsiteX0-263" fmla="*/ 0 w 7013359"/>
              <a:gd name="connsiteY0-264" fmla="*/ 1420427 h 1420427"/>
              <a:gd name="connsiteX1-265" fmla="*/ 1340527 w 7013359"/>
              <a:gd name="connsiteY1-266" fmla="*/ 887766 h 1420427"/>
              <a:gd name="connsiteX2-267" fmla="*/ 2807332 w 7013359"/>
              <a:gd name="connsiteY2-268" fmla="*/ 1132227 h 1420427"/>
              <a:gd name="connsiteX3-269" fmla="*/ 4276863 w 7013359"/>
              <a:gd name="connsiteY3-270" fmla="*/ 530927 h 1420427"/>
              <a:gd name="connsiteX4-271" fmla="*/ 5734974 w 7013359"/>
              <a:gd name="connsiteY4-272" fmla="*/ 346229 h 1420427"/>
              <a:gd name="connsiteX5-273" fmla="*/ 7013359 w 7013359"/>
              <a:gd name="connsiteY5-274" fmla="*/ 0 h 1420427"/>
              <a:gd name="connsiteX6-275" fmla="*/ 7013359 w 7013359"/>
              <a:gd name="connsiteY6-276" fmla="*/ 0 h 1420427"/>
              <a:gd name="connsiteX0-277" fmla="*/ 0 w 7013359"/>
              <a:gd name="connsiteY0-278" fmla="*/ 1420427 h 1420427"/>
              <a:gd name="connsiteX1-279" fmla="*/ 1340527 w 7013359"/>
              <a:gd name="connsiteY1-280" fmla="*/ 887766 h 1420427"/>
              <a:gd name="connsiteX2-281" fmla="*/ 2807332 w 7013359"/>
              <a:gd name="connsiteY2-282" fmla="*/ 1132227 h 1420427"/>
              <a:gd name="connsiteX3-283" fmla="*/ 4276863 w 7013359"/>
              <a:gd name="connsiteY3-284" fmla="*/ 530927 h 1420427"/>
              <a:gd name="connsiteX4-285" fmla="*/ 5734974 w 7013359"/>
              <a:gd name="connsiteY4-286" fmla="*/ 585926 h 1420427"/>
              <a:gd name="connsiteX5-287" fmla="*/ 7013359 w 7013359"/>
              <a:gd name="connsiteY5-288" fmla="*/ 0 h 1420427"/>
              <a:gd name="connsiteX6-289" fmla="*/ 7013359 w 7013359"/>
              <a:gd name="connsiteY6-290" fmla="*/ 0 h 1420427"/>
              <a:gd name="connsiteX0-291" fmla="*/ 0 w 7013359"/>
              <a:gd name="connsiteY0-292" fmla="*/ 1420427 h 1420427"/>
              <a:gd name="connsiteX1-293" fmla="*/ 1340527 w 7013359"/>
              <a:gd name="connsiteY1-294" fmla="*/ 887766 h 1420427"/>
              <a:gd name="connsiteX2-295" fmla="*/ 2807332 w 7013359"/>
              <a:gd name="connsiteY2-296" fmla="*/ 1132227 h 1420427"/>
              <a:gd name="connsiteX3-297" fmla="*/ 4276863 w 7013359"/>
              <a:gd name="connsiteY3-298" fmla="*/ 530927 h 1420427"/>
              <a:gd name="connsiteX4-299" fmla="*/ 5734974 w 7013359"/>
              <a:gd name="connsiteY4-300" fmla="*/ 585926 h 1420427"/>
              <a:gd name="connsiteX5-301" fmla="*/ 7013359 w 7013359"/>
              <a:gd name="connsiteY5-302" fmla="*/ 0 h 1420427"/>
              <a:gd name="connsiteX6-303" fmla="*/ 7013359 w 7013359"/>
              <a:gd name="connsiteY6-304" fmla="*/ 0 h 1420427"/>
              <a:gd name="connsiteX0-305" fmla="*/ 0 w 7013359"/>
              <a:gd name="connsiteY0-306" fmla="*/ 1420427 h 1420427"/>
              <a:gd name="connsiteX1-307" fmla="*/ 1340527 w 7013359"/>
              <a:gd name="connsiteY1-308" fmla="*/ 887766 h 1420427"/>
              <a:gd name="connsiteX2-309" fmla="*/ 2807332 w 7013359"/>
              <a:gd name="connsiteY2-310" fmla="*/ 1132227 h 1420427"/>
              <a:gd name="connsiteX3-311" fmla="*/ 4276863 w 7013359"/>
              <a:gd name="connsiteY3-312" fmla="*/ 530927 h 1420427"/>
              <a:gd name="connsiteX4-313" fmla="*/ 5734974 w 7013359"/>
              <a:gd name="connsiteY4-314" fmla="*/ 585926 h 1420427"/>
              <a:gd name="connsiteX5-315" fmla="*/ 7013359 w 7013359"/>
              <a:gd name="connsiteY5-316" fmla="*/ 0 h 1420427"/>
              <a:gd name="connsiteX6-317" fmla="*/ 7013359 w 7013359"/>
              <a:gd name="connsiteY6-318" fmla="*/ 0 h 1420427"/>
              <a:gd name="connsiteX0-319" fmla="*/ 0 w 7013359"/>
              <a:gd name="connsiteY0-320" fmla="*/ 1420427 h 1420427"/>
              <a:gd name="connsiteX1-321" fmla="*/ 1340527 w 7013359"/>
              <a:gd name="connsiteY1-322" fmla="*/ 887766 h 1420427"/>
              <a:gd name="connsiteX2-323" fmla="*/ 2807332 w 7013359"/>
              <a:gd name="connsiteY2-324" fmla="*/ 1132227 h 1420427"/>
              <a:gd name="connsiteX3-325" fmla="*/ 4276863 w 7013359"/>
              <a:gd name="connsiteY3-326" fmla="*/ 530927 h 1420427"/>
              <a:gd name="connsiteX4-327" fmla="*/ 5734974 w 7013359"/>
              <a:gd name="connsiteY4-328" fmla="*/ 585926 h 1420427"/>
              <a:gd name="connsiteX5-329" fmla="*/ 7013359 w 7013359"/>
              <a:gd name="connsiteY5-330" fmla="*/ 0 h 1420427"/>
              <a:gd name="connsiteX6-331" fmla="*/ 7013359 w 7013359"/>
              <a:gd name="connsiteY6-332" fmla="*/ 0 h 1420427"/>
              <a:gd name="connsiteX0-333" fmla="*/ 0 w 7013359"/>
              <a:gd name="connsiteY0-334" fmla="*/ 1420427 h 1420427"/>
              <a:gd name="connsiteX1-335" fmla="*/ 1340527 w 7013359"/>
              <a:gd name="connsiteY1-336" fmla="*/ 887766 h 1420427"/>
              <a:gd name="connsiteX2-337" fmla="*/ 2807332 w 7013359"/>
              <a:gd name="connsiteY2-338" fmla="*/ 1132227 h 1420427"/>
              <a:gd name="connsiteX3-339" fmla="*/ 4276863 w 7013359"/>
              <a:gd name="connsiteY3-340" fmla="*/ 530927 h 1420427"/>
              <a:gd name="connsiteX4-341" fmla="*/ 5734974 w 7013359"/>
              <a:gd name="connsiteY4-342" fmla="*/ 585926 h 1420427"/>
              <a:gd name="connsiteX5-343" fmla="*/ 7013359 w 7013359"/>
              <a:gd name="connsiteY5-344" fmla="*/ 0 h 1420427"/>
              <a:gd name="connsiteX6-345" fmla="*/ 7013359 w 7013359"/>
              <a:gd name="connsiteY6-346" fmla="*/ 0 h 1420427"/>
              <a:gd name="connsiteX0-347" fmla="*/ 0 w 7013359"/>
              <a:gd name="connsiteY0-348" fmla="*/ 1420427 h 1420427"/>
              <a:gd name="connsiteX1-349" fmla="*/ 1340527 w 7013359"/>
              <a:gd name="connsiteY1-350" fmla="*/ 887766 h 1420427"/>
              <a:gd name="connsiteX2-351" fmla="*/ 2807332 w 7013359"/>
              <a:gd name="connsiteY2-352" fmla="*/ 1132227 h 1420427"/>
              <a:gd name="connsiteX3-353" fmla="*/ 4276863 w 7013359"/>
              <a:gd name="connsiteY3-354" fmla="*/ 530927 h 1420427"/>
              <a:gd name="connsiteX4-355" fmla="*/ 5734974 w 7013359"/>
              <a:gd name="connsiteY4-356" fmla="*/ 585926 h 1420427"/>
              <a:gd name="connsiteX5-357" fmla="*/ 7013359 w 7013359"/>
              <a:gd name="connsiteY5-358" fmla="*/ 0 h 1420427"/>
              <a:gd name="connsiteX6-359" fmla="*/ 7013359 w 7013359"/>
              <a:gd name="connsiteY6-360" fmla="*/ 0 h 1420427"/>
              <a:gd name="connsiteX0-361" fmla="*/ 0 w 7013359"/>
              <a:gd name="connsiteY0-362" fmla="*/ 1420427 h 1420427"/>
              <a:gd name="connsiteX1-363" fmla="*/ 1340527 w 7013359"/>
              <a:gd name="connsiteY1-364" fmla="*/ 887766 h 1420427"/>
              <a:gd name="connsiteX2-365" fmla="*/ 2807332 w 7013359"/>
              <a:gd name="connsiteY2-366" fmla="*/ 1132227 h 1420427"/>
              <a:gd name="connsiteX3-367" fmla="*/ 4276863 w 7013359"/>
              <a:gd name="connsiteY3-368" fmla="*/ 530927 h 1420427"/>
              <a:gd name="connsiteX4-369" fmla="*/ 5734974 w 7013359"/>
              <a:gd name="connsiteY4-370" fmla="*/ 585926 h 1420427"/>
              <a:gd name="connsiteX5-371" fmla="*/ 7013359 w 7013359"/>
              <a:gd name="connsiteY5-372" fmla="*/ 0 h 1420427"/>
              <a:gd name="connsiteX6-373" fmla="*/ 7013359 w 7013359"/>
              <a:gd name="connsiteY6-374" fmla="*/ 0 h 1420427"/>
              <a:gd name="connsiteX0-375" fmla="*/ 0 w 7013359"/>
              <a:gd name="connsiteY0-376" fmla="*/ 1420427 h 1420427"/>
              <a:gd name="connsiteX1-377" fmla="*/ 1340527 w 7013359"/>
              <a:gd name="connsiteY1-378" fmla="*/ 887766 h 1420427"/>
              <a:gd name="connsiteX2-379" fmla="*/ 2807332 w 7013359"/>
              <a:gd name="connsiteY2-380" fmla="*/ 1132227 h 1420427"/>
              <a:gd name="connsiteX3-381" fmla="*/ 4276863 w 7013359"/>
              <a:gd name="connsiteY3-382" fmla="*/ 530927 h 1420427"/>
              <a:gd name="connsiteX4-383" fmla="*/ 5734974 w 7013359"/>
              <a:gd name="connsiteY4-384" fmla="*/ 585926 h 1420427"/>
              <a:gd name="connsiteX5-385" fmla="*/ 7013359 w 7013359"/>
              <a:gd name="connsiteY5-386" fmla="*/ 0 h 1420427"/>
              <a:gd name="connsiteX0-387" fmla="*/ 0 w 5734974"/>
              <a:gd name="connsiteY0-388" fmla="*/ 903680 h 903680"/>
              <a:gd name="connsiteX1-389" fmla="*/ 1340527 w 5734974"/>
              <a:gd name="connsiteY1-390" fmla="*/ 371019 h 903680"/>
              <a:gd name="connsiteX2-391" fmla="*/ 2807332 w 5734974"/>
              <a:gd name="connsiteY2-392" fmla="*/ 615480 h 903680"/>
              <a:gd name="connsiteX3-393" fmla="*/ 4276863 w 5734974"/>
              <a:gd name="connsiteY3-394" fmla="*/ 14180 h 903680"/>
              <a:gd name="connsiteX4-395" fmla="*/ 5734974 w 5734974"/>
              <a:gd name="connsiteY4-396" fmla="*/ 69179 h 903680"/>
              <a:gd name="connsiteX0-397" fmla="*/ 0 w 5734974"/>
              <a:gd name="connsiteY0-398" fmla="*/ 1129776 h 1129776"/>
              <a:gd name="connsiteX1-399" fmla="*/ 1340527 w 5734974"/>
              <a:gd name="connsiteY1-400" fmla="*/ 597115 h 1129776"/>
              <a:gd name="connsiteX2-401" fmla="*/ 2807332 w 5734974"/>
              <a:gd name="connsiteY2-402" fmla="*/ 841576 h 1129776"/>
              <a:gd name="connsiteX3-403" fmla="*/ 4276863 w 5734974"/>
              <a:gd name="connsiteY3-404" fmla="*/ 240276 h 1129776"/>
              <a:gd name="connsiteX4-405" fmla="*/ 5734974 w 5734974"/>
              <a:gd name="connsiteY4-406" fmla="*/ 0 h 1129776"/>
              <a:gd name="connsiteX0-407" fmla="*/ 0 w 5734974"/>
              <a:gd name="connsiteY0-408" fmla="*/ 1131360 h 1131360"/>
              <a:gd name="connsiteX1-409" fmla="*/ 1340527 w 5734974"/>
              <a:gd name="connsiteY1-410" fmla="*/ 598699 h 1131360"/>
              <a:gd name="connsiteX2-411" fmla="*/ 2807332 w 5734974"/>
              <a:gd name="connsiteY2-412" fmla="*/ 843160 h 1131360"/>
              <a:gd name="connsiteX3-413" fmla="*/ 4276863 w 5734974"/>
              <a:gd name="connsiteY3-414" fmla="*/ 241860 h 1131360"/>
              <a:gd name="connsiteX4-415" fmla="*/ 5734974 w 5734974"/>
              <a:gd name="connsiteY4-416" fmla="*/ 1584 h 1131360"/>
            </a:gdLst>
            <a:ahLst/>
            <a:cxnLst>
              <a:cxn ang="0">
                <a:pos x="connsiteX0-407" y="connsiteY0-408"/>
              </a:cxn>
              <a:cxn ang="0">
                <a:pos x="connsiteX1-409" y="connsiteY1-410"/>
              </a:cxn>
              <a:cxn ang="0">
                <a:pos x="connsiteX2-411" y="connsiteY2-412"/>
              </a:cxn>
              <a:cxn ang="0">
                <a:pos x="connsiteX3-413" y="connsiteY3-414"/>
              </a:cxn>
              <a:cxn ang="0">
                <a:pos x="connsiteX4-415" y="connsiteY4-416"/>
              </a:cxn>
            </a:cxnLst>
            <a:rect l="l" t="t" r="r" b="b"/>
            <a:pathLst>
              <a:path w="5734974" h="1131360">
                <a:moveTo>
                  <a:pt x="0" y="1131360"/>
                </a:moveTo>
                <a:cubicBezTo>
                  <a:pt x="125767" y="934572"/>
                  <a:pt x="858124" y="603189"/>
                  <a:pt x="1340527" y="598699"/>
                </a:cubicBezTo>
                <a:cubicBezTo>
                  <a:pt x="1822930" y="594209"/>
                  <a:pt x="2287988" y="862395"/>
                  <a:pt x="2807332" y="843160"/>
                </a:cubicBezTo>
                <a:cubicBezTo>
                  <a:pt x="3326676" y="823925"/>
                  <a:pt x="3788923" y="382123"/>
                  <a:pt x="4276863" y="241860"/>
                </a:cubicBezTo>
                <a:cubicBezTo>
                  <a:pt x="4764803" y="101597"/>
                  <a:pt x="5079924" y="-15048"/>
                  <a:pt x="5734974" y="1584"/>
                </a:cubicBezTo>
              </a:path>
            </a:pathLst>
          </a:custGeom>
          <a:noFill/>
          <a:ln w="19050">
            <a:solidFill>
              <a:sysClr val="window" lastClr="FFFFFF">
                <a:lumMod val="75000"/>
              </a:sysClr>
            </a:solidFill>
            <a:prstDash val="sysDash"/>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 name="椭圆 3"/>
          <p:cNvSpPr/>
          <p:nvPr>
            <p:custDataLst>
              <p:tags r:id="rId2"/>
            </p:custDataLst>
          </p:nvPr>
        </p:nvSpPr>
        <p:spPr>
          <a:xfrm>
            <a:off x="2734945" y="4010660"/>
            <a:ext cx="390525" cy="390525"/>
          </a:xfrm>
          <a:prstGeom prst="ellipse">
            <a:avLst/>
          </a:prstGeom>
          <a:solidFill>
            <a:sysClr val="window" lastClr="FFFFFF"/>
          </a:solidFill>
          <a:ln w="38100">
            <a:solidFill>
              <a:sysClr val="window" lastClr="FFFFFF">
                <a:lumMod val="7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525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6" name="椭圆 5"/>
          <p:cNvSpPr/>
          <p:nvPr>
            <p:custDataLst>
              <p:tags r:id="rId3"/>
            </p:custDataLst>
          </p:nvPr>
        </p:nvSpPr>
        <p:spPr>
          <a:xfrm>
            <a:off x="2862580" y="4137660"/>
            <a:ext cx="135890" cy="135890"/>
          </a:xfrm>
          <a:prstGeom prst="ellipse">
            <a:avLst/>
          </a:prstGeom>
          <a:solidFill>
            <a:srgbClr val="1F74AD"/>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7" name="椭圆 6"/>
          <p:cNvSpPr/>
          <p:nvPr>
            <p:custDataLst>
              <p:tags r:id="rId4"/>
            </p:custDataLst>
          </p:nvPr>
        </p:nvSpPr>
        <p:spPr>
          <a:xfrm>
            <a:off x="4318000" y="3281045"/>
            <a:ext cx="390525" cy="390525"/>
          </a:xfrm>
          <a:prstGeom prst="ellipse">
            <a:avLst/>
          </a:prstGeom>
          <a:solidFill>
            <a:sysClr val="window" lastClr="FFFFFF"/>
          </a:solidFill>
          <a:ln w="38100">
            <a:solidFill>
              <a:sysClr val="window" lastClr="FFFFFF">
                <a:lumMod val="7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525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9" name="椭圆 8"/>
          <p:cNvSpPr/>
          <p:nvPr>
            <p:custDataLst>
              <p:tags r:id="rId5"/>
            </p:custDataLst>
          </p:nvPr>
        </p:nvSpPr>
        <p:spPr>
          <a:xfrm>
            <a:off x="4445000" y="3408680"/>
            <a:ext cx="135890" cy="135890"/>
          </a:xfrm>
          <a:prstGeom prst="ellipse">
            <a:avLst/>
          </a:prstGeom>
          <a:solidFill>
            <a:srgbClr val="3498DB"/>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10" name="椭圆 9"/>
          <p:cNvSpPr/>
          <p:nvPr>
            <p:custDataLst>
              <p:tags r:id="rId6"/>
            </p:custDataLst>
          </p:nvPr>
        </p:nvSpPr>
        <p:spPr>
          <a:xfrm>
            <a:off x="5901055" y="3545840"/>
            <a:ext cx="390525" cy="390525"/>
          </a:xfrm>
          <a:prstGeom prst="ellipse">
            <a:avLst/>
          </a:prstGeom>
          <a:solidFill>
            <a:sysClr val="window" lastClr="FFFFFF"/>
          </a:solidFill>
          <a:ln w="38100">
            <a:solidFill>
              <a:sysClr val="window" lastClr="FFFFFF">
                <a:lumMod val="7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525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12" name="椭圆 11"/>
          <p:cNvSpPr/>
          <p:nvPr>
            <p:custDataLst>
              <p:tags r:id="rId7"/>
            </p:custDataLst>
          </p:nvPr>
        </p:nvSpPr>
        <p:spPr>
          <a:xfrm>
            <a:off x="6028055" y="3672840"/>
            <a:ext cx="135890" cy="135890"/>
          </a:xfrm>
          <a:prstGeom prst="ellipse">
            <a:avLst/>
          </a:prstGeom>
          <a:solidFill>
            <a:srgbClr val="1AA3AA"/>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68" name="椭圆 67"/>
          <p:cNvSpPr/>
          <p:nvPr>
            <p:custDataLst>
              <p:tags r:id="rId8"/>
            </p:custDataLst>
          </p:nvPr>
        </p:nvSpPr>
        <p:spPr>
          <a:xfrm>
            <a:off x="7483475" y="2896870"/>
            <a:ext cx="390525" cy="390525"/>
          </a:xfrm>
          <a:prstGeom prst="ellipse">
            <a:avLst/>
          </a:prstGeom>
          <a:solidFill>
            <a:sysClr val="window" lastClr="FFFFFF"/>
          </a:solidFill>
          <a:ln w="38100">
            <a:solidFill>
              <a:sysClr val="window" lastClr="FFFFFF">
                <a:lumMod val="7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525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69" name="椭圆 68"/>
          <p:cNvSpPr/>
          <p:nvPr>
            <p:custDataLst>
              <p:tags r:id="rId9"/>
            </p:custDataLst>
          </p:nvPr>
        </p:nvSpPr>
        <p:spPr>
          <a:xfrm>
            <a:off x="7611110" y="3023870"/>
            <a:ext cx="135890" cy="135890"/>
          </a:xfrm>
          <a:prstGeom prst="ellipse">
            <a:avLst/>
          </a:prstGeom>
          <a:solidFill>
            <a:srgbClr val="69A35B"/>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70" name="椭圆 69"/>
          <p:cNvSpPr/>
          <p:nvPr>
            <p:custDataLst>
              <p:tags r:id="rId10"/>
            </p:custDataLst>
          </p:nvPr>
        </p:nvSpPr>
        <p:spPr>
          <a:xfrm>
            <a:off x="9066530" y="2630805"/>
            <a:ext cx="390525" cy="390525"/>
          </a:xfrm>
          <a:prstGeom prst="ellipse">
            <a:avLst/>
          </a:prstGeom>
          <a:solidFill>
            <a:sysClr val="window" lastClr="FFFFFF"/>
          </a:solidFill>
          <a:ln w="38100">
            <a:solidFill>
              <a:sysClr val="window" lastClr="FFFFFF">
                <a:lumMod val="7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525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71" name="椭圆 70"/>
          <p:cNvSpPr/>
          <p:nvPr>
            <p:custDataLst>
              <p:tags r:id="rId11"/>
            </p:custDataLst>
          </p:nvPr>
        </p:nvSpPr>
        <p:spPr>
          <a:xfrm>
            <a:off x="9193530" y="2758440"/>
            <a:ext cx="135890" cy="135890"/>
          </a:xfrm>
          <a:prstGeom prst="ellipse">
            <a:avLst/>
          </a:prstGeom>
          <a:solidFill>
            <a:srgbClr val="9BBB59"/>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72" name="矩形 71"/>
          <p:cNvSpPr/>
          <p:nvPr>
            <p:custDataLst>
              <p:tags r:id="rId12"/>
            </p:custDataLst>
          </p:nvPr>
        </p:nvSpPr>
        <p:spPr>
          <a:xfrm>
            <a:off x="1914435" y="4471375"/>
            <a:ext cx="2031544" cy="430374"/>
          </a:xfrm>
          <a:prstGeom prst="rect">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lIns="36000" rIns="36000" rtlCol="0" anchor="ctr">
            <a:noAutofit/>
          </a:bodyPr>
          <a:p>
            <a:pPr algn="ctr">
              <a:lnSpc>
                <a:spcPct val="120000"/>
              </a:lnSpc>
            </a:pPr>
            <a:endParaRPr lang="en-US" altLang="zh-CN" dirty="0">
              <a:solidFill>
                <a:sysClr val="window" lastClr="FFFFFF"/>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73" name="矩形 72"/>
          <p:cNvSpPr/>
          <p:nvPr>
            <p:custDataLst>
              <p:tags r:id="rId13"/>
            </p:custDataLst>
          </p:nvPr>
        </p:nvSpPr>
        <p:spPr>
          <a:xfrm>
            <a:off x="1915160" y="5034280"/>
            <a:ext cx="2031365" cy="1007745"/>
          </a:xfrm>
          <a:prstGeom prst="rect">
            <a:avLst/>
          </a:prstGeom>
        </p:spPr>
        <p:txBody>
          <a:bodyPr wrap="square" lIns="90000" rIns="90000" anchor="t" anchorCtr="0"/>
          <a:p>
            <a:pPr algn="ctr">
              <a:lnSpc>
                <a:spcPct val="120000"/>
              </a:lnSpc>
            </a:pPr>
            <a:r>
              <a:rPr lang="en-US" sz="1400" b="1">
                <a:solidFill>
                  <a:srgbClr val="002060"/>
                </a:solidFill>
                <a:latin typeface="+mn-ea"/>
                <a:cs typeface="+mn-ea"/>
                <a:sym typeface="Arial" panose="020B0604020202020204" pitchFamily="34" charset="0"/>
              </a:rPr>
              <a:t>1979-1984</a:t>
            </a:r>
            <a:r>
              <a:rPr lang="zh-CN" altLang="en-US" sz="1400" b="1" spc="150">
                <a:solidFill>
                  <a:srgbClr val="002060"/>
                </a:solidFill>
                <a:latin typeface="Arial" panose="020B0604020202020204" pitchFamily="34" charset="0"/>
                <a:ea typeface="微软雅黑" panose="020B0503020204020204" charset="-122"/>
                <a:sym typeface="Arial" panose="020B0604020202020204" pitchFamily="34" charset="0"/>
              </a:rPr>
              <a:t>，放权让利阶段；</a:t>
            </a:r>
            <a:r>
              <a:rPr lang="en-US" sz="1400" b="1">
                <a:solidFill>
                  <a:srgbClr val="002060"/>
                </a:solidFill>
                <a:latin typeface="+mn-ea"/>
                <a:cs typeface="+mn-ea"/>
                <a:sym typeface="+mn-ea"/>
              </a:rPr>
              <a:t>1985-1993</a:t>
            </a:r>
            <a:r>
              <a:rPr lang="zh-CN" altLang="en-US" sz="1400" b="1">
                <a:solidFill>
                  <a:srgbClr val="002060"/>
                </a:solidFill>
                <a:latin typeface="+mn-ea"/>
                <a:cs typeface="+mn-ea"/>
                <a:sym typeface="+mn-ea"/>
              </a:rPr>
              <a:t>，承包制阶段</a:t>
            </a:r>
            <a:endParaRPr lang="zh-CN" altLang="en-US" sz="1400" b="1" spc="150">
              <a:solidFill>
                <a:srgbClr val="002060"/>
              </a:solidFill>
              <a:latin typeface="+mn-ea"/>
              <a:ea typeface="微软雅黑" panose="020B0503020204020204" charset="-122"/>
              <a:cs typeface="+mn-ea"/>
              <a:sym typeface="+mn-ea"/>
            </a:endParaRPr>
          </a:p>
        </p:txBody>
      </p:sp>
      <p:sp>
        <p:nvSpPr>
          <p:cNvPr id="74" name="文本框 73"/>
          <p:cNvSpPr txBox="1"/>
          <p:nvPr>
            <p:custDataLst>
              <p:tags r:id="rId14"/>
            </p:custDataLst>
          </p:nvPr>
        </p:nvSpPr>
        <p:spPr>
          <a:xfrm>
            <a:off x="2007413" y="4470740"/>
            <a:ext cx="1846858" cy="430374"/>
          </a:xfrm>
          <a:prstGeom prst="rect">
            <a:avLst/>
          </a:prstGeom>
          <a:noFill/>
        </p:spPr>
        <p:txBody>
          <a:bodyPr wrap="square" rtlCol="0" anchor="ctr">
            <a:normAutofit lnSpcReduction="10000"/>
          </a:bodyPr>
          <a:p>
            <a:pPr algn="ctr">
              <a:lnSpc>
                <a:spcPct val="120000"/>
              </a:lnSpc>
            </a:pPr>
            <a:r>
              <a:rPr lang="en-US" altLang="zh-CN" sz="2000" b="1" spc="300">
                <a:solidFill>
                  <a:sysClr val="window" lastClr="FFFFFF"/>
                </a:solidFill>
                <a:latin typeface="Arial" panose="020B0604020202020204" pitchFamily="34" charset="0"/>
                <a:ea typeface="微软雅黑" panose="020B0503020204020204" charset="-122"/>
                <a:sym typeface="Arial" panose="020B0604020202020204" pitchFamily="34" charset="0"/>
              </a:rPr>
              <a:t>1984</a:t>
            </a:r>
            <a:endParaRPr lang="en-US" altLang="zh-CN" sz="2000" b="1" spc="30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75" name="矩形 74"/>
          <p:cNvSpPr/>
          <p:nvPr>
            <p:custDataLst>
              <p:tags r:id="rId15"/>
            </p:custDataLst>
          </p:nvPr>
        </p:nvSpPr>
        <p:spPr>
          <a:xfrm>
            <a:off x="5080230" y="4399602"/>
            <a:ext cx="2031544" cy="430374"/>
          </a:xfrm>
          <a:prstGeom prst="rect">
            <a:avLst/>
          </a:pr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lIns="36000" rIns="36000" rtlCol="0" anchor="ctr">
            <a:noAutofit/>
          </a:bodyPr>
          <a:p>
            <a:pPr algn="ctr">
              <a:lnSpc>
                <a:spcPct val="120000"/>
              </a:lnSpc>
            </a:pPr>
            <a:endParaRPr lang="en-US" altLang="zh-CN" dirty="0">
              <a:solidFill>
                <a:sysClr val="window" lastClr="FFFFFF"/>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76" name="文本框 75"/>
          <p:cNvSpPr txBox="1"/>
          <p:nvPr>
            <p:custDataLst>
              <p:tags r:id="rId16"/>
            </p:custDataLst>
          </p:nvPr>
        </p:nvSpPr>
        <p:spPr>
          <a:xfrm>
            <a:off x="5172573" y="4399602"/>
            <a:ext cx="1846858" cy="430374"/>
          </a:xfrm>
          <a:prstGeom prst="rect">
            <a:avLst/>
          </a:prstGeom>
          <a:noFill/>
        </p:spPr>
        <p:txBody>
          <a:bodyPr wrap="square" rtlCol="0" anchor="ctr">
            <a:normAutofit lnSpcReduction="10000"/>
          </a:bodyPr>
          <a:p>
            <a:pPr algn="ctr">
              <a:lnSpc>
                <a:spcPct val="120000"/>
              </a:lnSpc>
            </a:pPr>
            <a:r>
              <a:rPr lang="en-US" altLang="zh-CN" sz="2000" b="1" spc="300">
                <a:solidFill>
                  <a:sysClr val="window" lastClr="FFFFFF"/>
                </a:solidFill>
                <a:latin typeface="Arial" panose="020B0604020202020204" pitchFamily="34" charset="0"/>
                <a:ea typeface="微软雅黑" panose="020B0503020204020204" charset="-122"/>
                <a:sym typeface="Arial" panose="020B0604020202020204" pitchFamily="34" charset="0"/>
              </a:rPr>
              <a:t>2002</a:t>
            </a:r>
            <a:endParaRPr lang="en-US" altLang="zh-CN" sz="2000" b="1" spc="30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77" name="矩形 76"/>
          <p:cNvSpPr/>
          <p:nvPr>
            <p:custDataLst>
              <p:tags r:id="rId17"/>
            </p:custDataLst>
          </p:nvPr>
        </p:nvSpPr>
        <p:spPr>
          <a:xfrm>
            <a:off x="5080000" y="4850130"/>
            <a:ext cx="2031365" cy="962025"/>
          </a:xfrm>
          <a:prstGeom prst="rect">
            <a:avLst/>
          </a:prstGeom>
        </p:spPr>
        <p:txBody>
          <a:bodyPr wrap="square" lIns="90000" rIns="90000" anchor="t" anchorCtr="0"/>
          <a:p>
            <a:pPr algn="ctr">
              <a:lnSpc>
                <a:spcPct val="120000"/>
              </a:lnSpc>
            </a:pPr>
            <a:r>
              <a:rPr lang="en-US" altLang="zh-CN" sz="1400" b="1">
                <a:solidFill>
                  <a:srgbClr val="00B050"/>
                </a:solidFill>
                <a:sym typeface="+mn-ea"/>
              </a:rPr>
              <a:t>2002-2013</a:t>
            </a:r>
            <a:r>
              <a:rPr lang="zh-CN" altLang="en-US" sz="1400" b="1">
                <a:solidFill>
                  <a:srgbClr val="00B050"/>
                </a:solidFill>
                <a:sym typeface="+mn-ea"/>
              </a:rPr>
              <a:t>，国有资产管理体制改革阶段，管人管事与管资产相结合，各地国资委相继建立</a:t>
            </a:r>
            <a:endParaRPr lang="zh-CN" altLang="en-US" sz="1400" b="1" spc="150">
              <a:solidFill>
                <a:srgbClr val="00B050"/>
              </a:solidFill>
              <a:latin typeface="Arial" panose="020B0604020202020204" pitchFamily="34" charset="0"/>
              <a:ea typeface="微软雅黑" panose="020B0503020204020204" charset="-122"/>
              <a:sym typeface="+mn-ea"/>
            </a:endParaRPr>
          </a:p>
        </p:txBody>
      </p:sp>
      <p:sp>
        <p:nvSpPr>
          <p:cNvPr id="79" name="文本框 78"/>
          <p:cNvSpPr txBox="1"/>
          <p:nvPr>
            <p:custDataLst>
              <p:tags r:id="rId18"/>
            </p:custDataLst>
          </p:nvPr>
        </p:nvSpPr>
        <p:spPr>
          <a:xfrm>
            <a:off x="8242300" y="3808730"/>
            <a:ext cx="1910715" cy="430530"/>
          </a:xfrm>
          <a:prstGeom prst="rect">
            <a:avLst/>
          </a:prstGeom>
          <a:solidFill>
            <a:schemeClr val="accent4"/>
          </a:solidFill>
        </p:spPr>
        <p:txBody>
          <a:bodyPr wrap="square" rtlCol="0" anchor="ctr">
            <a:normAutofit lnSpcReduction="10000"/>
          </a:bodyPr>
          <a:p>
            <a:pPr algn="ctr">
              <a:lnSpc>
                <a:spcPct val="120000"/>
              </a:lnSpc>
            </a:pPr>
            <a:r>
              <a:rPr lang="en-US" altLang="zh-CN" sz="2000" b="1" spc="300">
                <a:solidFill>
                  <a:sysClr val="window" lastClr="FFFFFF"/>
                </a:solidFill>
                <a:latin typeface="Arial" panose="020B0604020202020204" pitchFamily="34" charset="0"/>
                <a:ea typeface="微软雅黑" panose="020B0503020204020204" charset="-122"/>
                <a:sym typeface="Arial" panose="020B0604020202020204" pitchFamily="34" charset="0"/>
              </a:rPr>
              <a:t>2016</a:t>
            </a:r>
            <a:endParaRPr lang="en-US" altLang="zh-CN" sz="2000" b="1" spc="30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80" name="矩形 79"/>
          <p:cNvSpPr/>
          <p:nvPr>
            <p:custDataLst>
              <p:tags r:id="rId19"/>
            </p:custDataLst>
          </p:nvPr>
        </p:nvSpPr>
        <p:spPr>
          <a:xfrm>
            <a:off x="8201879" y="4338892"/>
            <a:ext cx="2031541" cy="695496"/>
          </a:xfrm>
          <a:prstGeom prst="rect">
            <a:avLst/>
          </a:prstGeom>
        </p:spPr>
        <p:txBody>
          <a:bodyPr wrap="square" lIns="90000" rIns="90000" anchor="t" anchorCtr="0">
            <a:normAutofit/>
            <a:scene3d>
              <a:camera prst="orthographicFront"/>
              <a:lightRig rig="soft" dir="t">
                <a:rot lat="0" lon="0" rev="15600000"/>
              </a:lightRig>
            </a:scene3d>
            <a:sp3d extrusionH="57150" prstMaterial="softEdge">
              <a:bevelT w="25400" h="38100"/>
            </a:sp3d>
          </a:bodyPr>
          <a:p>
            <a:pPr algn="ctr">
              <a:lnSpc>
                <a:spcPct val="120000"/>
              </a:lnSpc>
            </a:pPr>
            <a:r>
              <a:rPr lang="zh-CN" altLang="en-US" sz="1600" b="1" spc="150">
                <a:solidFill>
                  <a:schemeClr val="accent4"/>
                </a:solidFill>
                <a:effectLst/>
                <a:latin typeface="Arial" panose="020B0604020202020204" pitchFamily="34" charset="0"/>
                <a:ea typeface="微软雅黑" panose="020B0503020204020204" charset="-122"/>
                <a:sym typeface="Arial" panose="020B0604020202020204" pitchFamily="34" charset="0"/>
              </a:rPr>
              <a:t>探索建立中国特色现代企业制度阶段</a:t>
            </a:r>
            <a:endParaRPr lang="zh-CN" altLang="en-US" sz="1600" b="1" spc="150">
              <a:solidFill>
                <a:schemeClr val="accent4"/>
              </a:solidFill>
              <a:effectLst/>
              <a:latin typeface="Arial" panose="020B0604020202020204" pitchFamily="34" charset="0"/>
              <a:ea typeface="微软雅黑" panose="020B0503020204020204" charset="-122"/>
              <a:sym typeface="Arial" panose="020B0604020202020204" pitchFamily="34" charset="0"/>
            </a:endParaRPr>
          </a:p>
        </p:txBody>
      </p:sp>
      <p:sp>
        <p:nvSpPr>
          <p:cNvPr id="81" name="矩形 80"/>
          <p:cNvSpPr/>
          <p:nvPr>
            <p:custDataLst>
              <p:tags r:id="rId20"/>
            </p:custDataLst>
          </p:nvPr>
        </p:nvSpPr>
        <p:spPr>
          <a:xfrm>
            <a:off x="3499123" y="1895201"/>
            <a:ext cx="2031544" cy="430374"/>
          </a:xfrm>
          <a:prstGeom prst="rect">
            <a:avLst/>
          </a:pr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lIns="36000" rIns="36000" rtlCol="0" anchor="ctr">
            <a:noAutofit/>
          </a:bodyPr>
          <a:p>
            <a:pPr algn="ctr">
              <a:lnSpc>
                <a:spcPct val="120000"/>
              </a:lnSpc>
            </a:pPr>
            <a:endParaRPr lang="en-US" altLang="zh-CN" sz="2000" dirty="0">
              <a:solidFill>
                <a:sysClr val="window" lastClr="FFFFFF"/>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82" name="文本框 81"/>
          <p:cNvSpPr txBox="1"/>
          <p:nvPr>
            <p:custDataLst>
              <p:tags r:id="rId21"/>
            </p:custDataLst>
          </p:nvPr>
        </p:nvSpPr>
        <p:spPr>
          <a:xfrm>
            <a:off x="3591466" y="1893514"/>
            <a:ext cx="1846858" cy="430374"/>
          </a:xfrm>
          <a:prstGeom prst="rect">
            <a:avLst/>
          </a:prstGeom>
          <a:noFill/>
        </p:spPr>
        <p:txBody>
          <a:bodyPr wrap="square" rtlCol="0" anchor="ctr">
            <a:normAutofit lnSpcReduction="10000"/>
          </a:bodyPr>
          <a:p>
            <a:pPr algn="ctr">
              <a:lnSpc>
                <a:spcPct val="120000"/>
              </a:lnSpc>
            </a:pPr>
            <a:r>
              <a:rPr lang="en-US" altLang="zh-CN" sz="2000" b="1" spc="300">
                <a:solidFill>
                  <a:sysClr val="window" lastClr="FFFFFF"/>
                </a:solidFill>
                <a:latin typeface="Arial" panose="020B0604020202020204" pitchFamily="34" charset="0"/>
                <a:ea typeface="微软雅黑" panose="020B0503020204020204" charset="-122"/>
                <a:sym typeface="Arial" panose="020B0604020202020204" pitchFamily="34" charset="0"/>
              </a:rPr>
              <a:t>1993</a:t>
            </a:r>
            <a:endParaRPr lang="en-US" altLang="zh-CN" sz="2000" b="1" spc="30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83" name="矩形 82"/>
          <p:cNvSpPr/>
          <p:nvPr>
            <p:custDataLst>
              <p:tags r:id="rId22"/>
            </p:custDataLst>
          </p:nvPr>
        </p:nvSpPr>
        <p:spPr>
          <a:xfrm>
            <a:off x="3398520" y="2471420"/>
            <a:ext cx="2232660" cy="815975"/>
          </a:xfrm>
          <a:prstGeom prst="rect">
            <a:avLst/>
          </a:prstGeom>
        </p:spPr>
        <p:txBody>
          <a:bodyPr wrap="square" lIns="90000" rIns="90000" anchor="t" anchorCtr="0"/>
          <a:p>
            <a:pPr algn="ctr">
              <a:lnSpc>
                <a:spcPct val="120000"/>
              </a:lnSpc>
            </a:pPr>
            <a:r>
              <a:rPr lang="en-US" altLang="zh-CN" sz="1600" b="1">
                <a:solidFill>
                  <a:srgbClr val="0070C0"/>
                </a:solidFill>
                <a:latin typeface="+mn-ea"/>
                <a:cs typeface="+mn-ea"/>
                <a:sym typeface="+mn-ea"/>
              </a:rPr>
              <a:t>1993-2002</a:t>
            </a:r>
            <a:r>
              <a:rPr lang="zh-CN" altLang="en-US" sz="1600" b="1">
                <a:solidFill>
                  <a:srgbClr val="0070C0"/>
                </a:solidFill>
                <a:latin typeface="+mn-ea"/>
                <a:cs typeface="+mn-ea"/>
                <a:sym typeface="+mn-ea"/>
              </a:rPr>
              <a:t>，现代</a:t>
            </a:r>
            <a:endParaRPr lang="zh-CN" altLang="en-US" sz="1600" b="1">
              <a:solidFill>
                <a:srgbClr val="0070C0"/>
              </a:solidFill>
              <a:latin typeface="+mn-ea"/>
              <a:cs typeface="+mn-ea"/>
              <a:sym typeface="+mn-ea"/>
            </a:endParaRPr>
          </a:p>
          <a:p>
            <a:pPr algn="ctr">
              <a:lnSpc>
                <a:spcPct val="120000"/>
              </a:lnSpc>
            </a:pPr>
            <a:r>
              <a:rPr lang="zh-CN" altLang="en-US" sz="1600" b="1">
                <a:solidFill>
                  <a:srgbClr val="0070C0"/>
                </a:solidFill>
                <a:latin typeface="+mn-ea"/>
                <a:cs typeface="+mn-ea"/>
                <a:sym typeface="+mn-ea"/>
              </a:rPr>
              <a:t>企业制度阶段</a:t>
            </a:r>
            <a:endParaRPr lang="zh-CN" altLang="en-US" sz="1600" b="1" spc="150">
              <a:solidFill>
                <a:srgbClr val="0070C0"/>
              </a:solidFill>
              <a:latin typeface="+mn-ea"/>
              <a:ea typeface="微软雅黑" panose="020B0503020204020204" charset="-122"/>
              <a:cs typeface="+mn-ea"/>
              <a:sym typeface="+mn-ea"/>
            </a:endParaRPr>
          </a:p>
        </p:txBody>
      </p:sp>
      <p:sp>
        <p:nvSpPr>
          <p:cNvPr id="84" name="矩形 83"/>
          <p:cNvSpPr/>
          <p:nvPr>
            <p:custDataLst>
              <p:tags r:id="rId23"/>
            </p:custDataLst>
          </p:nvPr>
        </p:nvSpPr>
        <p:spPr>
          <a:xfrm>
            <a:off x="6664510" y="1618013"/>
            <a:ext cx="2031544" cy="430374"/>
          </a:xfrm>
          <a:prstGeom prst="rect">
            <a:avLst/>
          </a:prstGeom>
          <a:solidFill>
            <a:srgbClr val="69A35B"/>
          </a:solidFill>
          <a:ln>
            <a:noFill/>
          </a:ln>
        </p:spPr>
        <p:style>
          <a:lnRef idx="2">
            <a:srgbClr val="1F74AD">
              <a:shade val="50000"/>
            </a:srgbClr>
          </a:lnRef>
          <a:fillRef idx="1">
            <a:srgbClr val="1F74AD"/>
          </a:fillRef>
          <a:effectRef idx="0">
            <a:srgbClr val="1F74AD"/>
          </a:effectRef>
          <a:fontRef idx="minor">
            <a:sysClr val="window" lastClr="FFFFFF"/>
          </a:fontRef>
        </p:style>
        <p:txBody>
          <a:bodyPr lIns="36000" rIns="36000" rtlCol="0" anchor="ctr">
            <a:noAutofit/>
          </a:bodyPr>
          <a:p>
            <a:pPr algn="ctr">
              <a:lnSpc>
                <a:spcPct val="120000"/>
              </a:lnSpc>
            </a:pPr>
            <a:endParaRPr lang="en-US" altLang="zh-CN" dirty="0">
              <a:solidFill>
                <a:sysClr val="window" lastClr="FFFFFF"/>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85" name="文本框 84"/>
          <p:cNvSpPr txBox="1"/>
          <p:nvPr>
            <p:custDataLst>
              <p:tags r:id="rId24"/>
            </p:custDataLst>
          </p:nvPr>
        </p:nvSpPr>
        <p:spPr>
          <a:xfrm>
            <a:off x="6756853" y="1632618"/>
            <a:ext cx="1846858" cy="430374"/>
          </a:xfrm>
          <a:prstGeom prst="rect">
            <a:avLst/>
          </a:prstGeom>
          <a:noFill/>
        </p:spPr>
        <p:txBody>
          <a:bodyPr wrap="square" rtlCol="0" anchor="ctr">
            <a:normAutofit lnSpcReduction="10000"/>
          </a:bodyPr>
          <a:p>
            <a:pPr algn="ctr">
              <a:lnSpc>
                <a:spcPct val="120000"/>
              </a:lnSpc>
            </a:pPr>
            <a:r>
              <a:rPr lang="en-US" altLang="zh-CN" sz="2000" b="1" spc="300">
                <a:solidFill>
                  <a:sysClr val="window" lastClr="FFFFFF"/>
                </a:solidFill>
                <a:latin typeface="Arial" panose="020B0604020202020204" pitchFamily="34" charset="0"/>
                <a:ea typeface="微软雅黑" panose="020B0503020204020204" charset="-122"/>
                <a:sym typeface="Arial" panose="020B0604020202020204" pitchFamily="34" charset="0"/>
              </a:rPr>
              <a:t>2013</a:t>
            </a:r>
            <a:endParaRPr lang="en-US" altLang="zh-CN" sz="2000" b="1" spc="30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86" name="矩形 85"/>
          <p:cNvSpPr/>
          <p:nvPr>
            <p:custDataLst>
              <p:tags r:id="rId25"/>
            </p:custDataLst>
          </p:nvPr>
        </p:nvSpPr>
        <p:spPr>
          <a:xfrm>
            <a:off x="6664510" y="2063119"/>
            <a:ext cx="2031541" cy="695496"/>
          </a:xfrm>
          <a:prstGeom prst="rect">
            <a:avLst/>
          </a:prstGeom>
        </p:spPr>
        <p:txBody>
          <a:bodyPr wrap="square" lIns="90000" rIns="90000" anchor="t" anchorCtr="0">
            <a:normAutofit/>
          </a:bodyPr>
          <a:p>
            <a:pPr algn="ctr">
              <a:lnSpc>
                <a:spcPct val="120000"/>
              </a:lnSpc>
            </a:pPr>
            <a:r>
              <a:rPr lang="en-US" altLang="zh-CN" sz="1600" b="1">
                <a:solidFill>
                  <a:srgbClr val="00B050"/>
                </a:solidFill>
                <a:sym typeface="+mn-ea"/>
              </a:rPr>
              <a:t>2013-</a:t>
            </a:r>
            <a:r>
              <a:rPr lang="zh-CN" altLang="en-US" sz="1600" b="1">
                <a:solidFill>
                  <a:srgbClr val="00B050"/>
                </a:solidFill>
                <a:sym typeface="+mn-ea"/>
              </a:rPr>
              <a:t>今，</a:t>
            </a:r>
            <a:r>
              <a:rPr lang="zh-CN" altLang="en-US" sz="1600" b="1">
                <a:solidFill>
                  <a:srgbClr val="00B050"/>
                </a:solidFill>
                <a:sym typeface="+mn-ea"/>
              </a:rPr>
              <a:t>混合所有制改革阶段</a:t>
            </a:r>
            <a:endParaRPr lang="zh-CN" altLang="en-US" sz="1600" b="1" spc="150">
              <a:solidFill>
                <a:srgbClr val="00B050"/>
              </a:solidFill>
              <a:latin typeface="Arial" panose="020B0604020202020204" pitchFamily="34" charset="0"/>
              <a:ea typeface="微软雅黑" panose="020B0503020204020204" charset="-122"/>
              <a:sym typeface="+mn-ea"/>
            </a:endParaRPr>
          </a:p>
        </p:txBody>
      </p:sp>
      <p:sp>
        <p:nvSpPr>
          <p:cNvPr id="87" name="灯片编号占位符 86"/>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26"/>
    </p:custDataLst>
  </p:cSld>
  <p:clrMapOvr>
    <a:masterClrMapping/>
  </p:clrMapOvr>
  <p:transition spd="med">
    <p:split orient="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096135" y="530860"/>
            <a:ext cx="8340090" cy="765175"/>
          </a:xfrm>
          <a:prstGeom prst="rect">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200" b="1" spc="300">
                <a:solidFill>
                  <a:schemeClr val="bg1"/>
                </a:solidFill>
                <a:uFillTx/>
                <a:latin typeface="+mn-ea"/>
                <a:cs typeface="+mn-ea"/>
              </a:rPr>
              <a:t>（九）完善公司治理体系的重要任务</a:t>
            </a:r>
            <a:endParaRPr lang="zh-CN" sz="3200" b="1" spc="300">
              <a:solidFill>
                <a:schemeClr val="bg1"/>
              </a:solidFill>
              <a:uFillTx/>
              <a:latin typeface="+mn-ea"/>
              <a:cs typeface="+mn-ea"/>
            </a:endParaRPr>
          </a:p>
        </p:txBody>
      </p:sp>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
        <p:nvSpPr>
          <p:cNvPr id="36" name="KSO_Shape"/>
          <p:cNvSpPr/>
          <p:nvPr>
            <p:custDataLst>
              <p:tags r:id="rId1"/>
            </p:custDataLst>
          </p:nvPr>
        </p:nvSpPr>
        <p:spPr>
          <a:xfrm flipH="1" flipV="1">
            <a:off x="6130465" y="4044919"/>
            <a:ext cx="1505915" cy="691061"/>
          </a:xfrm>
          <a:prstGeom prst="bentArrow">
            <a:avLst>
              <a:gd name="adj1" fmla="val 14574"/>
              <a:gd name="adj2" fmla="val 17832"/>
              <a:gd name="adj3" fmla="val 22629"/>
              <a:gd name="adj4" fmla="val 43750"/>
            </a:avLst>
          </a:prstGeom>
          <a:solidFill>
            <a:srgbClr val="FFFFFF"/>
          </a:solidFill>
          <a:ln w="3175">
            <a:solidFill>
              <a:srgbClr val="EAEAEA"/>
            </a:solidFill>
          </a:ln>
          <a:effectLst>
            <a:outerShdw dist="38100" dir="5400000" algn="t"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sp>
        <p:nvSpPr>
          <p:cNvPr id="29" name="KSO_Shape"/>
          <p:cNvSpPr/>
          <p:nvPr>
            <p:custDataLst>
              <p:tags r:id="rId2"/>
            </p:custDataLst>
          </p:nvPr>
        </p:nvSpPr>
        <p:spPr>
          <a:xfrm flipV="1">
            <a:off x="5432477" y="2917299"/>
            <a:ext cx="1505915" cy="691061"/>
          </a:xfrm>
          <a:prstGeom prst="bentArrow">
            <a:avLst>
              <a:gd name="adj1" fmla="val 14574"/>
              <a:gd name="adj2" fmla="val 17832"/>
              <a:gd name="adj3" fmla="val 22629"/>
              <a:gd name="adj4" fmla="val 43750"/>
            </a:avLst>
          </a:prstGeom>
          <a:solidFill>
            <a:srgbClr val="FFFFFF"/>
          </a:solidFill>
          <a:ln w="3175">
            <a:solidFill>
              <a:srgbClr val="EAEAEA"/>
            </a:solidFill>
          </a:ln>
          <a:effectLst>
            <a:outerShdw dist="38100" dir="5400000" algn="t"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grpSp>
        <p:nvGrpSpPr>
          <p:cNvPr id="60" name="组合 59"/>
          <p:cNvGrpSpPr/>
          <p:nvPr>
            <p:custDataLst>
              <p:tags r:id="rId3"/>
            </p:custDataLst>
          </p:nvPr>
        </p:nvGrpSpPr>
        <p:grpSpPr>
          <a:xfrm>
            <a:off x="6938395" y="2820329"/>
            <a:ext cx="4142105" cy="1272136"/>
            <a:chOff x="4898548" y="2924191"/>
            <a:chExt cx="3504536" cy="1076324"/>
          </a:xfrm>
        </p:grpSpPr>
        <p:sp>
          <p:nvSpPr>
            <p:cNvPr id="34" name="矩形 33"/>
            <p:cNvSpPr/>
            <p:nvPr>
              <p:custDataLst>
                <p:tags r:id="rId4"/>
              </p:custDataLst>
            </p:nvPr>
          </p:nvSpPr>
          <p:spPr>
            <a:xfrm>
              <a:off x="6133705" y="2947293"/>
              <a:ext cx="2269379" cy="984795"/>
            </a:xfrm>
            <a:prstGeom prst="rect">
              <a:avLst/>
            </a:prstGeom>
          </p:spPr>
          <p:txBody>
            <a:bodyPr wrap="none" anchor="b" anchorCtr="0">
              <a:normAutofit/>
            </a:bodyPr>
            <a:p>
              <a:pPr algn="l"/>
              <a:r>
                <a:rPr lang="zh-CN" altLang="en-US" sz="2000" b="1" dirty="0">
                  <a:solidFill>
                    <a:srgbClr val="0070C0"/>
                  </a:solidFill>
                  <a:latin typeface="微软雅黑" panose="020B0503020204020204" charset="-122"/>
                  <a:ea typeface="微软雅黑" panose="020B0503020204020204" charset="-122"/>
                  <a:cs typeface="+mn-ea"/>
                </a:rPr>
                <a:t>向董事会逐步授权</a:t>
              </a:r>
              <a:endParaRPr lang="zh-CN" altLang="en-US" sz="2000" b="1" dirty="0">
                <a:solidFill>
                  <a:srgbClr val="0070C0"/>
                </a:solidFill>
                <a:latin typeface="微软雅黑" panose="020B0503020204020204" charset="-122"/>
                <a:ea typeface="微软雅黑" panose="020B0503020204020204" charset="-122"/>
                <a:cs typeface="+mn-ea"/>
              </a:endParaRPr>
            </a:p>
            <a:p>
              <a:pPr algn="l"/>
              <a:r>
                <a:rPr lang="zh-CN" altLang="en-US" sz="2000" b="1" dirty="0">
                  <a:solidFill>
                    <a:srgbClr val="0070C0"/>
                  </a:solidFill>
                  <a:latin typeface="微软雅黑" panose="020B0503020204020204" charset="-122"/>
                  <a:ea typeface="微软雅黑" panose="020B0503020204020204" charset="-122"/>
                  <a:cs typeface="+mn-ea"/>
                </a:rPr>
                <a:t>抓好骨干企业试点</a:t>
              </a:r>
              <a:endParaRPr lang="zh-CN" altLang="en-US" sz="2000" b="1" dirty="0">
                <a:solidFill>
                  <a:srgbClr val="0070C0"/>
                </a:solidFill>
                <a:latin typeface="微软雅黑" panose="020B0503020204020204" charset="-122"/>
                <a:ea typeface="微软雅黑" panose="020B0503020204020204" charset="-122"/>
                <a:cs typeface="+mn-ea"/>
              </a:endParaRPr>
            </a:p>
            <a:p>
              <a:pPr algn="l"/>
              <a:r>
                <a:rPr lang="zh-CN" altLang="en-US" sz="2000" b="1" dirty="0">
                  <a:solidFill>
                    <a:srgbClr val="0070C0"/>
                  </a:solidFill>
                  <a:latin typeface="微软雅黑" panose="020B0503020204020204" charset="-122"/>
                  <a:ea typeface="微软雅黑" panose="020B0503020204020204" charset="-122"/>
                  <a:cs typeface="+mn-ea"/>
                  <a:sym typeface="+mn-ea"/>
                </a:rPr>
                <a:t>营造创新创业场域</a:t>
              </a:r>
              <a:endParaRPr lang="zh-CN" altLang="en-US" sz="2000" b="1" dirty="0">
                <a:solidFill>
                  <a:srgbClr val="0070C0"/>
                </a:solidFill>
                <a:latin typeface="微软雅黑" panose="020B0503020204020204" charset="-122"/>
                <a:ea typeface="微软雅黑" panose="020B0503020204020204" charset="-122"/>
                <a:cs typeface="+mn-ea"/>
              </a:endParaRPr>
            </a:p>
          </p:txBody>
        </p:sp>
        <p:sp>
          <p:nvSpPr>
            <p:cNvPr id="2" name="椭圆 1"/>
            <p:cNvSpPr/>
            <p:nvPr>
              <p:custDataLst>
                <p:tags r:id="rId5"/>
              </p:custDataLst>
            </p:nvPr>
          </p:nvSpPr>
          <p:spPr>
            <a:xfrm>
              <a:off x="4898548" y="2924191"/>
              <a:ext cx="1076324" cy="1076324"/>
            </a:xfrm>
            <a:prstGeom prst="ellipse">
              <a:avLst/>
            </a:prstGeom>
            <a:solidFill>
              <a:srgbClr val="FFFFFF"/>
            </a:solidFill>
            <a:ln w="3175">
              <a:solidFill>
                <a:srgbClr val="DDDDDD"/>
              </a:solidFill>
            </a:ln>
            <a:effectLst>
              <a:outerShdw dist="38100" dir="2700000" algn="tl"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sp>
          <p:nvSpPr>
            <p:cNvPr id="22" name="椭圆 21"/>
            <p:cNvSpPr/>
            <p:nvPr>
              <p:custDataLst>
                <p:tags r:id="rId6"/>
              </p:custDataLst>
            </p:nvPr>
          </p:nvSpPr>
          <p:spPr>
            <a:xfrm>
              <a:off x="4993798" y="3019441"/>
              <a:ext cx="885824" cy="885824"/>
            </a:xfrm>
            <a:prstGeom prst="ellipse">
              <a:avLst/>
            </a:prstGeom>
            <a:solidFill>
              <a:srgbClr val="66D9AB"/>
            </a:solidFill>
            <a:ln>
              <a:noFill/>
            </a:ln>
            <a:effectLst>
              <a:innerShdw dist="76200" dir="13500000">
                <a:prstClr val="black">
                  <a:alpha val="12000"/>
                </a:prstClr>
              </a:innerShdw>
            </a:effectLst>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sz="2400" dirty="0">
                  <a:solidFill>
                    <a:sysClr val="window" lastClr="FFFFFF"/>
                  </a:solidFill>
                </a:rPr>
                <a:t>02</a:t>
              </a:r>
              <a:endParaRPr lang="zh-CN" altLang="en-US" sz="2400" dirty="0">
                <a:solidFill>
                  <a:sysClr val="window" lastClr="FFFFFF"/>
                </a:solidFill>
              </a:endParaRPr>
            </a:p>
          </p:txBody>
        </p:sp>
      </p:grpSp>
      <p:grpSp>
        <p:nvGrpSpPr>
          <p:cNvPr id="59" name="组合 58"/>
          <p:cNvGrpSpPr/>
          <p:nvPr>
            <p:custDataLst>
              <p:tags r:id="rId7"/>
            </p:custDataLst>
          </p:nvPr>
        </p:nvGrpSpPr>
        <p:grpSpPr>
          <a:xfrm>
            <a:off x="1960683" y="1680812"/>
            <a:ext cx="4160769" cy="1511300"/>
            <a:chOff x="687024" y="1960073"/>
            <a:chExt cx="3520328" cy="1278675"/>
          </a:xfrm>
        </p:grpSpPr>
        <p:sp>
          <p:nvSpPr>
            <p:cNvPr id="6" name="椭圆 5"/>
            <p:cNvSpPr/>
            <p:nvPr>
              <p:custDataLst>
                <p:tags r:id="rId8"/>
              </p:custDataLst>
            </p:nvPr>
          </p:nvSpPr>
          <p:spPr>
            <a:xfrm>
              <a:off x="3131028" y="1960073"/>
              <a:ext cx="1076324" cy="1076324"/>
            </a:xfrm>
            <a:prstGeom prst="ellipse">
              <a:avLst/>
            </a:prstGeom>
            <a:solidFill>
              <a:srgbClr val="FFFFFF"/>
            </a:solidFill>
            <a:ln w="3175">
              <a:solidFill>
                <a:srgbClr val="DDDDDD"/>
              </a:solidFill>
            </a:ln>
            <a:effectLst>
              <a:outerShdw dist="38100" dir="2700000" algn="tl"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sp>
          <p:nvSpPr>
            <p:cNvPr id="5" name="椭圆 4"/>
            <p:cNvSpPr/>
            <p:nvPr>
              <p:custDataLst>
                <p:tags r:id="rId9"/>
              </p:custDataLst>
            </p:nvPr>
          </p:nvSpPr>
          <p:spPr>
            <a:xfrm>
              <a:off x="3226278" y="2055323"/>
              <a:ext cx="885824" cy="885824"/>
            </a:xfrm>
            <a:prstGeom prst="ellipse">
              <a:avLst/>
            </a:prstGeom>
            <a:solidFill>
              <a:srgbClr val="27BDBA"/>
            </a:solidFill>
            <a:ln>
              <a:noFill/>
            </a:ln>
            <a:effectLst>
              <a:innerShdw dist="76200" dir="13500000">
                <a:prstClr val="black">
                  <a:alpha val="12000"/>
                </a:prstClr>
              </a:innerShdw>
            </a:effectLst>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sz="2400" dirty="0">
                  <a:solidFill>
                    <a:sysClr val="window" lastClr="FFFFFF"/>
                  </a:solidFill>
                </a:rPr>
                <a:t>01</a:t>
              </a:r>
              <a:endParaRPr lang="zh-CN" altLang="en-US" sz="2400" dirty="0">
                <a:solidFill>
                  <a:sysClr val="window" lastClr="FFFFFF"/>
                </a:solidFill>
              </a:endParaRPr>
            </a:p>
          </p:txBody>
        </p:sp>
        <p:sp>
          <p:nvSpPr>
            <p:cNvPr id="4" name="矩形 3"/>
            <p:cNvSpPr/>
            <p:nvPr>
              <p:custDataLst>
                <p:tags r:id="rId10"/>
              </p:custDataLst>
            </p:nvPr>
          </p:nvSpPr>
          <p:spPr>
            <a:xfrm>
              <a:off x="687024" y="2068062"/>
              <a:ext cx="2269380" cy="1170686"/>
            </a:xfrm>
            <a:prstGeom prst="rect">
              <a:avLst/>
            </a:prstGeom>
          </p:spPr>
          <p:txBody>
            <a:bodyPr wrap="none" anchor="b" anchorCtr="0">
              <a:normAutofit/>
            </a:bodyPr>
            <a:p>
              <a:pPr algn="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rPr>
                <a:t>规范建设董事会</a:t>
              </a:r>
              <a:endParaRPr lang="zh-CN" altLang="en-US" sz="2000" b="1" dirty="0">
                <a:solidFill>
                  <a:srgbClr val="FF0000"/>
                </a:solidFill>
                <a:latin typeface="微软雅黑" panose="020B0503020204020204" charset="-122"/>
                <a:ea typeface="微软雅黑" panose="020B0503020204020204" charset="-122"/>
                <a:cs typeface="微软雅黑" panose="020B0503020204020204" charset="-122"/>
              </a:endParaRPr>
            </a:p>
            <a:p>
              <a:pPr algn="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rPr>
                <a:t>全面实现外多于内</a:t>
              </a:r>
              <a:endParaRPr lang="zh-CN" altLang="en-US" sz="2000" b="1" dirty="0">
                <a:solidFill>
                  <a:srgbClr val="FF0000"/>
                </a:solidFill>
                <a:latin typeface="微软雅黑" panose="020B0503020204020204" charset="-122"/>
                <a:ea typeface="微软雅黑" panose="020B0503020204020204" charset="-122"/>
                <a:cs typeface="微软雅黑" panose="020B0503020204020204" charset="-122"/>
              </a:endParaRPr>
            </a:p>
            <a:p>
              <a:pPr algn="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rPr>
                <a:t>做实专门委员会</a:t>
              </a:r>
              <a:endParaRPr lang="zh-CN" altLang="en-US" sz="2000" b="1" dirty="0">
                <a:solidFill>
                  <a:srgbClr val="FF0000"/>
                </a:solidFill>
                <a:latin typeface="微软雅黑" panose="020B0503020204020204" charset="-122"/>
                <a:ea typeface="微软雅黑" panose="020B0503020204020204" charset="-122"/>
                <a:cs typeface="微软雅黑" panose="020B0503020204020204" charset="-122"/>
              </a:endParaRPr>
            </a:p>
            <a:p>
              <a:pPr algn="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rPr>
                <a:t>加强支撑部门力量</a:t>
              </a:r>
              <a:endParaRPr lang="zh-CN" altLang="en-US" sz="2000" b="1" dirty="0">
                <a:solidFill>
                  <a:srgbClr val="FF0000"/>
                </a:solidFill>
                <a:latin typeface="微软雅黑" panose="020B0503020204020204" charset="-122"/>
                <a:ea typeface="微软雅黑" panose="020B0503020204020204" charset="-122"/>
                <a:cs typeface="微软雅黑" panose="020B0503020204020204" charset="-122"/>
              </a:endParaRPr>
            </a:p>
          </p:txBody>
        </p:sp>
      </p:grpSp>
      <p:grpSp>
        <p:nvGrpSpPr>
          <p:cNvPr id="8" name="组合 7"/>
          <p:cNvGrpSpPr/>
          <p:nvPr>
            <p:custDataLst>
              <p:tags r:id="rId11"/>
            </p:custDataLst>
          </p:nvPr>
        </p:nvGrpSpPr>
        <p:grpSpPr>
          <a:xfrm>
            <a:off x="1960683" y="3959846"/>
            <a:ext cx="4169776" cy="1360171"/>
            <a:chOff x="687024" y="3888309"/>
            <a:chExt cx="3527948" cy="1150808"/>
          </a:xfrm>
        </p:grpSpPr>
        <p:sp>
          <p:nvSpPr>
            <p:cNvPr id="38" name="椭圆 37"/>
            <p:cNvSpPr/>
            <p:nvPr>
              <p:custDataLst>
                <p:tags r:id="rId12"/>
              </p:custDataLst>
            </p:nvPr>
          </p:nvSpPr>
          <p:spPr>
            <a:xfrm flipH="1">
              <a:off x="3138648" y="3888309"/>
              <a:ext cx="1076324" cy="1076324"/>
            </a:xfrm>
            <a:prstGeom prst="ellipse">
              <a:avLst/>
            </a:prstGeom>
            <a:solidFill>
              <a:srgbClr val="FFFFFF"/>
            </a:solidFill>
            <a:ln w="3175">
              <a:solidFill>
                <a:srgbClr val="DDDDDD"/>
              </a:solidFill>
            </a:ln>
            <a:effectLst>
              <a:outerShdw dist="38100" dir="2700000" algn="tl" rotWithShape="0">
                <a:prstClr val="black">
                  <a:alpha val="10000"/>
                </a:prstClr>
              </a:outerShdw>
            </a:effectLst>
          </p:spPr>
          <p:style>
            <a:lnRef idx="2">
              <a:srgbClr val="27BDBA">
                <a:shade val="50000"/>
              </a:srgbClr>
            </a:lnRef>
            <a:fillRef idx="1">
              <a:srgbClr val="27BDBA"/>
            </a:fillRef>
            <a:effectRef idx="0">
              <a:srgbClr val="27BDBA"/>
            </a:effectRef>
            <a:fontRef idx="minor">
              <a:sysClr val="window" lastClr="FFFFFF"/>
            </a:fontRef>
          </p:style>
          <p:txBody>
            <a:bodyPr rtlCol="0" anchor="ctr">
              <a:normAutofit/>
            </a:bodyPr>
            <a:p>
              <a:pPr algn="ctr"/>
              <a:endParaRPr lang="zh-CN" altLang="en-US"/>
            </a:p>
          </p:txBody>
        </p:sp>
        <p:sp>
          <p:nvSpPr>
            <p:cNvPr id="9" name="椭圆 8"/>
            <p:cNvSpPr/>
            <p:nvPr>
              <p:custDataLst>
                <p:tags r:id="rId13"/>
              </p:custDataLst>
            </p:nvPr>
          </p:nvSpPr>
          <p:spPr>
            <a:xfrm>
              <a:off x="3233898" y="3983559"/>
              <a:ext cx="885824" cy="885824"/>
            </a:xfrm>
            <a:prstGeom prst="ellipse">
              <a:avLst/>
            </a:prstGeom>
            <a:solidFill>
              <a:srgbClr val="CFD90A"/>
            </a:solidFill>
            <a:ln>
              <a:noFill/>
            </a:ln>
            <a:effectLst>
              <a:innerShdw dist="76200" dir="13500000">
                <a:prstClr val="black">
                  <a:alpha val="12000"/>
                </a:prstClr>
              </a:innerShdw>
            </a:effectLst>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sz="2400" dirty="0">
                  <a:solidFill>
                    <a:sysClr val="window" lastClr="FFFFFF"/>
                  </a:solidFill>
                </a:rPr>
                <a:t>03</a:t>
              </a:r>
              <a:endParaRPr lang="zh-CN" altLang="en-US" sz="2400" dirty="0">
                <a:solidFill>
                  <a:sysClr val="window" lastClr="FFFFFF"/>
                </a:solidFill>
              </a:endParaRPr>
            </a:p>
          </p:txBody>
        </p:sp>
        <p:sp>
          <p:nvSpPr>
            <p:cNvPr id="54" name="矩形 53"/>
            <p:cNvSpPr/>
            <p:nvPr>
              <p:custDataLst>
                <p:tags r:id="rId14"/>
              </p:custDataLst>
            </p:nvPr>
          </p:nvSpPr>
          <p:spPr>
            <a:xfrm>
              <a:off x="687024" y="4046263"/>
              <a:ext cx="2269379" cy="992854"/>
            </a:xfrm>
            <a:prstGeom prst="rect">
              <a:avLst/>
            </a:prstGeom>
          </p:spPr>
          <p:txBody>
            <a:bodyPr wrap="none" anchor="b" anchorCtr="0">
              <a:normAutofit/>
            </a:bodyPr>
            <a:p>
              <a:pPr algn="r"/>
              <a:r>
                <a:rPr lang="zh-CN" altLang="en-US" sz="2000" b="1" dirty="0">
                  <a:solidFill>
                    <a:srgbClr val="CFD90A">
                      <a:lumMod val="75000"/>
                    </a:srgbClr>
                  </a:solidFill>
                  <a:latin typeface="微软雅黑" panose="020B0503020204020204" charset="-122"/>
                  <a:ea typeface="微软雅黑" panose="020B0503020204020204" charset="-122"/>
                  <a:cs typeface="+mn-ea"/>
                </a:rPr>
                <a:t>围绕章程完善治理</a:t>
              </a:r>
              <a:endParaRPr lang="zh-CN" altLang="en-US" sz="2000" b="1" dirty="0">
                <a:solidFill>
                  <a:srgbClr val="CFD90A">
                    <a:lumMod val="75000"/>
                  </a:srgbClr>
                </a:solidFill>
                <a:latin typeface="微软雅黑" panose="020B0503020204020204" charset="-122"/>
                <a:ea typeface="微软雅黑" panose="020B0503020204020204" charset="-122"/>
                <a:cs typeface="+mn-ea"/>
              </a:endParaRPr>
            </a:p>
            <a:p>
              <a:pPr algn="r"/>
              <a:r>
                <a:rPr lang="zh-CN" altLang="en-US" sz="2000" b="1" dirty="0">
                  <a:solidFill>
                    <a:srgbClr val="CFD90A">
                      <a:lumMod val="75000"/>
                    </a:srgbClr>
                  </a:solidFill>
                  <a:latin typeface="微软雅黑" panose="020B0503020204020204" charset="-122"/>
                  <a:ea typeface="微软雅黑" panose="020B0503020204020204" charset="-122"/>
                  <a:cs typeface="+mn-ea"/>
                </a:rPr>
                <a:t>加强股权代表管理</a:t>
              </a:r>
              <a:endParaRPr lang="zh-CN" altLang="en-US" sz="2000" b="1" dirty="0">
                <a:solidFill>
                  <a:srgbClr val="CFD90A">
                    <a:lumMod val="75000"/>
                  </a:srgbClr>
                </a:solidFill>
                <a:latin typeface="微软雅黑" panose="020B0503020204020204" charset="-122"/>
                <a:ea typeface="微软雅黑" panose="020B0503020204020204" charset="-122"/>
                <a:cs typeface="+mn-ea"/>
              </a:endParaRPr>
            </a:p>
            <a:p>
              <a:pPr algn="r"/>
              <a:r>
                <a:rPr lang="zh-CN" altLang="en-US" sz="2000" b="1" dirty="0">
                  <a:solidFill>
                    <a:srgbClr val="CFD90A">
                      <a:lumMod val="75000"/>
                    </a:srgbClr>
                  </a:solidFill>
                  <a:latin typeface="微软雅黑" panose="020B0503020204020204" charset="-122"/>
                  <a:ea typeface="微软雅黑" panose="020B0503020204020204" charset="-122"/>
                  <a:cs typeface="+mn-ea"/>
                </a:rPr>
                <a:t>强化考核评价</a:t>
              </a:r>
              <a:endParaRPr lang="zh-CN" altLang="en-US" sz="2000" b="1" dirty="0">
                <a:solidFill>
                  <a:srgbClr val="CFD90A">
                    <a:lumMod val="75000"/>
                  </a:srgbClr>
                </a:solidFill>
                <a:latin typeface="微软雅黑" panose="020B0503020204020204" charset="-122"/>
                <a:ea typeface="微软雅黑" panose="020B0503020204020204" charset="-122"/>
                <a:cs typeface="+mn-ea"/>
              </a:endParaRPr>
            </a:p>
          </p:txBody>
        </p:sp>
      </p:grpSp>
    </p:spTree>
    <p:custDataLst>
      <p:tags r:id="rId15"/>
    </p:custDataLst>
  </p:cSld>
  <p:clrMapOvr>
    <a:masterClrMapping/>
  </p:clrMapOvr>
  <mc:AlternateContent xmlns:mc="http://schemas.openxmlformats.org/markup-compatibility/2006">
    <mc:Choice xmlns:p14="http://schemas.microsoft.com/office/powerpoint/2010/main" Requires="p14">
      <p:transition spd="slow" p14:dur="2000">
        <p:wipe dir="r"/>
      </p:transition>
    </mc:Choice>
    <mc:Fallback>
      <p:transition spd="slow">
        <p:wipe dir="r"/>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
        <p:nvSpPr>
          <p:cNvPr id="7" name="矩形 6"/>
          <p:cNvSpPr/>
          <p:nvPr/>
        </p:nvSpPr>
        <p:spPr>
          <a:xfrm>
            <a:off x="2850515" y="600710"/>
            <a:ext cx="7207885" cy="765175"/>
          </a:xfrm>
          <a:prstGeom prst="rect">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200" b="1" spc="300">
                <a:solidFill>
                  <a:schemeClr val="bg1"/>
                </a:solidFill>
                <a:uFillTx/>
                <a:latin typeface="+mn-ea"/>
                <a:cs typeface="+mn-ea"/>
              </a:rPr>
              <a:t>（十）激活企业家内生动力</a:t>
            </a:r>
            <a:endParaRPr lang="zh-CN" sz="3200" b="1" spc="300">
              <a:solidFill>
                <a:schemeClr val="bg1"/>
              </a:solidFill>
              <a:uFillTx/>
              <a:latin typeface="+mn-ea"/>
              <a:cs typeface="+mn-ea"/>
            </a:endParaRPr>
          </a:p>
        </p:txBody>
      </p:sp>
      <p:grpSp>
        <p:nvGrpSpPr>
          <p:cNvPr id="10" name="25987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442595" y="1610995"/>
            <a:ext cx="11468100" cy="4379595"/>
            <a:chOff x="361950" y="1133476"/>
            <a:chExt cx="11468100" cy="4784024"/>
          </a:xfrm>
        </p:grpSpPr>
        <p:sp>
          <p:nvSpPr>
            <p:cNvPr id="12" name="îSľiḍê"/>
            <p:cNvSpPr txBox="1"/>
            <p:nvPr/>
          </p:nvSpPr>
          <p:spPr>
            <a:xfrm>
              <a:off x="361950" y="1133476"/>
              <a:ext cx="11468100" cy="4784024"/>
            </a:xfrm>
            <a:prstGeom prst="rect">
              <a:avLst/>
            </a:prstGeom>
            <a:solidFill>
              <a:schemeClr val="bg1"/>
            </a:solidFill>
            <a:ln>
              <a:noFill/>
            </a:ln>
          </p:spPr>
          <p:txBody>
            <a:bodyPr wrap="square" lIns="91440" tIns="45720" rIns="91440" bIns="45720" anchor="ctr" anchorCtr="0">
              <a:normAutofit/>
            </a:bodyPr>
            <a:lstStyle/>
            <a:p>
              <a:pPr algn="ctr">
                <a:buSzPct val="25000"/>
              </a:pPr>
              <a:endParaRPr lang="en-US" sz="2000" b="1" dirty="0">
                <a:solidFill>
                  <a:schemeClr val="bg1"/>
                </a:solidFill>
              </a:endParaRPr>
            </a:p>
          </p:txBody>
        </p:sp>
        <p:sp>
          <p:nvSpPr>
            <p:cNvPr id="13" name="îṡľiḑe"/>
            <p:cNvSpPr/>
            <p:nvPr/>
          </p:nvSpPr>
          <p:spPr>
            <a:xfrm>
              <a:off x="669925" y="1883934"/>
              <a:ext cx="2421462" cy="5747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r>
                <a:rPr lang="zh-CN" altLang="en-US" b="1"/>
                <a:t>创新</a:t>
              </a:r>
              <a:r>
                <a:rPr lang="en-US" altLang="zh-CN" b="1"/>
                <a:t>+</a:t>
              </a:r>
              <a:r>
                <a:rPr lang="zh-CN" altLang="en-US" b="1"/>
                <a:t>冒险</a:t>
              </a:r>
              <a:endParaRPr lang="zh-CN" altLang="en-US" b="1" dirty="0"/>
            </a:p>
          </p:txBody>
        </p:sp>
        <p:sp>
          <p:nvSpPr>
            <p:cNvPr id="14" name="iṥlïďé"/>
            <p:cNvSpPr/>
            <p:nvPr/>
          </p:nvSpPr>
          <p:spPr>
            <a:xfrm>
              <a:off x="3479625" y="1883934"/>
              <a:ext cx="2421462" cy="5747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r>
                <a:rPr lang="zh-CN" altLang="en-US" b="1"/>
                <a:t>坚持</a:t>
              </a:r>
              <a:endParaRPr lang="zh-CN" altLang="en-US" b="1" dirty="0"/>
            </a:p>
          </p:txBody>
        </p:sp>
        <p:sp>
          <p:nvSpPr>
            <p:cNvPr id="15" name="îşľïḍé"/>
            <p:cNvSpPr/>
            <p:nvPr/>
          </p:nvSpPr>
          <p:spPr>
            <a:xfrm>
              <a:off x="6289325" y="1883934"/>
              <a:ext cx="2421462" cy="5747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r>
                <a:rPr lang="zh-CN" altLang="en-US" b="1"/>
                <a:t>责任</a:t>
              </a:r>
              <a:endParaRPr lang="zh-CN" altLang="en-US" b="1" dirty="0"/>
            </a:p>
          </p:txBody>
        </p:sp>
        <p:sp>
          <p:nvSpPr>
            <p:cNvPr id="16" name="ï$ľîďe"/>
            <p:cNvSpPr/>
            <p:nvPr/>
          </p:nvSpPr>
          <p:spPr>
            <a:xfrm>
              <a:off x="9099026" y="1883934"/>
              <a:ext cx="2421462" cy="5747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r>
                <a:rPr lang="zh-CN" altLang="en-GB" b="1" dirty="0"/>
                <a:t>担当</a:t>
              </a:r>
              <a:endParaRPr lang="zh-CN" altLang="en-GB" b="1" dirty="0"/>
            </a:p>
          </p:txBody>
        </p:sp>
        <p:sp>
          <p:nvSpPr>
            <p:cNvPr id="17" name="ïŝḷiďé"/>
            <p:cNvSpPr/>
            <p:nvPr/>
          </p:nvSpPr>
          <p:spPr>
            <a:xfrm>
              <a:off x="669925" y="2550310"/>
              <a:ext cx="2421462" cy="2258863"/>
            </a:xfrm>
            <a:prstGeom prst="rect">
              <a:avLst/>
            </a:prstGeom>
            <a:gradFill>
              <a:gsLst>
                <a:gs pos="0">
                  <a:schemeClr val="bg1">
                    <a:lumMod val="95000"/>
                  </a:schemeClr>
                </a:gs>
                <a:gs pos="100000">
                  <a:schemeClr val="bg1">
                    <a:lumMod val="95000"/>
                    <a:alpha val="0"/>
                  </a:schemeClr>
                </a:gs>
              </a:gsLst>
              <a:lin ang="5400000" scaled="1"/>
            </a:gradFill>
            <a:ln w="3175">
              <a:gradFill>
                <a:gsLst>
                  <a:gs pos="0">
                    <a:schemeClr val="bg1">
                      <a:lumMod val="85000"/>
                    </a:schemeClr>
                  </a:gs>
                  <a:gs pos="100000">
                    <a:schemeClr val="bg1">
                      <a:lumMod val="95000"/>
                      <a:alpha val="1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rmAutofit/>
            </a:bodyPr>
            <a:lstStyle/>
            <a:p>
              <a:pPr algn="ctr">
                <a:lnSpc>
                  <a:spcPct val="150000"/>
                </a:lnSpc>
              </a:pPr>
              <a:r>
                <a:rPr lang="zh-CN" altLang="en-US" sz="1100" b="1">
                  <a:solidFill>
                    <a:srgbClr val="0070C0"/>
                  </a:solidFill>
                </a:rPr>
                <a:t>西方企业家精神的本质</a:t>
              </a:r>
              <a:endParaRPr lang="zh-CN" altLang="en-US" sz="1100" b="1">
                <a:solidFill>
                  <a:srgbClr val="0070C0"/>
                </a:solidFill>
              </a:endParaRPr>
            </a:p>
            <a:p>
              <a:pPr algn="ctr">
                <a:lnSpc>
                  <a:spcPct val="150000"/>
                </a:lnSpc>
              </a:pPr>
              <a:r>
                <a:rPr lang="zh-CN" altLang="en-US" sz="1100" b="1" dirty="0">
                  <a:solidFill>
                    <a:srgbClr val="0070C0"/>
                  </a:solidFill>
                </a:rPr>
                <a:t>坎提隆 </a:t>
              </a:r>
              <a:r>
                <a:rPr lang="en-US" altLang="zh-CN" sz="1100" b="1" dirty="0">
                  <a:solidFill>
                    <a:srgbClr val="0070C0"/>
                  </a:solidFill>
                </a:rPr>
                <a:t>1723</a:t>
              </a:r>
              <a:endParaRPr lang="zh-CN" altLang="en-US" sz="1100" b="1" dirty="0">
                <a:solidFill>
                  <a:srgbClr val="0070C0"/>
                </a:solidFill>
              </a:endParaRPr>
            </a:p>
            <a:p>
              <a:pPr algn="ctr">
                <a:lnSpc>
                  <a:spcPct val="150000"/>
                </a:lnSpc>
              </a:pPr>
              <a:r>
                <a:rPr lang="zh-CN" altLang="en-US" sz="1100" b="1" dirty="0">
                  <a:solidFill>
                    <a:srgbClr val="0070C0"/>
                  </a:solidFill>
                </a:rPr>
                <a:t>奈    特 </a:t>
              </a:r>
              <a:r>
                <a:rPr lang="en-US" altLang="zh-CN" sz="1100" b="1" dirty="0">
                  <a:solidFill>
                    <a:srgbClr val="0070C0"/>
                  </a:solidFill>
                </a:rPr>
                <a:t>1921</a:t>
              </a:r>
              <a:endParaRPr lang="zh-CN" altLang="en-US" sz="1100" b="1" dirty="0">
                <a:solidFill>
                  <a:srgbClr val="0070C0"/>
                </a:solidFill>
              </a:endParaRPr>
            </a:p>
            <a:p>
              <a:pPr algn="ctr">
                <a:lnSpc>
                  <a:spcPct val="150000"/>
                </a:lnSpc>
              </a:pPr>
              <a:r>
                <a:rPr lang="zh-CN" altLang="en-US" sz="1100" b="1" dirty="0">
                  <a:solidFill>
                    <a:srgbClr val="0070C0"/>
                  </a:solidFill>
                </a:rPr>
                <a:t>熊彼特 </a:t>
              </a:r>
              <a:r>
                <a:rPr lang="en-US" altLang="zh-CN" sz="1100" b="1" dirty="0">
                  <a:solidFill>
                    <a:srgbClr val="0070C0"/>
                  </a:solidFill>
                </a:rPr>
                <a:t>1934</a:t>
              </a:r>
              <a:endParaRPr lang="en-US" altLang="zh-CN" sz="1100" b="1" dirty="0">
                <a:solidFill>
                  <a:srgbClr val="0070C0"/>
                </a:solidFill>
              </a:endParaRPr>
            </a:p>
            <a:p>
              <a:pPr algn="ctr">
                <a:lnSpc>
                  <a:spcPct val="150000"/>
                </a:lnSpc>
              </a:pPr>
              <a:r>
                <a:rPr lang="zh-CN" altLang="en-US" sz="1100" b="1" dirty="0">
                  <a:solidFill>
                    <a:srgbClr val="0070C0"/>
                  </a:solidFill>
                </a:rPr>
                <a:t>德鲁克 </a:t>
              </a:r>
              <a:r>
                <a:rPr lang="en-US" altLang="zh-CN" sz="1100" b="1" dirty="0">
                  <a:solidFill>
                    <a:srgbClr val="0070C0"/>
                  </a:solidFill>
                </a:rPr>
                <a:t>1985</a:t>
              </a:r>
              <a:endParaRPr lang="en-US" altLang="zh-CN" sz="1100" b="1" dirty="0">
                <a:solidFill>
                  <a:srgbClr val="0070C0"/>
                </a:solidFill>
              </a:endParaRPr>
            </a:p>
          </p:txBody>
        </p:sp>
        <p:sp>
          <p:nvSpPr>
            <p:cNvPr id="18" name="íṡḷíḓe"/>
            <p:cNvSpPr/>
            <p:nvPr/>
          </p:nvSpPr>
          <p:spPr>
            <a:xfrm>
              <a:off x="3479625" y="2550310"/>
              <a:ext cx="2421462" cy="2258863"/>
            </a:xfrm>
            <a:prstGeom prst="rect">
              <a:avLst/>
            </a:prstGeom>
            <a:gradFill>
              <a:gsLst>
                <a:gs pos="0">
                  <a:schemeClr val="bg1">
                    <a:lumMod val="95000"/>
                  </a:schemeClr>
                </a:gs>
                <a:gs pos="100000">
                  <a:schemeClr val="bg1">
                    <a:lumMod val="95000"/>
                    <a:alpha val="0"/>
                  </a:schemeClr>
                </a:gs>
              </a:gsLst>
              <a:lin ang="5400000" scaled="1"/>
            </a:gradFill>
            <a:ln w="3175">
              <a:gradFill>
                <a:gsLst>
                  <a:gs pos="0">
                    <a:schemeClr val="bg1">
                      <a:lumMod val="85000"/>
                    </a:schemeClr>
                  </a:gs>
                  <a:gs pos="100000">
                    <a:schemeClr val="bg1">
                      <a:lumMod val="95000"/>
                      <a:alpha val="1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rmAutofit/>
            </a:bodyPr>
            <a:lstStyle/>
            <a:p>
              <a:pPr algn="ctr">
                <a:lnSpc>
                  <a:spcPct val="150000"/>
                </a:lnSpc>
              </a:pPr>
              <a:r>
                <a:rPr lang="zh-CN" altLang="en-US" sz="1100" b="1">
                  <a:solidFill>
                    <a:schemeClr val="tx1"/>
                  </a:solidFill>
                </a:rPr>
                <a:t>量变产生质变</a:t>
              </a:r>
              <a:endParaRPr lang="zh-CN" altLang="en-US" sz="1100" b="1">
                <a:solidFill>
                  <a:schemeClr val="tx1"/>
                </a:solidFill>
              </a:endParaRPr>
            </a:p>
            <a:p>
              <a:pPr algn="ctr">
                <a:lnSpc>
                  <a:spcPct val="150000"/>
                </a:lnSpc>
              </a:pPr>
              <a:r>
                <a:rPr lang="zh-CN" altLang="en-US" sz="1100" b="1">
                  <a:solidFill>
                    <a:schemeClr val="tx1"/>
                  </a:solidFill>
                </a:rPr>
                <a:t>宋志平</a:t>
              </a:r>
              <a:r>
                <a:rPr lang="en-US" altLang="zh-CN" sz="1100" b="1">
                  <a:solidFill>
                    <a:schemeClr val="tx1"/>
                  </a:solidFill>
                </a:rPr>
                <a:t>2018</a:t>
              </a:r>
              <a:endParaRPr lang="en-US" altLang="zh-CN" sz="1100" b="1" dirty="0">
                <a:solidFill>
                  <a:schemeClr val="tx1"/>
                </a:solidFill>
              </a:endParaRPr>
            </a:p>
          </p:txBody>
        </p:sp>
        <p:sp>
          <p:nvSpPr>
            <p:cNvPr id="19" name="iṣḷïde"/>
            <p:cNvSpPr/>
            <p:nvPr/>
          </p:nvSpPr>
          <p:spPr>
            <a:xfrm>
              <a:off x="6295675" y="2550310"/>
              <a:ext cx="2421462" cy="2258863"/>
            </a:xfrm>
            <a:prstGeom prst="rect">
              <a:avLst/>
            </a:prstGeom>
            <a:gradFill>
              <a:gsLst>
                <a:gs pos="0">
                  <a:schemeClr val="bg1">
                    <a:lumMod val="95000"/>
                  </a:schemeClr>
                </a:gs>
                <a:gs pos="100000">
                  <a:schemeClr val="bg1">
                    <a:lumMod val="95000"/>
                    <a:alpha val="0"/>
                  </a:schemeClr>
                </a:gs>
              </a:gsLst>
              <a:lin ang="5400000" scaled="1"/>
            </a:gradFill>
            <a:ln w="3175">
              <a:gradFill>
                <a:gsLst>
                  <a:gs pos="0">
                    <a:schemeClr val="bg1">
                      <a:lumMod val="85000"/>
                    </a:schemeClr>
                  </a:gs>
                  <a:gs pos="100000">
                    <a:schemeClr val="bg1">
                      <a:lumMod val="95000"/>
                      <a:alpha val="1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rmAutofit/>
            </a:bodyPr>
            <a:lstStyle/>
            <a:p>
              <a:pPr algn="l">
                <a:lnSpc>
                  <a:spcPct val="150000"/>
                </a:lnSpc>
              </a:pPr>
              <a:r>
                <a:rPr lang="zh-CN" altLang="en-US" sz="1100" b="1">
                  <a:solidFill>
                    <a:schemeClr val="tx1"/>
                  </a:solidFill>
                </a:rPr>
                <a:t>新时代的企业家是中华民族伟大复兴的骨干力量，我们所做的每一件产品、每一项服务，都是对自己、对组织、对消费者、对社会、对国家所尽的责任。</a:t>
              </a:r>
              <a:endParaRPr lang="zh-CN" altLang="en-US" sz="1100" b="1" dirty="0">
                <a:solidFill>
                  <a:schemeClr val="tx1"/>
                </a:solidFill>
              </a:endParaRPr>
            </a:p>
          </p:txBody>
        </p:sp>
        <p:grpSp>
          <p:nvGrpSpPr>
            <p:cNvPr id="20" name="íṧḷïḑé"/>
            <p:cNvGrpSpPr/>
            <p:nvPr/>
          </p:nvGrpSpPr>
          <p:grpSpPr>
            <a:xfrm>
              <a:off x="1315357" y="4064771"/>
              <a:ext cx="1103086" cy="1103086"/>
              <a:chOff x="1315357" y="2280912"/>
              <a:chExt cx="1103086" cy="1103086"/>
            </a:xfrm>
          </p:grpSpPr>
          <p:sp>
            <p:nvSpPr>
              <p:cNvPr id="21" name="iṣļîḍe"/>
              <p:cNvSpPr/>
              <p:nvPr/>
            </p:nvSpPr>
            <p:spPr>
              <a:xfrm>
                <a:off x="1315357" y="2280912"/>
                <a:ext cx="1103086" cy="1103086"/>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a:p>
            </p:txBody>
          </p:sp>
          <p:sp>
            <p:nvSpPr>
              <p:cNvPr id="30" name="íşľíḍê"/>
              <p:cNvSpPr/>
              <p:nvPr/>
            </p:nvSpPr>
            <p:spPr>
              <a:xfrm>
                <a:off x="1593084" y="2616954"/>
                <a:ext cx="547632" cy="350666"/>
              </a:xfrm>
              <a:custGeom>
                <a:avLst/>
                <a:gdLst>
                  <a:gd name="T0" fmla="*/ 7988 w 8594"/>
                  <a:gd name="T1" fmla="*/ 3842 h 5503"/>
                  <a:gd name="T2" fmla="*/ 8594 w 8594"/>
                  <a:gd name="T3" fmla="*/ 3842 h 5503"/>
                  <a:gd name="T4" fmla="*/ 8594 w 8594"/>
                  <a:gd name="T5" fmla="*/ 5503 h 5503"/>
                  <a:gd name="T6" fmla="*/ 6748 w 8594"/>
                  <a:gd name="T7" fmla="*/ 5503 h 5503"/>
                  <a:gd name="T8" fmla="*/ 6748 w 8594"/>
                  <a:gd name="T9" fmla="*/ 3842 h 5503"/>
                  <a:gd name="T10" fmla="*/ 7328 w 8594"/>
                  <a:gd name="T11" fmla="*/ 3842 h 5503"/>
                  <a:gd name="T12" fmla="*/ 7328 w 8594"/>
                  <a:gd name="T13" fmla="*/ 3082 h 5503"/>
                  <a:gd name="T14" fmla="*/ 4627 w 8594"/>
                  <a:gd name="T15" fmla="*/ 3082 h 5503"/>
                  <a:gd name="T16" fmla="*/ 4627 w 8594"/>
                  <a:gd name="T17" fmla="*/ 3842 h 5503"/>
                  <a:gd name="T18" fmla="*/ 5220 w 8594"/>
                  <a:gd name="T19" fmla="*/ 3842 h 5503"/>
                  <a:gd name="T20" fmla="*/ 5220 w 8594"/>
                  <a:gd name="T21" fmla="*/ 5503 h 5503"/>
                  <a:gd name="T22" fmla="*/ 3374 w 8594"/>
                  <a:gd name="T23" fmla="*/ 5503 h 5503"/>
                  <a:gd name="T24" fmla="*/ 3374 w 8594"/>
                  <a:gd name="T25" fmla="*/ 3842 h 5503"/>
                  <a:gd name="T26" fmla="*/ 3967 w 8594"/>
                  <a:gd name="T27" fmla="*/ 3842 h 5503"/>
                  <a:gd name="T28" fmla="*/ 3967 w 8594"/>
                  <a:gd name="T29" fmla="*/ 3082 h 5503"/>
                  <a:gd name="T30" fmla="*/ 1265 w 8594"/>
                  <a:gd name="T31" fmla="*/ 3082 h 5503"/>
                  <a:gd name="T32" fmla="*/ 1265 w 8594"/>
                  <a:gd name="T33" fmla="*/ 3842 h 5503"/>
                  <a:gd name="T34" fmla="*/ 1846 w 8594"/>
                  <a:gd name="T35" fmla="*/ 3842 h 5503"/>
                  <a:gd name="T36" fmla="*/ 1846 w 8594"/>
                  <a:gd name="T37" fmla="*/ 5503 h 5503"/>
                  <a:gd name="T38" fmla="*/ 0 w 8594"/>
                  <a:gd name="T39" fmla="*/ 5503 h 5503"/>
                  <a:gd name="T40" fmla="*/ 0 w 8594"/>
                  <a:gd name="T41" fmla="*/ 3842 h 5503"/>
                  <a:gd name="T42" fmla="*/ 606 w 8594"/>
                  <a:gd name="T43" fmla="*/ 3842 h 5503"/>
                  <a:gd name="T44" fmla="*/ 606 w 8594"/>
                  <a:gd name="T45" fmla="*/ 2423 h 5503"/>
                  <a:gd name="T46" fmla="*/ 3967 w 8594"/>
                  <a:gd name="T47" fmla="*/ 2423 h 5503"/>
                  <a:gd name="T48" fmla="*/ 3967 w 8594"/>
                  <a:gd name="T49" fmla="*/ 1663 h 5503"/>
                  <a:gd name="T50" fmla="*/ 3374 w 8594"/>
                  <a:gd name="T51" fmla="*/ 1663 h 5503"/>
                  <a:gd name="T52" fmla="*/ 3374 w 8594"/>
                  <a:gd name="T53" fmla="*/ 0 h 5503"/>
                  <a:gd name="T54" fmla="*/ 5220 w 8594"/>
                  <a:gd name="T55" fmla="*/ 0 h 5503"/>
                  <a:gd name="T56" fmla="*/ 5220 w 8594"/>
                  <a:gd name="T57" fmla="*/ 1663 h 5503"/>
                  <a:gd name="T58" fmla="*/ 4627 w 8594"/>
                  <a:gd name="T59" fmla="*/ 1663 h 5503"/>
                  <a:gd name="T60" fmla="*/ 4627 w 8594"/>
                  <a:gd name="T61" fmla="*/ 2423 h 5503"/>
                  <a:gd name="T62" fmla="*/ 7988 w 8594"/>
                  <a:gd name="T63" fmla="*/ 2423 h 5503"/>
                  <a:gd name="T64" fmla="*/ 7988 w 8594"/>
                  <a:gd name="T65" fmla="*/ 3842 h 5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94" h="5503">
                    <a:moveTo>
                      <a:pt x="7988" y="3842"/>
                    </a:moveTo>
                    <a:lnTo>
                      <a:pt x="8594" y="3842"/>
                    </a:lnTo>
                    <a:lnTo>
                      <a:pt x="8594" y="5503"/>
                    </a:lnTo>
                    <a:lnTo>
                      <a:pt x="6748" y="5503"/>
                    </a:lnTo>
                    <a:lnTo>
                      <a:pt x="6748" y="3842"/>
                    </a:lnTo>
                    <a:lnTo>
                      <a:pt x="7328" y="3842"/>
                    </a:lnTo>
                    <a:lnTo>
                      <a:pt x="7328" y="3082"/>
                    </a:lnTo>
                    <a:lnTo>
                      <a:pt x="4627" y="3082"/>
                    </a:lnTo>
                    <a:lnTo>
                      <a:pt x="4627" y="3842"/>
                    </a:lnTo>
                    <a:lnTo>
                      <a:pt x="5220" y="3842"/>
                    </a:lnTo>
                    <a:lnTo>
                      <a:pt x="5220" y="5503"/>
                    </a:lnTo>
                    <a:lnTo>
                      <a:pt x="3374" y="5503"/>
                    </a:lnTo>
                    <a:lnTo>
                      <a:pt x="3374" y="3842"/>
                    </a:lnTo>
                    <a:lnTo>
                      <a:pt x="3967" y="3842"/>
                    </a:lnTo>
                    <a:lnTo>
                      <a:pt x="3967" y="3082"/>
                    </a:lnTo>
                    <a:lnTo>
                      <a:pt x="1265" y="3082"/>
                    </a:lnTo>
                    <a:lnTo>
                      <a:pt x="1265" y="3842"/>
                    </a:lnTo>
                    <a:lnTo>
                      <a:pt x="1846" y="3842"/>
                    </a:lnTo>
                    <a:lnTo>
                      <a:pt x="1846" y="5503"/>
                    </a:lnTo>
                    <a:lnTo>
                      <a:pt x="0" y="5503"/>
                    </a:lnTo>
                    <a:lnTo>
                      <a:pt x="0" y="3842"/>
                    </a:lnTo>
                    <a:lnTo>
                      <a:pt x="606" y="3842"/>
                    </a:lnTo>
                    <a:lnTo>
                      <a:pt x="606" y="2423"/>
                    </a:lnTo>
                    <a:lnTo>
                      <a:pt x="3967" y="2423"/>
                    </a:lnTo>
                    <a:lnTo>
                      <a:pt x="3967" y="1663"/>
                    </a:lnTo>
                    <a:lnTo>
                      <a:pt x="3374" y="1663"/>
                    </a:lnTo>
                    <a:lnTo>
                      <a:pt x="3374" y="0"/>
                    </a:lnTo>
                    <a:lnTo>
                      <a:pt x="5220" y="0"/>
                    </a:lnTo>
                    <a:lnTo>
                      <a:pt x="5220" y="1663"/>
                    </a:lnTo>
                    <a:lnTo>
                      <a:pt x="4627" y="1663"/>
                    </a:lnTo>
                    <a:lnTo>
                      <a:pt x="4627" y="2423"/>
                    </a:lnTo>
                    <a:lnTo>
                      <a:pt x="7988" y="2423"/>
                    </a:lnTo>
                    <a:lnTo>
                      <a:pt x="7988" y="3842"/>
                    </a:lnTo>
                    <a:close/>
                  </a:path>
                </a:pathLst>
              </a:custGeom>
              <a:solidFill>
                <a:schemeClr val="accent1"/>
              </a:solidFill>
              <a:ln w="12700">
                <a:miter lim="400000"/>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defTabSz="227965"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defRPr>
                </a:pPr>
                <a:endParaRPr sz="1500">
                  <a:solidFill>
                    <a:srgbClr val="FFFFFF"/>
                  </a:solidFill>
                  <a:effectLst>
                    <a:outerShdw blurRad="38100" dist="12700" dir="5400000" rotWithShape="0">
                      <a:srgbClr val="000000">
                        <a:alpha val="50000"/>
                      </a:srgbClr>
                    </a:outerShdw>
                  </a:effectLst>
                </a:endParaRPr>
              </a:p>
            </p:txBody>
          </p:sp>
        </p:grpSp>
        <p:grpSp>
          <p:nvGrpSpPr>
            <p:cNvPr id="23" name="işļîďé"/>
            <p:cNvGrpSpPr/>
            <p:nvPr/>
          </p:nvGrpSpPr>
          <p:grpSpPr>
            <a:xfrm>
              <a:off x="4134757" y="4418920"/>
              <a:ext cx="1103086" cy="1103086"/>
              <a:chOff x="4134757" y="2280912"/>
              <a:chExt cx="1103086" cy="1103086"/>
            </a:xfrm>
          </p:grpSpPr>
          <p:sp>
            <p:nvSpPr>
              <p:cNvPr id="27" name="i$ļíḍè"/>
              <p:cNvSpPr/>
              <p:nvPr/>
            </p:nvSpPr>
            <p:spPr>
              <a:xfrm>
                <a:off x="4134757" y="2280912"/>
                <a:ext cx="1103086" cy="1103086"/>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a:p>
            </p:txBody>
          </p:sp>
          <p:sp>
            <p:nvSpPr>
              <p:cNvPr id="28" name="ïṡlíďê"/>
              <p:cNvSpPr/>
              <p:nvPr/>
            </p:nvSpPr>
            <p:spPr>
              <a:xfrm>
                <a:off x="4412484" y="2574807"/>
                <a:ext cx="547632" cy="519257"/>
              </a:xfrm>
              <a:custGeom>
                <a:avLst/>
                <a:gdLst>
                  <a:gd name="T0" fmla="*/ 207 w 216"/>
                  <a:gd name="T1" fmla="*/ 85 h 205"/>
                  <a:gd name="T2" fmla="*/ 199 w 216"/>
                  <a:gd name="T3" fmla="*/ 80 h 205"/>
                  <a:gd name="T4" fmla="*/ 189 w 216"/>
                  <a:gd name="T5" fmla="*/ 76 h 205"/>
                  <a:gd name="T6" fmla="*/ 182 w 216"/>
                  <a:gd name="T7" fmla="*/ 70 h 205"/>
                  <a:gd name="T8" fmla="*/ 191 w 216"/>
                  <a:gd name="T9" fmla="*/ 52 h 205"/>
                  <a:gd name="T10" fmla="*/ 191 w 216"/>
                  <a:gd name="T11" fmla="*/ 44 h 205"/>
                  <a:gd name="T12" fmla="*/ 178 w 216"/>
                  <a:gd name="T13" fmla="*/ 19 h 205"/>
                  <a:gd name="T14" fmla="*/ 167 w 216"/>
                  <a:gd name="T15" fmla="*/ 16 h 205"/>
                  <a:gd name="T16" fmla="*/ 165 w 216"/>
                  <a:gd name="T17" fmla="*/ 16 h 205"/>
                  <a:gd name="T18" fmla="*/ 148 w 216"/>
                  <a:gd name="T19" fmla="*/ 30 h 205"/>
                  <a:gd name="T20" fmla="*/ 148 w 216"/>
                  <a:gd name="T21" fmla="*/ 45 h 205"/>
                  <a:gd name="T22" fmla="*/ 149 w 216"/>
                  <a:gd name="T23" fmla="*/ 56 h 205"/>
                  <a:gd name="T24" fmla="*/ 155 w 216"/>
                  <a:gd name="T25" fmla="*/ 71 h 205"/>
                  <a:gd name="T26" fmla="*/ 155 w 216"/>
                  <a:gd name="T27" fmla="*/ 71 h 205"/>
                  <a:gd name="T28" fmla="*/ 145 w 216"/>
                  <a:gd name="T29" fmla="*/ 69 h 205"/>
                  <a:gd name="T30" fmla="*/ 137 w 216"/>
                  <a:gd name="T31" fmla="*/ 64 h 205"/>
                  <a:gd name="T32" fmla="*/ 127 w 216"/>
                  <a:gd name="T33" fmla="*/ 60 h 205"/>
                  <a:gd name="T34" fmla="*/ 121 w 216"/>
                  <a:gd name="T35" fmla="*/ 54 h 205"/>
                  <a:gd name="T36" fmla="*/ 129 w 216"/>
                  <a:gd name="T37" fmla="*/ 36 h 205"/>
                  <a:gd name="T38" fmla="*/ 129 w 216"/>
                  <a:gd name="T39" fmla="*/ 28 h 205"/>
                  <a:gd name="T40" fmla="*/ 116 w 216"/>
                  <a:gd name="T41" fmla="*/ 3 h 205"/>
                  <a:gd name="T42" fmla="*/ 105 w 216"/>
                  <a:gd name="T43" fmla="*/ 0 h 205"/>
                  <a:gd name="T44" fmla="*/ 103 w 216"/>
                  <a:gd name="T45" fmla="*/ 0 h 205"/>
                  <a:gd name="T46" fmla="*/ 86 w 216"/>
                  <a:gd name="T47" fmla="*/ 14 h 205"/>
                  <a:gd name="T48" fmla="*/ 86 w 216"/>
                  <a:gd name="T49" fmla="*/ 28 h 205"/>
                  <a:gd name="T50" fmla="*/ 87 w 216"/>
                  <a:gd name="T51" fmla="*/ 40 h 205"/>
                  <a:gd name="T52" fmla="*/ 93 w 216"/>
                  <a:gd name="T53" fmla="*/ 55 h 205"/>
                  <a:gd name="T54" fmla="*/ 93 w 216"/>
                  <a:gd name="T55" fmla="*/ 55 h 205"/>
                  <a:gd name="T56" fmla="*/ 69 w 216"/>
                  <a:gd name="T57" fmla="*/ 69 h 205"/>
                  <a:gd name="T58" fmla="*/ 66 w 216"/>
                  <a:gd name="T59" fmla="*/ 76 h 205"/>
                  <a:gd name="T60" fmla="*/ 59 w 216"/>
                  <a:gd name="T61" fmla="*/ 70 h 205"/>
                  <a:gd name="T62" fmla="*/ 68 w 216"/>
                  <a:gd name="T63" fmla="*/ 52 h 205"/>
                  <a:gd name="T64" fmla="*/ 68 w 216"/>
                  <a:gd name="T65" fmla="*/ 44 h 205"/>
                  <a:gd name="T66" fmla="*/ 55 w 216"/>
                  <a:gd name="T67" fmla="*/ 19 h 205"/>
                  <a:gd name="T68" fmla="*/ 44 w 216"/>
                  <a:gd name="T69" fmla="*/ 16 h 205"/>
                  <a:gd name="T70" fmla="*/ 42 w 216"/>
                  <a:gd name="T71" fmla="*/ 16 h 205"/>
                  <a:gd name="T72" fmla="*/ 25 w 216"/>
                  <a:gd name="T73" fmla="*/ 30 h 205"/>
                  <a:gd name="T74" fmla="*/ 25 w 216"/>
                  <a:gd name="T75" fmla="*/ 45 h 205"/>
                  <a:gd name="T76" fmla="*/ 26 w 216"/>
                  <a:gd name="T77" fmla="*/ 56 h 205"/>
                  <a:gd name="T78" fmla="*/ 32 w 216"/>
                  <a:gd name="T79" fmla="*/ 71 h 205"/>
                  <a:gd name="T80" fmla="*/ 32 w 216"/>
                  <a:gd name="T81" fmla="*/ 71 h 205"/>
                  <a:gd name="T82" fmla="*/ 8 w 216"/>
                  <a:gd name="T83" fmla="*/ 85 h 205"/>
                  <a:gd name="T84" fmla="*/ 55 w 216"/>
                  <a:gd name="T85" fmla="*/ 205 h 205"/>
                  <a:gd name="T86" fmla="*/ 73 w 216"/>
                  <a:gd name="T87" fmla="*/ 164 h 205"/>
                  <a:gd name="T88" fmla="*/ 95 w 216"/>
                  <a:gd name="T89" fmla="*/ 152 h 205"/>
                  <a:gd name="T90" fmla="*/ 96 w 216"/>
                  <a:gd name="T91" fmla="*/ 150 h 205"/>
                  <a:gd name="T92" fmla="*/ 86 w 216"/>
                  <a:gd name="T93" fmla="*/ 128 h 205"/>
                  <a:gd name="T94" fmla="*/ 86 w 216"/>
                  <a:gd name="T95" fmla="*/ 118 h 205"/>
                  <a:gd name="T96" fmla="*/ 103 w 216"/>
                  <a:gd name="T97" fmla="*/ 84 h 205"/>
                  <a:gd name="T98" fmla="*/ 109 w 216"/>
                  <a:gd name="T99" fmla="*/ 83 h 205"/>
                  <a:gd name="T100" fmla="*/ 120 w 216"/>
                  <a:gd name="T101" fmla="*/ 85 h 205"/>
                  <a:gd name="T102" fmla="*/ 136 w 216"/>
                  <a:gd name="T103" fmla="*/ 94 h 205"/>
                  <a:gd name="T104" fmla="*/ 140 w 216"/>
                  <a:gd name="T105" fmla="*/ 119 h 205"/>
                  <a:gd name="T106" fmla="*/ 138 w 216"/>
                  <a:gd name="T107" fmla="*/ 133 h 205"/>
                  <a:gd name="T108" fmla="*/ 130 w 216"/>
                  <a:gd name="T109" fmla="*/ 152 h 205"/>
                  <a:gd name="T110" fmla="*/ 140 w 216"/>
                  <a:gd name="T111" fmla="*/ 159 h 205"/>
                  <a:gd name="T112" fmla="*/ 152 w 216"/>
                  <a:gd name="T113" fmla="*/ 164 h 205"/>
                  <a:gd name="T114" fmla="*/ 169 w 216"/>
                  <a:gd name="T115" fmla="*/ 20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6" h="205">
                    <a:moveTo>
                      <a:pt x="215" y="119"/>
                    </a:moveTo>
                    <a:cubicBezTo>
                      <a:pt x="215" y="119"/>
                      <a:pt x="214" y="95"/>
                      <a:pt x="207" y="85"/>
                    </a:cubicBezTo>
                    <a:cubicBezTo>
                      <a:pt x="207" y="85"/>
                      <a:pt x="205" y="82"/>
                      <a:pt x="200" y="80"/>
                    </a:cubicBezTo>
                    <a:cubicBezTo>
                      <a:pt x="200" y="80"/>
                      <a:pt x="200" y="80"/>
                      <a:pt x="199" y="80"/>
                    </a:cubicBezTo>
                    <a:cubicBezTo>
                      <a:pt x="195" y="78"/>
                      <a:pt x="191" y="77"/>
                      <a:pt x="191" y="77"/>
                    </a:cubicBezTo>
                    <a:cubicBezTo>
                      <a:pt x="190" y="77"/>
                      <a:pt x="189" y="76"/>
                      <a:pt x="189" y="76"/>
                    </a:cubicBezTo>
                    <a:cubicBezTo>
                      <a:pt x="186" y="75"/>
                      <a:pt x="183" y="73"/>
                      <a:pt x="183" y="71"/>
                    </a:cubicBezTo>
                    <a:cubicBezTo>
                      <a:pt x="183" y="71"/>
                      <a:pt x="183" y="71"/>
                      <a:pt x="182" y="70"/>
                    </a:cubicBezTo>
                    <a:cubicBezTo>
                      <a:pt x="186" y="66"/>
                      <a:pt x="188" y="61"/>
                      <a:pt x="189" y="56"/>
                    </a:cubicBezTo>
                    <a:cubicBezTo>
                      <a:pt x="190" y="55"/>
                      <a:pt x="191" y="54"/>
                      <a:pt x="191" y="52"/>
                    </a:cubicBezTo>
                    <a:cubicBezTo>
                      <a:pt x="192" y="50"/>
                      <a:pt x="192" y="46"/>
                      <a:pt x="191" y="45"/>
                    </a:cubicBezTo>
                    <a:cubicBezTo>
                      <a:pt x="191" y="44"/>
                      <a:pt x="191" y="44"/>
                      <a:pt x="191" y="44"/>
                    </a:cubicBezTo>
                    <a:cubicBezTo>
                      <a:pt x="192" y="40"/>
                      <a:pt x="194" y="31"/>
                      <a:pt x="188" y="25"/>
                    </a:cubicBezTo>
                    <a:cubicBezTo>
                      <a:pt x="188" y="24"/>
                      <a:pt x="185" y="21"/>
                      <a:pt x="178" y="19"/>
                    </a:cubicBezTo>
                    <a:lnTo>
                      <a:pt x="175" y="18"/>
                    </a:lnTo>
                    <a:cubicBezTo>
                      <a:pt x="170" y="16"/>
                      <a:pt x="167" y="16"/>
                      <a:pt x="167" y="16"/>
                    </a:cubicBezTo>
                    <a:cubicBezTo>
                      <a:pt x="166" y="16"/>
                      <a:pt x="166" y="16"/>
                      <a:pt x="166" y="16"/>
                    </a:cubicBezTo>
                    <a:cubicBezTo>
                      <a:pt x="166" y="16"/>
                      <a:pt x="165" y="16"/>
                      <a:pt x="165" y="16"/>
                    </a:cubicBezTo>
                    <a:cubicBezTo>
                      <a:pt x="164" y="16"/>
                      <a:pt x="162" y="16"/>
                      <a:pt x="161" y="17"/>
                    </a:cubicBezTo>
                    <a:cubicBezTo>
                      <a:pt x="161" y="17"/>
                      <a:pt x="151" y="21"/>
                      <a:pt x="148" y="30"/>
                    </a:cubicBezTo>
                    <a:cubicBezTo>
                      <a:pt x="148" y="31"/>
                      <a:pt x="147" y="34"/>
                      <a:pt x="148" y="44"/>
                    </a:cubicBezTo>
                    <a:cubicBezTo>
                      <a:pt x="148" y="44"/>
                      <a:pt x="148" y="44"/>
                      <a:pt x="148" y="45"/>
                    </a:cubicBezTo>
                    <a:cubicBezTo>
                      <a:pt x="146" y="46"/>
                      <a:pt x="147" y="50"/>
                      <a:pt x="148" y="52"/>
                    </a:cubicBezTo>
                    <a:cubicBezTo>
                      <a:pt x="148" y="54"/>
                      <a:pt x="149" y="55"/>
                      <a:pt x="149" y="56"/>
                    </a:cubicBezTo>
                    <a:cubicBezTo>
                      <a:pt x="150" y="61"/>
                      <a:pt x="153" y="66"/>
                      <a:pt x="156" y="70"/>
                    </a:cubicBezTo>
                    <a:cubicBezTo>
                      <a:pt x="155" y="71"/>
                      <a:pt x="155" y="71"/>
                      <a:pt x="155" y="71"/>
                    </a:cubicBezTo>
                    <a:lnTo>
                      <a:pt x="155" y="71"/>
                    </a:lnTo>
                    <a:lnTo>
                      <a:pt x="155" y="71"/>
                    </a:lnTo>
                    <a:cubicBezTo>
                      <a:pt x="155" y="73"/>
                      <a:pt x="152" y="75"/>
                      <a:pt x="149" y="76"/>
                    </a:cubicBezTo>
                    <a:cubicBezTo>
                      <a:pt x="148" y="74"/>
                      <a:pt x="147" y="71"/>
                      <a:pt x="145" y="69"/>
                    </a:cubicBezTo>
                    <a:cubicBezTo>
                      <a:pt x="145" y="69"/>
                      <a:pt x="143" y="66"/>
                      <a:pt x="138" y="64"/>
                    </a:cubicBezTo>
                    <a:cubicBezTo>
                      <a:pt x="138" y="64"/>
                      <a:pt x="138" y="64"/>
                      <a:pt x="137" y="64"/>
                    </a:cubicBezTo>
                    <a:cubicBezTo>
                      <a:pt x="133" y="62"/>
                      <a:pt x="129" y="61"/>
                      <a:pt x="129" y="61"/>
                    </a:cubicBezTo>
                    <a:cubicBezTo>
                      <a:pt x="128" y="61"/>
                      <a:pt x="128" y="60"/>
                      <a:pt x="127" y="60"/>
                    </a:cubicBezTo>
                    <a:cubicBezTo>
                      <a:pt x="124" y="58"/>
                      <a:pt x="122" y="57"/>
                      <a:pt x="121" y="55"/>
                    </a:cubicBezTo>
                    <a:cubicBezTo>
                      <a:pt x="121" y="55"/>
                      <a:pt x="121" y="55"/>
                      <a:pt x="121" y="54"/>
                    </a:cubicBezTo>
                    <a:cubicBezTo>
                      <a:pt x="124" y="50"/>
                      <a:pt x="127" y="45"/>
                      <a:pt x="127" y="40"/>
                    </a:cubicBezTo>
                    <a:cubicBezTo>
                      <a:pt x="128" y="39"/>
                      <a:pt x="129" y="38"/>
                      <a:pt x="129" y="36"/>
                    </a:cubicBezTo>
                    <a:cubicBezTo>
                      <a:pt x="130" y="34"/>
                      <a:pt x="130" y="30"/>
                      <a:pt x="129" y="28"/>
                    </a:cubicBezTo>
                    <a:cubicBezTo>
                      <a:pt x="129" y="28"/>
                      <a:pt x="129" y="28"/>
                      <a:pt x="129" y="28"/>
                    </a:cubicBezTo>
                    <a:cubicBezTo>
                      <a:pt x="130" y="24"/>
                      <a:pt x="132" y="15"/>
                      <a:pt x="126" y="9"/>
                    </a:cubicBezTo>
                    <a:cubicBezTo>
                      <a:pt x="126" y="8"/>
                      <a:pt x="123" y="5"/>
                      <a:pt x="116" y="3"/>
                    </a:cubicBezTo>
                    <a:lnTo>
                      <a:pt x="113" y="2"/>
                    </a:lnTo>
                    <a:cubicBezTo>
                      <a:pt x="108" y="0"/>
                      <a:pt x="105" y="0"/>
                      <a:pt x="105" y="0"/>
                    </a:cubicBezTo>
                    <a:cubicBezTo>
                      <a:pt x="105" y="0"/>
                      <a:pt x="104" y="0"/>
                      <a:pt x="104" y="0"/>
                    </a:cubicBezTo>
                    <a:cubicBezTo>
                      <a:pt x="104" y="0"/>
                      <a:pt x="103" y="0"/>
                      <a:pt x="103" y="0"/>
                    </a:cubicBezTo>
                    <a:cubicBezTo>
                      <a:pt x="102" y="0"/>
                      <a:pt x="100" y="0"/>
                      <a:pt x="100" y="0"/>
                    </a:cubicBezTo>
                    <a:cubicBezTo>
                      <a:pt x="99" y="1"/>
                      <a:pt x="89" y="5"/>
                      <a:pt x="86" y="14"/>
                    </a:cubicBezTo>
                    <a:cubicBezTo>
                      <a:pt x="86" y="14"/>
                      <a:pt x="85" y="18"/>
                      <a:pt x="86" y="28"/>
                    </a:cubicBezTo>
                    <a:cubicBezTo>
                      <a:pt x="86" y="28"/>
                      <a:pt x="86" y="28"/>
                      <a:pt x="86" y="28"/>
                    </a:cubicBezTo>
                    <a:cubicBezTo>
                      <a:pt x="85" y="30"/>
                      <a:pt x="85" y="34"/>
                      <a:pt x="86" y="36"/>
                    </a:cubicBezTo>
                    <a:cubicBezTo>
                      <a:pt x="86" y="38"/>
                      <a:pt x="87" y="39"/>
                      <a:pt x="87" y="40"/>
                    </a:cubicBezTo>
                    <a:cubicBezTo>
                      <a:pt x="88" y="45"/>
                      <a:pt x="91" y="50"/>
                      <a:pt x="94" y="54"/>
                    </a:cubicBezTo>
                    <a:cubicBezTo>
                      <a:pt x="93" y="54"/>
                      <a:pt x="93" y="55"/>
                      <a:pt x="93" y="55"/>
                    </a:cubicBezTo>
                    <a:lnTo>
                      <a:pt x="93" y="55"/>
                    </a:lnTo>
                    <a:lnTo>
                      <a:pt x="93" y="55"/>
                    </a:lnTo>
                    <a:cubicBezTo>
                      <a:pt x="92" y="59"/>
                      <a:pt x="76" y="64"/>
                      <a:pt x="76" y="64"/>
                    </a:cubicBezTo>
                    <a:cubicBezTo>
                      <a:pt x="71" y="66"/>
                      <a:pt x="69" y="69"/>
                      <a:pt x="69" y="69"/>
                    </a:cubicBezTo>
                    <a:cubicBezTo>
                      <a:pt x="68" y="71"/>
                      <a:pt x="67" y="73"/>
                      <a:pt x="66" y="76"/>
                    </a:cubicBezTo>
                    <a:cubicBezTo>
                      <a:pt x="66" y="76"/>
                      <a:pt x="66" y="76"/>
                      <a:pt x="66" y="76"/>
                    </a:cubicBezTo>
                    <a:cubicBezTo>
                      <a:pt x="63" y="75"/>
                      <a:pt x="60" y="73"/>
                      <a:pt x="60" y="71"/>
                    </a:cubicBezTo>
                    <a:cubicBezTo>
                      <a:pt x="60" y="71"/>
                      <a:pt x="60" y="71"/>
                      <a:pt x="59" y="70"/>
                    </a:cubicBezTo>
                    <a:cubicBezTo>
                      <a:pt x="63" y="66"/>
                      <a:pt x="65" y="61"/>
                      <a:pt x="66" y="56"/>
                    </a:cubicBezTo>
                    <a:cubicBezTo>
                      <a:pt x="67" y="55"/>
                      <a:pt x="68" y="54"/>
                      <a:pt x="68" y="52"/>
                    </a:cubicBezTo>
                    <a:cubicBezTo>
                      <a:pt x="69" y="50"/>
                      <a:pt x="69" y="46"/>
                      <a:pt x="68" y="45"/>
                    </a:cubicBezTo>
                    <a:cubicBezTo>
                      <a:pt x="68" y="44"/>
                      <a:pt x="68" y="44"/>
                      <a:pt x="68" y="44"/>
                    </a:cubicBezTo>
                    <a:cubicBezTo>
                      <a:pt x="69" y="40"/>
                      <a:pt x="71" y="31"/>
                      <a:pt x="65" y="25"/>
                    </a:cubicBezTo>
                    <a:cubicBezTo>
                      <a:pt x="65" y="24"/>
                      <a:pt x="62" y="21"/>
                      <a:pt x="55" y="19"/>
                    </a:cubicBezTo>
                    <a:lnTo>
                      <a:pt x="52" y="18"/>
                    </a:lnTo>
                    <a:cubicBezTo>
                      <a:pt x="47" y="16"/>
                      <a:pt x="44" y="16"/>
                      <a:pt x="44" y="16"/>
                    </a:cubicBezTo>
                    <a:cubicBezTo>
                      <a:pt x="43" y="16"/>
                      <a:pt x="43" y="16"/>
                      <a:pt x="43" y="16"/>
                    </a:cubicBezTo>
                    <a:cubicBezTo>
                      <a:pt x="43" y="16"/>
                      <a:pt x="42" y="16"/>
                      <a:pt x="42" y="16"/>
                    </a:cubicBezTo>
                    <a:cubicBezTo>
                      <a:pt x="41" y="16"/>
                      <a:pt x="39" y="16"/>
                      <a:pt x="38" y="16"/>
                    </a:cubicBezTo>
                    <a:cubicBezTo>
                      <a:pt x="38" y="17"/>
                      <a:pt x="28" y="21"/>
                      <a:pt x="25" y="30"/>
                    </a:cubicBezTo>
                    <a:cubicBezTo>
                      <a:pt x="25" y="30"/>
                      <a:pt x="24" y="34"/>
                      <a:pt x="25" y="44"/>
                    </a:cubicBezTo>
                    <a:cubicBezTo>
                      <a:pt x="25" y="44"/>
                      <a:pt x="25" y="44"/>
                      <a:pt x="25" y="45"/>
                    </a:cubicBezTo>
                    <a:cubicBezTo>
                      <a:pt x="23" y="46"/>
                      <a:pt x="24" y="50"/>
                      <a:pt x="25" y="52"/>
                    </a:cubicBezTo>
                    <a:cubicBezTo>
                      <a:pt x="25" y="54"/>
                      <a:pt x="26" y="55"/>
                      <a:pt x="26" y="56"/>
                    </a:cubicBezTo>
                    <a:cubicBezTo>
                      <a:pt x="27" y="61"/>
                      <a:pt x="30" y="66"/>
                      <a:pt x="33" y="70"/>
                    </a:cubicBezTo>
                    <a:cubicBezTo>
                      <a:pt x="32" y="70"/>
                      <a:pt x="32" y="71"/>
                      <a:pt x="32" y="71"/>
                    </a:cubicBezTo>
                    <a:lnTo>
                      <a:pt x="32" y="71"/>
                    </a:lnTo>
                    <a:lnTo>
                      <a:pt x="32" y="71"/>
                    </a:lnTo>
                    <a:cubicBezTo>
                      <a:pt x="31" y="76"/>
                      <a:pt x="15" y="80"/>
                      <a:pt x="15" y="80"/>
                    </a:cubicBezTo>
                    <a:cubicBezTo>
                      <a:pt x="10" y="82"/>
                      <a:pt x="8" y="85"/>
                      <a:pt x="8" y="85"/>
                    </a:cubicBezTo>
                    <a:cubicBezTo>
                      <a:pt x="1" y="95"/>
                      <a:pt x="0" y="119"/>
                      <a:pt x="0" y="119"/>
                    </a:cubicBezTo>
                    <a:cubicBezTo>
                      <a:pt x="0" y="123"/>
                      <a:pt x="5" y="187"/>
                      <a:pt x="55" y="205"/>
                    </a:cubicBezTo>
                    <a:cubicBezTo>
                      <a:pt x="56" y="196"/>
                      <a:pt x="58" y="179"/>
                      <a:pt x="65" y="169"/>
                    </a:cubicBezTo>
                    <a:cubicBezTo>
                      <a:pt x="65" y="169"/>
                      <a:pt x="67" y="166"/>
                      <a:pt x="73" y="164"/>
                    </a:cubicBezTo>
                    <a:cubicBezTo>
                      <a:pt x="73" y="164"/>
                      <a:pt x="93" y="158"/>
                      <a:pt x="95" y="152"/>
                    </a:cubicBezTo>
                    <a:lnTo>
                      <a:pt x="95" y="152"/>
                    </a:lnTo>
                    <a:lnTo>
                      <a:pt x="95" y="152"/>
                    </a:lnTo>
                    <a:cubicBezTo>
                      <a:pt x="95" y="152"/>
                      <a:pt x="95" y="151"/>
                      <a:pt x="96" y="150"/>
                    </a:cubicBezTo>
                    <a:cubicBezTo>
                      <a:pt x="92" y="146"/>
                      <a:pt x="89" y="139"/>
                      <a:pt x="88" y="133"/>
                    </a:cubicBezTo>
                    <a:cubicBezTo>
                      <a:pt x="87" y="132"/>
                      <a:pt x="86" y="130"/>
                      <a:pt x="86" y="128"/>
                    </a:cubicBezTo>
                    <a:cubicBezTo>
                      <a:pt x="85" y="125"/>
                      <a:pt x="84" y="121"/>
                      <a:pt x="86" y="119"/>
                    </a:cubicBezTo>
                    <a:cubicBezTo>
                      <a:pt x="86" y="118"/>
                      <a:pt x="86" y="118"/>
                      <a:pt x="86" y="118"/>
                    </a:cubicBezTo>
                    <a:cubicBezTo>
                      <a:pt x="84" y="106"/>
                      <a:pt x="86" y="101"/>
                      <a:pt x="86" y="100"/>
                    </a:cubicBezTo>
                    <a:cubicBezTo>
                      <a:pt x="90" y="89"/>
                      <a:pt x="102" y="84"/>
                      <a:pt x="103" y="84"/>
                    </a:cubicBezTo>
                    <a:cubicBezTo>
                      <a:pt x="103" y="83"/>
                      <a:pt x="106" y="83"/>
                      <a:pt x="107" y="83"/>
                    </a:cubicBezTo>
                    <a:cubicBezTo>
                      <a:pt x="108" y="83"/>
                      <a:pt x="108" y="83"/>
                      <a:pt x="109" y="83"/>
                    </a:cubicBezTo>
                    <a:cubicBezTo>
                      <a:pt x="109" y="83"/>
                      <a:pt x="109" y="83"/>
                      <a:pt x="110" y="83"/>
                    </a:cubicBezTo>
                    <a:cubicBezTo>
                      <a:pt x="110" y="83"/>
                      <a:pt x="114" y="83"/>
                      <a:pt x="120" y="85"/>
                    </a:cubicBezTo>
                    <a:lnTo>
                      <a:pt x="124" y="86"/>
                    </a:lnTo>
                    <a:cubicBezTo>
                      <a:pt x="132" y="89"/>
                      <a:pt x="136" y="93"/>
                      <a:pt x="136" y="94"/>
                    </a:cubicBezTo>
                    <a:cubicBezTo>
                      <a:pt x="143" y="102"/>
                      <a:pt x="141" y="113"/>
                      <a:pt x="140" y="118"/>
                    </a:cubicBezTo>
                    <a:cubicBezTo>
                      <a:pt x="140" y="118"/>
                      <a:pt x="140" y="119"/>
                      <a:pt x="140" y="119"/>
                    </a:cubicBezTo>
                    <a:cubicBezTo>
                      <a:pt x="142" y="121"/>
                      <a:pt x="141" y="125"/>
                      <a:pt x="140" y="128"/>
                    </a:cubicBezTo>
                    <a:cubicBezTo>
                      <a:pt x="140" y="130"/>
                      <a:pt x="139" y="132"/>
                      <a:pt x="138" y="133"/>
                    </a:cubicBezTo>
                    <a:cubicBezTo>
                      <a:pt x="137" y="139"/>
                      <a:pt x="134" y="145"/>
                      <a:pt x="129" y="150"/>
                    </a:cubicBezTo>
                    <a:cubicBezTo>
                      <a:pt x="130" y="151"/>
                      <a:pt x="130" y="152"/>
                      <a:pt x="130" y="152"/>
                    </a:cubicBezTo>
                    <a:cubicBezTo>
                      <a:pt x="131" y="154"/>
                      <a:pt x="133" y="156"/>
                      <a:pt x="137" y="158"/>
                    </a:cubicBezTo>
                    <a:cubicBezTo>
                      <a:pt x="138" y="158"/>
                      <a:pt x="139" y="159"/>
                      <a:pt x="140" y="159"/>
                    </a:cubicBezTo>
                    <a:cubicBezTo>
                      <a:pt x="140" y="159"/>
                      <a:pt x="145" y="161"/>
                      <a:pt x="150" y="163"/>
                    </a:cubicBezTo>
                    <a:cubicBezTo>
                      <a:pt x="151" y="164"/>
                      <a:pt x="152" y="164"/>
                      <a:pt x="152" y="164"/>
                    </a:cubicBezTo>
                    <a:cubicBezTo>
                      <a:pt x="158" y="166"/>
                      <a:pt x="160" y="169"/>
                      <a:pt x="160" y="169"/>
                    </a:cubicBezTo>
                    <a:cubicBezTo>
                      <a:pt x="166" y="178"/>
                      <a:pt x="168" y="192"/>
                      <a:pt x="169" y="202"/>
                    </a:cubicBezTo>
                    <a:cubicBezTo>
                      <a:pt x="216" y="186"/>
                      <a:pt x="215" y="119"/>
                      <a:pt x="215" y="119"/>
                    </a:cubicBezTo>
                    <a:close/>
                  </a:path>
                </a:pathLst>
              </a:custGeom>
              <a:solidFill>
                <a:schemeClr val="accent2"/>
              </a:solidFill>
              <a:ln w="12700">
                <a:miter lim="400000"/>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defTabSz="227965"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defRPr>
                </a:pPr>
                <a:endParaRPr sz="1500">
                  <a:solidFill>
                    <a:srgbClr val="FFFFFF"/>
                  </a:solidFill>
                  <a:effectLst>
                    <a:outerShdw blurRad="38100" dist="12700" dir="5400000" rotWithShape="0">
                      <a:srgbClr val="000000">
                        <a:alpha val="50000"/>
                      </a:srgbClr>
                    </a:outerShdw>
                  </a:effectLst>
                </a:endParaRPr>
              </a:p>
            </p:txBody>
          </p:sp>
        </p:grpSp>
        <p:grpSp>
          <p:nvGrpSpPr>
            <p:cNvPr id="24" name="iSlíḍé"/>
            <p:cNvGrpSpPr/>
            <p:nvPr/>
          </p:nvGrpSpPr>
          <p:grpSpPr>
            <a:xfrm>
              <a:off x="6954157" y="4064771"/>
              <a:ext cx="1103086" cy="1103086"/>
              <a:chOff x="6954157" y="2280912"/>
              <a:chExt cx="1103086" cy="1103086"/>
            </a:xfrm>
          </p:grpSpPr>
          <p:sp>
            <p:nvSpPr>
              <p:cNvPr id="25" name="iš1íḍé"/>
              <p:cNvSpPr/>
              <p:nvPr/>
            </p:nvSpPr>
            <p:spPr>
              <a:xfrm>
                <a:off x="6954157" y="2280912"/>
                <a:ext cx="1103086" cy="1103086"/>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a:p>
            </p:txBody>
          </p:sp>
          <p:sp>
            <p:nvSpPr>
              <p:cNvPr id="26" name="íšḻiďè"/>
              <p:cNvSpPr/>
              <p:nvPr/>
            </p:nvSpPr>
            <p:spPr>
              <a:xfrm>
                <a:off x="7256147" y="2567712"/>
                <a:ext cx="499102" cy="547632"/>
              </a:xfrm>
              <a:custGeom>
                <a:avLst/>
                <a:gdLst>
                  <a:gd name="connsiteX0" fmla="*/ 169893 w 553727"/>
                  <a:gd name="connsiteY0" fmla="*/ 522714 h 607568"/>
                  <a:gd name="connsiteX1" fmla="*/ 203547 w 553727"/>
                  <a:gd name="connsiteY1" fmla="*/ 522714 h 607568"/>
                  <a:gd name="connsiteX2" fmla="*/ 218761 w 553727"/>
                  <a:gd name="connsiteY2" fmla="*/ 537905 h 607568"/>
                  <a:gd name="connsiteX3" fmla="*/ 208003 w 553727"/>
                  <a:gd name="connsiteY3" fmla="*/ 552482 h 607568"/>
                  <a:gd name="connsiteX4" fmla="*/ 280383 w 553727"/>
                  <a:gd name="connsiteY4" fmla="*/ 577033 h 607568"/>
                  <a:gd name="connsiteX5" fmla="*/ 375199 w 553727"/>
                  <a:gd name="connsiteY5" fmla="*/ 530233 h 607568"/>
                  <a:gd name="connsiteX6" fmla="*/ 396560 w 553727"/>
                  <a:gd name="connsiteY6" fmla="*/ 527318 h 607568"/>
                  <a:gd name="connsiteX7" fmla="*/ 399480 w 553727"/>
                  <a:gd name="connsiteY7" fmla="*/ 548646 h 607568"/>
                  <a:gd name="connsiteX8" fmla="*/ 280383 w 553727"/>
                  <a:gd name="connsiteY8" fmla="*/ 607568 h 607568"/>
                  <a:gd name="connsiteX9" fmla="*/ 185106 w 553727"/>
                  <a:gd name="connsiteY9" fmla="*/ 573350 h 607568"/>
                  <a:gd name="connsiteX10" fmla="*/ 169893 w 553727"/>
                  <a:gd name="connsiteY10" fmla="*/ 586700 h 607568"/>
                  <a:gd name="connsiteX11" fmla="*/ 154679 w 553727"/>
                  <a:gd name="connsiteY11" fmla="*/ 571509 h 607568"/>
                  <a:gd name="connsiteX12" fmla="*/ 154679 w 553727"/>
                  <a:gd name="connsiteY12" fmla="*/ 537905 h 607568"/>
                  <a:gd name="connsiteX13" fmla="*/ 169893 w 553727"/>
                  <a:gd name="connsiteY13" fmla="*/ 522714 h 607568"/>
                  <a:gd name="connsiteX14" fmla="*/ 423547 w 553727"/>
                  <a:gd name="connsiteY14" fmla="*/ 284449 h 607568"/>
                  <a:gd name="connsiteX15" fmla="*/ 440457 w 553727"/>
                  <a:gd name="connsiteY15" fmla="*/ 284449 h 607568"/>
                  <a:gd name="connsiteX16" fmla="*/ 446607 w 553727"/>
                  <a:gd name="connsiteY16" fmla="*/ 286904 h 607568"/>
                  <a:gd name="connsiteX17" fmla="*/ 447529 w 553727"/>
                  <a:gd name="connsiteY17" fmla="*/ 296112 h 607568"/>
                  <a:gd name="connsiteX18" fmla="*/ 438612 w 553727"/>
                  <a:gd name="connsiteY18" fmla="*/ 309770 h 607568"/>
                  <a:gd name="connsiteX19" fmla="*/ 442763 w 553727"/>
                  <a:gd name="connsiteY19" fmla="*/ 345374 h 607568"/>
                  <a:gd name="connsiteX20" fmla="*/ 434462 w 553727"/>
                  <a:gd name="connsiteY20" fmla="*/ 367473 h 607568"/>
                  <a:gd name="connsiteX21" fmla="*/ 429696 w 553727"/>
                  <a:gd name="connsiteY21" fmla="*/ 367473 h 607568"/>
                  <a:gd name="connsiteX22" fmla="*/ 421394 w 553727"/>
                  <a:gd name="connsiteY22" fmla="*/ 345374 h 607568"/>
                  <a:gd name="connsiteX23" fmla="*/ 425545 w 553727"/>
                  <a:gd name="connsiteY23" fmla="*/ 309770 h 607568"/>
                  <a:gd name="connsiteX24" fmla="*/ 416475 w 553727"/>
                  <a:gd name="connsiteY24" fmla="*/ 296112 h 607568"/>
                  <a:gd name="connsiteX25" fmla="*/ 417551 w 553727"/>
                  <a:gd name="connsiteY25" fmla="*/ 286904 h 607568"/>
                  <a:gd name="connsiteX26" fmla="*/ 423547 w 553727"/>
                  <a:gd name="connsiteY26" fmla="*/ 284449 h 607568"/>
                  <a:gd name="connsiteX27" fmla="*/ 113200 w 553727"/>
                  <a:gd name="connsiteY27" fmla="*/ 284449 h 607568"/>
                  <a:gd name="connsiteX28" fmla="*/ 130110 w 553727"/>
                  <a:gd name="connsiteY28" fmla="*/ 284449 h 607568"/>
                  <a:gd name="connsiteX29" fmla="*/ 136106 w 553727"/>
                  <a:gd name="connsiteY29" fmla="*/ 286904 h 607568"/>
                  <a:gd name="connsiteX30" fmla="*/ 137182 w 553727"/>
                  <a:gd name="connsiteY30" fmla="*/ 296112 h 607568"/>
                  <a:gd name="connsiteX31" fmla="*/ 128112 w 553727"/>
                  <a:gd name="connsiteY31" fmla="*/ 309770 h 607568"/>
                  <a:gd name="connsiteX32" fmla="*/ 132263 w 553727"/>
                  <a:gd name="connsiteY32" fmla="*/ 345374 h 607568"/>
                  <a:gd name="connsiteX33" fmla="*/ 123961 w 553727"/>
                  <a:gd name="connsiteY33" fmla="*/ 367473 h 607568"/>
                  <a:gd name="connsiteX34" fmla="*/ 119195 w 553727"/>
                  <a:gd name="connsiteY34" fmla="*/ 367473 h 607568"/>
                  <a:gd name="connsiteX35" fmla="*/ 110894 w 553727"/>
                  <a:gd name="connsiteY35" fmla="*/ 345374 h 607568"/>
                  <a:gd name="connsiteX36" fmla="*/ 115045 w 553727"/>
                  <a:gd name="connsiteY36" fmla="*/ 309770 h 607568"/>
                  <a:gd name="connsiteX37" fmla="*/ 106128 w 553727"/>
                  <a:gd name="connsiteY37" fmla="*/ 296112 h 607568"/>
                  <a:gd name="connsiteX38" fmla="*/ 107050 w 553727"/>
                  <a:gd name="connsiteY38" fmla="*/ 286904 h 607568"/>
                  <a:gd name="connsiteX39" fmla="*/ 113200 w 553727"/>
                  <a:gd name="connsiteY39" fmla="*/ 284449 h 607568"/>
                  <a:gd name="connsiteX40" fmla="*/ 383014 w 553727"/>
                  <a:gd name="connsiteY40" fmla="*/ 284428 h 607568"/>
                  <a:gd name="connsiteX41" fmla="*/ 388238 w 553727"/>
                  <a:gd name="connsiteY41" fmla="*/ 287956 h 607568"/>
                  <a:gd name="connsiteX42" fmla="*/ 425731 w 553727"/>
                  <a:gd name="connsiteY42" fmla="*/ 390594 h 607568"/>
                  <a:gd name="connsiteX43" fmla="*/ 438484 w 553727"/>
                  <a:gd name="connsiteY43" fmla="*/ 390594 h 607568"/>
                  <a:gd name="connsiteX44" fmla="*/ 475977 w 553727"/>
                  <a:gd name="connsiteY44" fmla="*/ 287956 h 607568"/>
                  <a:gd name="connsiteX45" fmla="*/ 482737 w 553727"/>
                  <a:gd name="connsiteY45" fmla="*/ 284581 h 607568"/>
                  <a:gd name="connsiteX46" fmla="*/ 515774 w 553727"/>
                  <a:gd name="connsiteY46" fmla="*/ 290104 h 607568"/>
                  <a:gd name="connsiteX47" fmla="*/ 515927 w 553727"/>
                  <a:gd name="connsiteY47" fmla="*/ 290104 h 607568"/>
                  <a:gd name="connsiteX48" fmla="*/ 553727 w 553727"/>
                  <a:gd name="connsiteY48" fmla="*/ 342267 h 607568"/>
                  <a:gd name="connsiteX49" fmla="*/ 553727 w 553727"/>
                  <a:gd name="connsiteY49" fmla="*/ 427875 h 607568"/>
                  <a:gd name="connsiteX50" fmla="*/ 530525 w 553727"/>
                  <a:gd name="connsiteY50" fmla="*/ 451195 h 607568"/>
                  <a:gd name="connsiteX51" fmla="*/ 333690 w 553727"/>
                  <a:gd name="connsiteY51" fmla="*/ 451195 h 607568"/>
                  <a:gd name="connsiteX52" fmla="*/ 310488 w 553727"/>
                  <a:gd name="connsiteY52" fmla="*/ 427875 h 607568"/>
                  <a:gd name="connsiteX53" fmla="*/ 310488 w 553727"/>
                  <a:gd name="connsiteY53" fmla="*/ 342574 h 607568"/>
                  <a:gd name="connsiteX54" fmla="*/ 348441 w 553727"/>
                  <a:gd name="connsiteY54" fmla="*/ 290104 h 607568"/>
                  <a:gd name="connsiteX55" fmla="*/ 383014 w 553727"/>
                  <a:gd name="connsiteY55" fmla="*/ 284428 h 607568"/>
                  <a:gd name="connsiteX56" fmla="*/ 72659 w 553727"/>
                  <a:gd name="connsiteY56" fmla="*/ 284428 h 607568"/>
                  <a:gd name="connsiteX57" fmla="*/ 77882 w 553727"/>
                  <a:gd name="connsiteY57" fmla="*/ 287956 h 607568"/>
                  <a:gd name="connsiteX58" fmla="*/ 115210 w 553727"/>
                  <a:gd name="connsiteY58" fmla="*/ 390594 h 607568"/>
                  <a:gd name="connsiteX59" fmla="*/ 127959 w 553727"/>
                  <a:gd name="connsiteY59" fmla="*/ 390594 h 607568"/>
                  <a:gd name="connsiteX60" fmla="*/ 165441 w 553727"/>
                  <a:gd name="connsiteY60" fmla="*/ 287956 h 607568"/>
                  <a:gd name="connsiteX61" fmla="*/ 172200 w 553727"/>
                  <a:gd name="connsiteY61" fmla="*/ 284581 h 607568"/>
                  <a:gd name="connsiteX62" fmla="*/ 205227 w 553727"/>
                  <a:gd name="connsiteY62" fmla="*/ 290104 h 607568"/>
                  <a:gd name="connsiteX63" fmla="*/ 205380 w 553727"/>
                  <a:gd name="connsiteY63" fmla="*/ 290104 h 607568"/>
                  <a:gd name="connsiteX64" fmla="*/ 243169 w 553727"/>
                  <a:gd name="connsiteY64" fmla="*/ 342267 h 607568"/>
                  <a:gd name="connsiteX65" fmla="*/ 243169 w 553727"/>
                  <a:gd name="connsiteY65" fmla="*/ 427875 h 607568"/>
                  <a:gd name="connsiteX66" fmla="*/ 219973 w 553727"/>
                  <a:gd name="connsiteY66" fmla="*/ 451195 h 607568"/>
                  <a:gd name="connsiteX67" fmla="*/ 23196 w 553727"/>
                  <a:gd name="connsiteY67" fmla="*/ 451195 h 607568"/>
                  <a:gd name="connsiteX68" fmla="*/ 0 w 553727"/>
                  <a:gd name="connsiteY68" fmla="*/ 427875 h 607568"/>
                  <a:gd name="connsiteX69" fmla="*/ 0 w 553727"/>
                  <a:gd name="connsiteY69" fmla="*/ 342574 h 607568"/>
                  <a:gd name="connsiteX70" fmla="*/ 37942 w 553727"/>
                  <a:gd name="connsiteY70" fmla="*/ 290104 h 607568"/>
                  <a:gd name="connsiteX71" fmla="*/ 72659 w 553727"/>
                  <a:gd name="connsiteY71" fmla="*/ 284428 h 607568"/>
                  <a:gd name="connsiteX72" fmla="*/ 432073 w 553727"/>
                  <a:gd name="connsiteY72" fmla="*/ 135133 h 607568"/>
                  <a:gd name="connsiteX73" fmla="*/ 494524 w 553727"/>
                  <a:gd name="connsiteY73" fmla="*/ 197513 h 607568"/>
                  <a:gd name="connsiteX74" fmla="*/ 432073 w 553727"/>
                  <a:gd name="connsiteY74" fmla="*/ 259893 h 607568"/>
                  <a:gd name="connsiteX75" fmla="*/ 369622 w 553727"/>
                  <a:gd name="connsiteY75" fmla="*/ 197513 h 607568"/>
                  <a:gd name="connsiteX76" fmla="*/ 432073 w 553727"/>
                  <a:gd name="connsiteY76" fmla="*/ 135133 h 607568"/>
                  <a:gd name="connsiteX77" fmla="*/ 121585 w 553727"/>
                  <a:gd name="connsiteY77" fmla="*/ 135133 h 607568"/>
                  <a:gd name="connsiteX78" fmla="*/ 184036 w 553727"/>
                  <a:gd name="connsiteY78" fmla="*/ 197513 h 607568"/>
                  <a:gd name="connsiteX79" fmla="*/ 121585 w 553727"/>
                  <a:gd name="connsiteY79" fmla="*/ 259893 h 607568"/>
                  <a:gd name="connsiteX80" fmla="*/ 59134 w 553727"/>
                  <a:gd name="connsiteY80" fmla="*/ 197513 h 607568"/>
                  <a:gd name="connsiteX81" fmla="*/ 121585 w 553727"/>
                  <a:gd name="connsiteY81" fmla="*/ 135133 h 607568"/>
                  <a:gd name="connsiteX82" fmla="*/ 276831 w 553727"/>
                  <a:gd name="connsiteY82" fmla="*/ 0 h 607568"/>
                  <a:gd name="connsiteX83" fmla="*/ 372230 w 553727"/>
                  <a:gd name="connsiteY83" fmla="*/ 34218 h 607568"/>
                  <a:gd name="connsiteX84" fmla="*/ 387285 w 553727"/>
                  <a:gd name="connsiteY84" fmla="*/ 20868 h 607568"/>
                  <a:gd name="connsiteX85" fmla="*/ 402647 w 553727"/>
                  <a:gd name="connsiteY85" fmla="*/ 36059 h 607568"/>
                  <a:gd name="connsiteX86" fmla="*/ 402647 w 553727"/>
                  <a:gd name="connsiteY86" fmla="*/ 69663 h 607568"/>
                  <a:gd name="connsiteX87" fmla="*/ 387285 w 553727"/>
                  <a:gd name="connsiteY87" fmla="*/ 84854 h 607568"/>
                  <a:gd name="connsiteX88" fmla="*/ 353642 w 553727"/>
                  <a:gd name="connsiteY88" fmla="*/ 84854 h 607568"/>
                  <a:gd name="connsiteX89" fmla="*/ 338433 w 553727"/>
                  <a:gd name="connsiteY89" fmla="*/ 69663 h 607568"/>
                  <a:gd name="connsiteX90" fmla="*/ 349340 w 553727"/>
                  <a:gd name="connsiteY90" fmla="*/ 55086 h 607568"/>
                  <a:gd name="connsiteX91" fmla="*/ 276831 w 553727"/>
                  <a:gd name="connsiteY91" fmla="*/ 30535 h 607568"/>
                  <a:gd name="connsiteX92" fmla="*/ 182046 w 553727"/>
                  <a:gd name="connsiteY92" fmla="*/ 77335 h 607568"/>
                  <a:gd name="connsiteX93" fmla="*/ 160692 w 553727"/>
                  <a:gd name="connsiteY93" fmla="*/ 80250 h 607568"/>
                  <a:gd name="connsiteX94" fmla="*/ 157774 w 553727"/>
                  <a:gd name="connsiteY94" fmla="*/ 58922 h 607568"/>
                  <a:gd name="connsiteX95" fmla="*/ 276831 w 553727"/>
                  <a:gd name="connsiteY95" fmla="*/ 0 h 60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553727" h="607568">
                    <a:moveTo>
                      <a:pt x="169893" y="522714"/>
                    </a:moveTo>
                    <a:lnTo>
                      <a:pt x="203547" y="522714"/>
                    </a:lnTo>
                    <a:cubicBezTo>
                      <a:pt x="211999" y="522714"/>
                      <a:pt x="218761" y="529466"/>
                      <a:pt x="218761" y="537905"/>
                    </a:cubicBezTo>
                    <a:cubicBezTo>
                      <a:pt x="218761" y="544810"/>
                      <a:pt x="214304" y="550641"/>
                      <a:pt x="208003" y="552482"/>
                    </a:cubicBezTo>
                    <a:cubicBezTo>
                      <a:pt x="228442" y="568287"/>
                      <a:pt x="253644" y="577033"/>
                      <a:pt x="280383" y="577033"/>
                    </a:cubicBezTo>
                    <a:cubicBezTo>
                      <a:pt x="317880" y="577033"/>
                      <a:pt x="352456" y="560001"/>
                      <a:pt x="375199" y="530233"/>
                    </a:cubicBezTo>
                    <a:cubicBezTo>
                      <a:pt x="380271" y="523482"/>
                      <a:pt x="389952" y="522254"/>
                      <a:pt x="396560" y="527318"/>
                    </a:cubicBezTo>
                    <a:cubicBezTo>
                      <a:pt x="403322" y="532381"/>
                      <a:pt x="404551" y="542048"/>
                      <a:pt x="399480" y="548646"/>
                    </a:cubicBezTo>
                    <a:cubicBezTo>
                      <a:pt x="370897" y="586086"/>
                      <a:pt x="327561" y="607568"/>
                      <a:pt x="280383" y="607568"/>
                    </a:cubicBezTo>
                    <a:cubicBezTo>
                      <a:pt x="245039" y="607568"/>
                      <a:pt x="211692" y="595446"/>
                      <a:pt x="185106" y="573350"/>
                    </a:cubicBezTo>
                    <a:cubicBezTo>
                      <a:pt x="184184" y="580869"/>
                      <a:pt x="177730" y="586700"/>
                      <a:pt x="169893" y="586700"/>
                    </a:cubicBezTo>
                    <a:cubicBezTo>
                      <a:pt x="161441" y="586700"/>
                      <a:pt x="154679" y="579948"/>
                      <a:pt x="154679" y="571509"/>
                    </a:cubicBezTo>
                    <a:lnTo>
                      <a:pt x="154679" y="537905"/>
                    </a:lnTo>
                    <a:cubicBezTo>
                      <a:pt x="154679" y="529466"/>
                      <a:pt x="161441" y="522714"/>
                      <a:pt x="169893" y="522714"/>
                    </a:cubicBezTo>
                    <a:close/>
                    <a:moveTo>
                      <a:pt x="423547" y="284449"/>
                    </a:moveTo>
                    <a:lnTo>
                      <a:pt x="440457" y="284449"/>
                    </a:lnTo>
                    <a:cubicBezTo>
                      <a:pt x="442763" y="284449"/>
                      <a:pt x="445069" y="285216"/>
                      <a:pt x="446607" y="286904"/>
                    </a:cubicBezTo>
                    <a:cubicBezTo>
                      <a:pt x="448913" y="289513"/>
                      <a:pt x="449220" y="293196"/>
                      <a:pt x="447529" y="296112"/>
                    </a:cubicBezTo>
                    <a:lnTo>
                      <a:pt x="438612" y="309770"/>
                    </a:lnTo>
                    <a:lnTo>
                      <a:pt x="442763" y="345374"/>
                    </a:lnTo>
                    <a:lnTo>
                      <a:pt x="434462" y="367473"/>
                    </a:lnTo>
                    <a:cubicBezTo>
                      <a:pt x="433693" y="369621"/>
                      <a:pt x="430465" y="369621"/>
                      <a:pt x="429696" y="367473"/>
                    </a:cubicBezTo>
                    <a:lnTo>
                      <a:pt x="421394" y="345374"/>
                    </a:lnTo>
                    <a:lnTo>
                      <a:pt x="425545" y="309770"/>
                    </a:lnTo>
                    <a:lnTo>
                      <a:pt x="416475" y="296112"/>
                    </a:lnTo>
                    <a:cubicBezTo>
                      <a:pt x="414784" y="293196"/>
                      <a:pt x="415245" y="289513"/>
                      <a:pt x="417551" y="286904"/>
                    </a:cubicBezTo>
                    <a:cubicBezTo>
                      <a:pt x="419088" y="285216"/>
                      <a:pt x="421394" y="284449"/>
                      <a:pt x="423547" y="284449"/>
                    </a:cubicBezTo>
                    <a:close/>
                    <a:moveTo>
                      <a:pt x="113200" y="284449"/>
                    </a:moveTo>
                    <a:lnTo>
                      <a:pt x="130110" y="284449"/>
                    </a:lnTo>
                    <a:cubicBezTo>
                      <a:pt x="132263" y="284449"/>
                      <a:pt x="134568" y="285216"/>
                      <a:pt x="136106" y="286904"/>
                    </a:cubicBezTo>
                    <a:cubicBezTo>
                      <a:pt x="138412" y="289513"/>
                      <a:pt x="138873" y="293196"/>
                      <a:pt x="137182" y="296112"/>
                    </a:cubicBezTo>
                    <a:lnTo>
                      <a:pt x="128112" y="309770"/>
                    </a:lnTo>
                    <a:lnTo>
                      <a:pt x="132263" y="345374"/>
                    </a:lnTo>
                    <a:lnTo>
                      <a:pt x="123961" y="367473"/>
                    </a:lnTo>
                    <a:cubicBezTo>
                      <a:pt x="123192" y="369621"/>
                      <a:pt x="119964" y="369621"/>
                      <a:pt x="119195" y="367473"/>
                    </a:cubicBezTo>
                    <a:lnTo>
                      <a:pt x="110894" y="345374"/>
                    </a:lnTo>
                    <a:lnTo>
                      <a:pt x="115045" y="309770"/>
                    </a:lnTo>
                    <a:lnTo>
                      <a:pt x="106128" y="296112"/>
                    </a:lnTo>
                    <a:cubicBezTo>
                      <a:pt x="104437" y="293196"/>
                      <a:pt x="104744" y="289513"/>
                      <a:pt x="107050" y="286904"/>
                    </a:cubicBezTo>
                    <a:cubicBezTo>
                      <a:pt x="108588" y="285216"/>
                      <a:pt x="110894" y="284449"/>
                      <a:pt x="113200" y="284449"/>
                    </a:cubicBezTo>
                    <a:close/>
                    <a:moveTo>
                      <a:pt x="383014" y="284428"/>
                    </a:moveTo>
                    <a:cubicBezTo>
                      <a:pt x="385319" y="284428"/>
                      <a:pt x="387470" y="285809"/>
                      <a:pt x="388238" y="287956"/>
                    </a:cubicBezTo>
                    <a:lnTo>
                      <a:pt x="425731" y="390594"/>
                    </a:lnTo>
                    <a:cubicBezTo>
                      <a:pt x="427882" y="396578"/>
                      <a:pt x="436333" y="396578"/>
                      <a:pt x="438484" y="390594"/>
                    </a:cubicBezTo>
                    <a:lnTo>
                      <a:pt x="475977" y="287956"/>
                    </a:lnTo>
                    <a:cubicBezTo>
                      <a:pt x="476899" y="285195"/>
                      <a:pt x="479972" y="283814"/>
                      <a:pt x="482737" y="284581"/>
                    </a:cubicBezTo>
                    <a:lnTo>
                      <a:pt x="515774" y="290104"/>
                    </a:lnTo>
                    <a:lnTo>
                      <a:pt x="515927" y="290104"/>
                    </a:lnTo>
                    <a:cubicBezTo>
                      <a:pt x="538515" y="297468"/>
                      <a:pt x="553727" y="318487"/>
                      <a:pt x="553727" y="342267"/>
                    </a:cubicBezTo>
                    <a:lnTo>
                      <a:pt x="553727" y="427875"/>
                    </a:lnTo>
                    <a:cubicBezTo>
                      <a:pt x="553727" y="440763"/>
                      <a:pt x="543278" y="451195"/>
                      <a:pt x="530525" y="451195"/>
                    </a:cubicBezTo>
                    <a:lnTo>
                      <a:pt x="333690" y="451195"/>
                    </a:lnTo>
                    <a:cubicBezTo>
                      <a:pt x="320783" y="451195"/>
                      <a:pt x="310488" y="440763"/>
                      <a:pt x="310488" y="427875"/>
                    </a:cubicBezTo>
                    <a:lnTo>
                      <a:pt x="310488" y="342574"/>
                    </a:lnTo>
                    <a:cubicBezTo>
                      <a:pt x="310488" y="318640"/>
                      <a:pt x="325700" y="297622"/>
                      <a:pt x="348441" y="290104"/>
                    </a:cubicBezTo>
                    <a:cubicBezTo>
                      <a:pt x="348441" y="290104"/>
                      <a:pt x="382553" y="284428"/>
                      <a:pt x="383014" y="284428"/>
                    </a:cubicBezTo>
                    <a:close/>
                    <a:moveTo>
                      <a:pt x="72659" y="284428"/>
                    </a:moveTo>
                    <a:cubicBezTo>
                      <a:pt x="74809" y="284428"/>
                      <a:pt x="76960" y="285809"/>
                      <a:pt x="77882" y="287956"/>
                    </a:cubicBezTo>
                    <a:lnTo>
                      <a:pt x="115210" y="390594"/>
                    </a:lnTo>
                    <a:cubicBezTo>
                      <a:pt x="117360" y="396578"/>
                      <a:pt x="125809" y="396578"/>
                      <a:pt x="127959" y="390594"/>
                    </a:cubicBezTo>
                    <a:lnTo>
                      <a:pt x="165441" y="287956"/>
                    </a:lnTo>
                    <a:cubicBezTo>
                      <a:pt x="166516" y="285195"/>
                      <a:pt x="169435" y="283814"/>
                      <a:pt x="172200" y="284581"/>
                    </a:cubicBezTo>
                    <a:lnTo>
                      <a:pt x="205227" y="290104"/>
                    </a:lnTo>
                    <a:lnTo>
                      <a:pt x="205380" y="290104"/>
                    </a:lnTo>
                    <a:cubicBezTo>
                      <a:pt x="227961" y="297468"/>
                      <a:pt x="243169" y="318487"/>
                      <a:pt x="243169" y="342267"/>
                    </a:cubicBezTo>
                    <a:lnTo>
                      <a:pt x="243169" y="427875"/>
                    </a:lnTo>
                    <a:cubicBezTo>
                      <a:pt x="243169" y="440763"/>
                      <a:pt x="232877" y="451195"/>
                      <a:pt x="219973" y="451195"/>
                    </a:cubicBezTo>
                    <a:lnTo>
                      <a:pt x="23196" y="451195"/>
                    </a:lnTo>
                    <a:cubicBezTo>
                      <a:pt x="10446" y="451195"/>
                      <a:pt x="0" y="440763"/>
                      <a:pt x="0" y="427875"/>
                    </a:cubicBezTo>
                    <a:lnTo>
                      <a:pt x="0" y="342574"/>
                    </a:lnTo>
                    <a:cubicBezTo>
                      <a:pt x="0" y="318640"/>
                      <a:pt x="15208" y="297622"/>
                      <a:pt x="37942" y="290104"/>
                    </a:cubicBezTo>
                    <a:cubicBezTo>
                      <a:pt x="37942" y="290104"/>
                      <a:pt x="72044" y="284428"/>
                      <a:pt x="72659" y="284428"/>
                    </a:cubicBezTo>
                    <a:close/>
                    <a:moveTo>
                      <a:pt x="432073" y="135133"/>
                    </a:moveTo>
                    <a:cubicBezTo>
                      <a:pt x="466564" y="135133"/>
                      <a:pt x="494524" y="163061"/>
                      <a:pt x="494524" y="197513"/>
                    </a:cubicBezTo>
                    <a:cubicBezTo>
                      <a:pt x="494524" y="231965"/>
                      <a:pt x="466564" y="259893"/>
                      <a:pt x="432073" y="259893"/>
                    </a:cubicBezTo>
                    <a:cubicBezTo>
                      <a:pt x="397582" y="259893"/>
                      <a:pt x="369622" y="231965"/>
                      <a:pt x="369622" y="197513"/>
                    </a:cubicBezTo>
                    <a:cubicBezTo>
                      <a:pt x="369622" y="163061"/>
                      <a:pt x="397582" y="135133"/>
                      <a:pt x="432073" y="135133"/>
                    </a:cubicBezTo>
                    <a:close/>
                    <a:moveTo>
                      <a:pt x="121585" y="135133"/>
                    </a:moveTo>
                    <a:cubicBezTo>
                      <a:pt x="156076" y="135133"/>
                      <a:pt x="184036" y="163061"/>
                      <a:pt x="184036" y="197513"/>
                    </a:cubicBezTo>
                    <a:cubicBezTo>
                      <a:pt x="184036" y="231965"/>
                      <a:pt x="156076" y="259893"/>
                      <a:pt x="121585" y="259893"/>
                    </a:cubicBezTo>
                    <a:cubicBezTo>
                      <a:pt x="87094" y="259893"/>
                      <a:pt x="59134" y="231965"/>
                      <a:pt x="59134" y="197513"/>
                    </a:cubicBezTo>
                    <a:cubicBezTo>
                      <a:pt x="59134" y="163061"/>
                      <a:pt x="87094" y="135133"/>
                      <a:pt x="121585" y="135133"/>
                    </a:cubicBezTo>
                    <a:close/>
                    <a:moveTo>
                      <a:pt x="276831" y="0"/>
                    </a:moveTo>
                    <a:cubicBezTo>
                      <a:pt x="312317" y="0"/>
                      <a:pt x="345653" y="12122"/>
                      <a:pt x="372230" y="34218"/>
                    </a:cubicBezTo>
                    <a:cubicBezTo>
                      <a:pt x="373152" y="26699"/>
                      <a:pt x="379450" y="20868"/>
                      <a:pt x="387285" y="20868"/>
                    </a:cubicBezTo>
                    <a:cubicBezTo>
                      <a:pt x="395734" y="20868"/>
                      <a:pt x="402647" y="27620"/>
                      <a:pt x="402647" y="36059"/>
                    </a:cubicBezTo>
                    <a:lnTo>
                      <a:pt x="402647" y="69663"/>
                    </a:lnTo>
                    <a:cubicBezTo>
                      <a:pt x="402647" y="78102"/>
                      <a:pt x="395734" y="84854"/>
                      <a:pt x="387285" y="84854"/>
                    </a:cubicBezTo>
                    <a:lnTo>
                      <a:pt x="353642" y="84854"/>
                    </a:lnTo>
                    <a:cubicBezTo>
                      <a:pt x="345192" y="84854"/>
                      <a:pt x="338433" y="78102"/>
                      <a:pt x="338433" y="69663"/>
                    </a:cubicBezTo>
                    <a:cubicBezTo>
                      <a:pt x="338433" y="62758"/>
                      <a:pt x="343042" y="56927"/>
                      <a:pt x="349340" y="55086"/>
                    </a:cubicBezTo>
                    <a:cubicBezTo>
                      <a:pt x="328755" y="39281"/>
                      <a:pt x="303561" y="30535"/>
                      <a:pt x="276831" y="30535"/>
                    </a:cubicBezTo>
                    <a:cubicBezTo>
                      <a:pt x="239347" y="30535"/>
                      <a:pt x="204935" y="47567"/>
                      <a:pt x="182046" y="77335"/>
                    </a:cubicBezTo>
                    <a:cubicBezTo>
                      <a:pt x="176976" y="84086"/>
                      <a:pt x="167452" y="85314"/>
                      <a:pt x="160692" y="80250"/>
                    </a:cubicBezTo>
                    <a:cubicBezTo>
                      <a:pt x="153933" y="75187"/>
                      <a:pt x="152704" y="65520"/>
                      <a:pt x="157774" y="58922"/>
                    </a:cubicBezTo>
                    <a:cubicBezTo>
                      <a:pt x="186347" y="21482"/>
                      <a:pt x="229822" y="0"/>
                      <a:pt x="276831" y="0"/>
                    </a:cubicBezTo>
                    <a:close/>
                  </a:path>
                </a:pathLst>
              </a:custGeom>
              <a:solidFill>
                <a:schemeClr val="accent1"/>
              </a:solidFill>
              <a:ln w="12700">
                <a:miter lim="400000"/>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defTabSz="227965"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defRPr>
                </a:pPr>
                <a:endParaRPr sz="1500">
                  <a:solidFill>
                    <a:srgbClr val="FFFFFF"/>
                  </a:solidFill>
                  <a:effectLst>
                    <a:outerShdw blurRad="38100" dist="12700" dir="5400000" rotWithShape="0">
                      <a:srgbClr val="000000">
                        <a:alpha val="50000"/>
                      </a:srgbClr>
                    </a:outerShdw>
                  </a:effectLst>
                </a:endParaRPr>
              </a:p>
            </p:txBody>
          </p:sp>
        </p:grpSp>
        <p:grpSp>
          <p:nvGrpSpPr>
            <p:cNvPr id="31" name="íṡľîḑe"/>
            <p:cNvGrpSpPr/>
            <p:nvPr/>
          </p:nvGrpSpPr>
          <p:grpSpPr>
            <a:xfrm>
              <a:off x="9773557" y="4481345"/>
              <a:ext cx="1103086" cy="1103086"/>
              <a:chOff x="9773557" y="2343337"/>
              <a:chExt cx="1103086" cy="1103086"/>
            </a:xfrm>
          </p:grpSpPr>
          <p:sp>
            <p:nvSpPr>
              <p:cNvPr id="32" name="iŝḻíďé"/>
              <p:cNvSpPr/>
              <p:nvPr/>
            </p:nvSpPr>
            <p:spPr>
              <a:xfrm>
                <a:off x="9773557" y="2343337"/>
                <a:ext cx="1103086" cy="1103086"/>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a:p>
            </p:txBody>
          </p:sp>
          <p:sp>
            <p:nvSpPr>
              <p:cNvPr id="33" name="ïŝ1ïḓê"/>
              <p:cNvSpPr/>
              <p:nvPr/>
            </p:nvSpPr>
            <p:spPr>
              <a:xfrm>
                <a:off x="10051284" y="2582408"/>
                <a:ext cx="547632" cy="488847"/>
              </a:xfrm>
              <a:custGeom>
                <a:avLst/>
                <a:gdLst>
                  <a:gd name="connsiteX0" fmla="*/ 375870 w 605803"/>
                  <a:gd name="connsiteY0" fmla="*/ 312424 h 540774"/>
                  <a:gd name="connsiteX1" fmla="*/ 376776 w 605803"/>
                  <a:gd name="connsiteY1" fmla="*/ 312424 h 540774"/>
                  <a:gd name="connsiteX2" fmla="*/ 551348 w 605803"/>
                  <a:gd name="connsiteY2" fmla="*/ 343285 h 540774"/>
                  <a:gd name="connsiteX3" fmla="*/ 586331 w 605803"/>
                  <a:gd name="connsiteY3" fmla="*/ 350181 h 540774"/>
                  <a:gd name="connsiteX4" fmla="*/ 605803 w 605803"/>
                  <a:gd name="connsiteY4" fmla="*/ 365103 h 540774"/>
                  <a:gd name="connsiteX5" fmla="*/ 604671 w 605803"/>
                  <a:gd name="connsiteY5" fmla="*/ 429764 h 540774"/>
                  <a:gd name="connsiteX6" fmla="*/ 603426 w 605803"/>
                  <a:gd name="connsiteY6" fmla="*/ 500191 h 540774"/>
                  <a:gd name="connsiteX7" fmla="*/ 603426 w 605803"/>
                  <a:gd name="connsiteY7" fmla="*/ 500756 h 540774"/>
                  <a:gd name="connsiteX8" fmla="*/ 602067 w 605803"/>
                  <a:gd name="connsiteY8" fmla="*/ 513078 h 540774"/>
                  <a:gd name="connsiteX9" fmla="*/ 592218 w 605803"/>
                  <a:gd name="connsiteY9" fmla="*/ 517713 h 540774"/>
                  <a:gd name="connsiteX10" fmla="*/ 580783 w 605803"/>
                  <a:gd name="connsiteY10" fmla="*/ 516470 h 540774"/>
                  <a:gd name="connsiteX11" fmla="*/ 466213 w 605803"/>
                  <a:gd name="connsiteY11" fmla="*/ 502565 h 540774"/>
                  <a:gd name="connsiteX12" fmla="*/ 458628 w 605803"/>
                  <a:gd name="connsiteY12" fmla="*/ 503017 h 540774"/>
                  <a:gd name="connsiteX13" fmla="*/ 207638 w 605803"/>
                  <a:gd name="connsiteY13" fmla="*/ 540774 h 540774"/>
                  <a:gd name="connsiteX14" fmla="*/ 197110 w 605803"/>
                  <a:gd name="connsiteY14" fmla="*/ 539870 h 540774"/>
                  <a:gd name="connsiteX15" fmla="*/ 16764 w 605803"/>
                  <a:gd name="connsiteY15" fmla="*/ 439825 h 540774"/>
                  <a:gd name="connsiteX16" fmla="*/ 2046 w 605803"/>
                  <a:gd name="connsiteY16" fmla="*/ 396303 h 540774"/>
                  <a:gd name="connsiteX17" fmla="*/ 24688 w 605803"/>
                  <a:gd name="connsiteY17" fmla="*/ 381042 h 540774"/>
                  <a:gd name="connsiteX18" fmla="*/ 39859 w 605803"/>
                  <a:gd name="connsiteY18" fmla="*/ 385225 h 540774"/>
                  <a:gd name="connsiteX19" fmla="*/ 188392 w 605803"/>
                  <a:gd name="connsiteY19" fmla="*/ 435869 h 540774"/>
                  <a:gd name="connsiteX20" fmla="*/ 213752 w 605803"/>
                  <a:gd name="connsiteY20" fmla="*/ 437565 h 540774"/>
                  <a:gd name="connsiteX21" fmla="*/ 289037 w 605803"/>
                  <a:gd name="connsiteY21" fmla="*/ 427391 h 540774"/>
                  <a:gd name="connsiteX22" fmla="*/ 326510 w 605803"/>
                  <a:gd name="connsiteY22" fmla="*/ 405121 h 540774"/>
                  <a:gd name="connsiteX23" fmla="*/ 324246 w 605803"/>
                  <a:gd name="connsiteY23" fmla="*/ 404895 h 540774"/>
                  <a:gd name="connsiteX24" fmla="*/ 299906 w 605803"/>
                  <a:gd name="connsiteY24" fmla="*/ 408625 h 540774"/>
                  <a:gd name="connsiteX25" fmla="*/ 229828 w 605803"/>
                  <a:gd name="connsiteY25" fmla="*/ 417104 h 540774"/>
                  <a:gd name="connsiteX26" fmla="*/ 199034 w 605803"/>
                  <a:gd name="connsiteY26" fmla="*/ 413712 h 540774"/>
                  <a:gd name="connsiteX27" fmla="*/ 170505 w 605803"/>
                  <a:gd name="connsiteY27" fmla="*/ 383416 h 540774"/>
                  <a:gd name="connsiteX28" fmla="*/ 187487 w 605803"/>
                  <a:gd name="connsiteY28" fmla="*/ 361599 h 540774"/>
                  <a:gd name="connsiteX29" fmla="*/ 220771 w 605803"/>
                  <a:gd name="connsiteY29" fmla="*/ 351425 h 540774"/>
                  <a:gd name="connsiteX30" fmla="*/ 375870 w 605803"/>
                  <a:gd name="connsiteY30" fmla="*/ 312424 h 540774"/>
                  <a:gd name="connsiteX31" fmla="*/ 426347 w 605803"/>
                  <a:gd name="connsiteY31" fmla="*/ 278 h 540774"/>
                  <a:gd name="connsiteX32" fmla="*/ 396570 w 605803"/>
                  <a:gd name="connsiteY32" fmla="*/ 217498 h 540774"/>
                  <a:gd name="connsiteX33" fmla="*/ 186321 w 605803"/>
                  <a:gd name="connsiteY33" fmla="*/ 276154 h 540774"/>
                  <a:gd name="connsiteX34" fmla="*/ 197643 w 605803"/>
                  <a:gd name="connsiteY34" fmla="*/ 260671 h 540774"/>
                  <a:gd name="connsiteX35" fmla="*/ 296710 w 605803"/>
                  <a:gd name="connsiteY35" fmla="*/ 196025 h 540774"/>
                  <a:gd name="connsiteX36" fmla="*/ 317543 w 605803"/>
                  <a:gd name="connsiteY36" fmla="*/ 165623 h 540774"/>
                  <a:gd name="connsiteX37" fmla="*/ 287200 w 605803"/>
                  <a:gd name="connsiteY37" fmla="*/ 144828 h 540774"/>
                  <a:gd name="connsiteX38" fmla="*/ 154393 w 605803"/>
                  <a:gd name="connsiteY38" fmla="*/ 231512 h 540774"/>
                  <a:gd name="connsiteX39" fmla="*/ 145675 w 605803"/>
                  <a:gd name="connsiteY39" fmla="*/ 243492 h 540774"/>
                  <a:gd name="connsiteX40" fmla="*/ 144090 w 605803"/>
                  <a:gd name="connsiteY40" fmla="*/ 244735 h 540774"/>
                  <a:gd name="connsiteX41" fmla="*/ 250743 w 605803"/>
                  <a:gd name="connsiteY41" fmla="*/ 76339 h 540774"/>
                  <a:gd name="connsiteX42" fmla="*/ 426347 w 605803"/>
                  <a:gd name="connsiteY42" fmla="*/ 278 h 54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5803" h="540774">
                    <a:moveTo>
                      <a:pt x="375870" y="312424"/>
                    </a:moveTo>
                    <a:cubicBezTo>
                      <a:pt x="376097" y="312424"/>
                      <a:pt x="376437" y="312424"/>
                      <a:pt x="376776" y="312424"/>
                    </a:cubicBezTo>
                    <a:cubicBezTo>
                      <a:pt x="397607" y="312424"/>
                      <a:pt x="493837" y="331755"/>
                      <a:pt x="551348" y="343285"/>
                    </a:cubicBezTo>
                    <a:cubicBezTo>
                      <a:pt x="566632" y="346338"/>
                      <a:pt x="578745" y="348712"/>
                      <a:pt x="586331" y="350181"/>
                    </a:cubicBezTo>
                    <a:cubicBezTo>
                      <a:pt x="594595" y="351764"/>
                      <a:pt x="605803" y="353912"/>
                      <a:pt x="605803" y="365103"/>
                    </a:cubicBezTo>
                    <a:cubicBezTo>
                      <a:pt x="605803" y="386808"/>
                      <a:pt x="605237" y="407608"/>
                      <a:pt x="604671" y="429764"/>
                    </a:cubicBezTo>
                    <a:cubicBezTo>
                      <a:pt x="603992" y="452260"/>
                      <a:pt x="603426" y="475548"/>
                      <a:pt x="603426" y="500191"/>
                    </a:cubicBezTo>
                    <a:lnTo>
                      <a:pt x="603426" y="500756"/>
                    </a:lnTo>
                    <a:cubicBezTo>
                      <a:pt x="603426" y="506296"/>
                      <a:pt x="603426" y="510252"/>
                      <a:pt x="602067" y="513078"/>
                    </a:cubicBezTo>
                    <a:cubicBezTo>
                      <a:pt x="600482" y="516244"/>
                      <a:pt x="597539" y="517713"/>
                      <a:pt x="592218" y="517713"/>
                    </a:cubicBezTo>
                    <a:cubicBezTo>
                      <a:pt x="589387" y="517713"/>
                      <a:pt x="585765" y="517261"/>
                      <a:pt x="580783" y="516470"/>
                    </a:cubicBezTo>
                    <a:cubicBezTo>
                      <a:pt x="558933" y="512739"/>
                      <a:pt x="491459" y="502565"/>
                      <a:pt x="466213" y="502565"/>
                    </a:cubicBezTo>
                    <a:cubicBezTo>
                      <a:pt x="462817" y="502565"/>
                      <a:pt x="460213" y="502678"/>
                      <a:pt x="458628" y="503017"/>
                    </a:cubicBezTo>
                    <a:cubicBezTo>
                      <a:pt x="437231" y="507991"/>
                      <a:pt x="259263" y="540774"/>
                      <a:pt x="207638" y="540774"/>
                    </a:cubicBezTo>
                    <a:cubicBezTo>
                      <a:pt x="202883" y="540774"/>
                      <a:pt x="199487" y="540435"/>
                      <a:pt x="197110" y="539870"/>
                    </a:cubicBezTo>
                    <a:cubicBezTo>
                      <a:pt x="157259" y="530713"/>
                      <a:pt x="39972" y="462095"/>
                      <a:pt x="16764" y="439825"/>
                    </a:cubicBezTo>
                    <a:cubicBezTo>
                      <a:pt x="2159" y="425808"/>
                      <a:pt x="-3388" y="409530"/>
                      <a:pt x="2046" y="396303"/>
                    </a:cubicBezTo>
                    <a:cubicBezTo>
                      <a:pt x="5782" y="386921"/>
                      <a:pt x="14499" y="381042"/>
                      <a:pt x="24688" y="381042"/>
                    </a:cubicBezTo>
                    <a:cubicBezTo>
                      <a:pt x="29670" y="381042"/>
                      <a:pt x="34764" y="382512"/>
                      <a:pt x="39859" y="385225"/>
                    </a:cubicBezTo>
                    <a:cubicBezTo>
                      <a:pt x="83106" y="409077"/>
                      <a:pt x="138692" y="428069"/>
                      <a:pt x="188392" y="435869"/>
                    </a:cubicBezTo>
                    <a:cubicBezTo>
                      <a:pt x="195751" y="436999"/>
                      <a:pt x="204242" y="437565"/>
                      <a:pt x="213752" y="437565"/>
                    </a:cubicBezTo>
                    <a:cubicBezTo>
                      <a:pt x="238092" y="437565"/>
                      <a:pt x="266169" y="433721"/>
                      <a:pt x="289037" y="427391"/>
                    </a:cubicBezTo>
                    <a:cubicBezTo>
                      <a:pt x="312246" y="420834"/>
                      <a:pt x="326171" y="412582"/>
                      <a:pt x="326510" y="405121"/>
                    </a:cubicBezTo>
                    <a:cubicBezTo>
                      <a:pt x="326284" y="405121"/>
                      <a:pt x="325605" y="404895"/>
                      <a:pt x="324246" y="404895"/>
                    </a:cubicBezTo>
                    <a:cubicBezTo>
                      <a:pt x="319604" y="404895"/>
                      <a:pt x="310887" y="406590"/>
                      <a:pt x="299906" y="408625"/>
                    </a:cubicBezTo>
                    <a:cubicBezTo>
                      <a:pt x="280660" y="412243"/>
                      <a:pt x="254281" y="417104"/>
                      <a:pt x="229828" y="417104"/>
                    </a:cubicBezTo>
                    <a:cubicBezTo>
                      <a:pt x="218054" y="417104"/>
                      <a:pt x="207751" y="415973"/>
                      <a:pt x="199034" y="413712"/>
                    </a:cubicBezTo>
                    <a:cubicBezTo>
                      <a:pt x="177750" y="407947"/>
                      <a:pt x="170392" y="394269"/>
                      <a:pt x="170505" y="383416"/>
                    </a:cubicBezTo>
                    <a:cubicBezTo>
                      <a:pt x="170731" y="372790"/>
                      <a:pt x="177750" y="363746"/>
                      <a:pt x="187487" y="361599"/>
                    </a:cubicBezTo>
                    <a:cubicBezTo>
                      <a:pt x="192694" y="360355"/>
                      <a:pt x="205034" y="356399"/>
                      <a:pt x="220771" y="351425"/>
                    </a:cubicBezTo>
                    <a:cubicBezTo>
                      <a:pt x="264810" y="337181"/>
                      <a:pt x="338624" y="313555"/>
                      <a:pt x="375870" y="312424"/>
                    </a:cubicBezTo>
                    <a:close/>
                    <a:moveTo>
                      <a:pt x="426347" y="278"/>
                    </a:moveTo>
                    <a:cubicBezTo>
                      <a:pt x="439480" y="-6955"/>
                      <a:pt x="480126" y="128779"/>
                      <a:pt x="396570" y="217498"/>
                    </a:cubicBezTo>
                    <a:cubicBezTo>
                      <a:pt x="347433" y="269599"/>
                      <a:pt x="247573" y="265870"/>
                      <a:pt x="186321" y="276154"/>
                    </a:cubicBezTo>
                    <a:cubicBezTo>
                      <a:pt x="190284" y="271521"/>
                      <a:pt x="193794" y="266322"/>
                      <a:pt x="197643" y="260671"/>
                    </a:cubicBezTo>
                    <a:cubicBezTo>
                      <a:pt x="212701" y="238406"/>
                      <a:pt x="233307" y="207892"/>
                      <a:pt x="296710" y="196025"/>
                    </a:cubicBezTo>
                    <a:cubicBezTo>
                      <a:pt x="310863" y="193312"/>
                      <a:pt x="320260" y="179750"/>
                      <a:pt x="317543" y="165623"/>
                    </a:cubicBezTo>
                    <a:cubicBezTo>
                      <a:pt x="314939" y="151496"/>
                      <a:pt x="301352" y="142115"/>
                      <a:pt x="287200" y="144828"/>
                    </a:cubicBezTo>
                    <a:cubicBezTo>
                      <a:pt x="202285" y="160650"/>
                      <a:pt x="171150" y="206761"/>
                      <a:pt x="154393" y="231512"/>
                    </a:cubicBezTo>
                    <a:cubicBezTo>
                      <a:pt x="151450" y="235920"/>
                      <a:pt x="147374" y="241797"/>
                      <a:pt x="145675" y="243492"/>
                    </a:cubicBezTo>
                    <a:cubicBezTo>
                      <a:pt x="145109" y="243831"/>
                      <a:pt x="144543" y="244283"/>
                      <a:pt x="144090" y="244735"/>
                    </a:cubicBezTo>
                    <a:cubicBezTo>
                      <a:pt x="140354" y="196138"/>
                      <a:pt x="156318" y="114878"/>
                      <a:pt x="250743" y="76339"/>
                    </a:cubicBezTo>
                    <a:cubicBezTo>
                      <a:pt x="384003" y="21978"/>
                      <a:pt x="413213" y="7511"/>
                      <a:pt x="426347" y="278"/>
                    </a:cubicBezTo>
                    <a:close/>
                  </a:path>
                </a:pathLst>
              </a:custGeom>
              <a:solidFill>
                <a:schemeClr val="accent2"/>
              </a:solidFill>
              <a:ln w="12700">
                <a:miter lim="400000"/>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defTabSz="227965"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defRPr>
                </a:pPr>
                <a:endParaRPr sz="1500">
                  <a:solidFill>
                    <a:srgbClr val="FFFFFF"/>
                  </a:solidFill>
                  <a:effectLst>
                    <a:outerShdw blurRad="38100" dist="12700" dir="5400000" rotWithShape="0">
                      <a:srgbClr val="000000">
                        <a:alpha val="50000"/>
                      </a:srgbClr>
                    </a:outerShdw>
                  </a:effectLst>
                </a:endParaRPr>
              </a:p>
            </p:txBody>
          </p:sp>
        </p:grpSp>
        <p:cxnSp>
          <p:nvCxnSpPr>
            <p:cNvPr id="35" name="直接连接符 34"/>
            <p:cNvCxnSpPr>
              <a:stCxn id="21" idx="6"/>
              <a:endCxn id="27" idx="2"/>
            </p:cNvCxnSpPr>
            <p:nvPr/>
          </p:nvCxnSpPr>
          <p:spPr>
            <a:xfrm>
              <a:off x="2418443" y="4616314"/>
              <a:ext cx="1716314" cy="3541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直接连接符 36"/>
            <p:cNvCxnSpPr>
              <a:stCxn id="27" idx="6"/>
              <a:endCxn id="25" idx="2"/>
            </p:cNvCxnSpPr>
            <p:nvPr/>
          </p:nvCxnSpPr>
          <p:spPr>
            <a:xfrm flipV="1">
              <a:off x="5237843" y="4616314"/>
              <a:ext cx="1716314" cy="3541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直接连接符 38"/>
            <p:cNvCxnSpPr>
              <a:stCxn id="25" idx="6"/>
              <a:endCxn id="32" idx="2"/>
            </p:cNvCxnSpPr>
            <p:nvPr/>
          </p:nvCxnSpPr>
          <p:spPr>
            <a:xfrm>
              <a:off x="8056608" y="4616314"/>
              <a:ext cx="1716405" cy="35444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0" name="iṣḷïde"/>
            <p:cNvSpPr/>
            <p:nvPr/>
          </p:nvSpPr>
          <p:spPr>
            <a:xfrm>
              <a:off x="9115075" y="2550310"/>
              <a:ext cx="2421462" cy="2258863"/>
            </a:xfrm>
            <a:prstGeom prst="rect">
              <a:avLst/>
            </a:prstGeom>
            <a:gradFill>
              <a:gsLst>
                <a:gs pos="0">
                  <a:schemeClr val="bg1">
                    <a:lumMod val="95000"/>
                  </a:schemeClr>
                </a:gs>
                <a:gs pos="100000">
                  <a:schemeClr val="bg1">
                    <a:lumMod val="95000"/>
                    <a:alpha val="0"/>
                  </a:schemeClr>
                </a:gs>
              </a:gsLst>
              <a:lin ang="5400000" scaled="1"/>
            </a:gradFill>
            <a:ln w="3175">
              <a:gradFill>
                <a:gsLst>
                  <a:gs pos="0">
                    <a:schemeClr val="bg1">
                      <a:lumMod val="85000"/>
                    </a:schemeClr>
                  </a:gs>
                  <a:gs pos="100000">
                    <a:schemeClr val="bg1">
                      <a:lumMod val="95000"/>
                      <a:alpha val="1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rmAutofit/>
            </a:bodyPr>
            <a:p>
              <a:pPr algn="l">
                <a:lnSpc>
                  <a:spcPct val="150000"/>
                </a:lnSpc>
                <a:buClrTx/>
                <a:buSzTx/>
                <a:buFontTx/>
              </a:pPr>
              <a:r>
                <a:rPr lang="zh-CN" altLang="en-US" sz="1100" b="1">
                  <a:solidFill>
                    <a:schemeClr val="tx1"/>
                  </a:solidFill>
                  <a:sym typeface="+mn-ea"/>
                </a:rPr>
                <a:t>企业家是时代进步最核心的力量；小我融入大我，在担当和奉献实现人生价值。国有企业家要更好肩负起经营管理国有资产、实现保值增值的重要责任，做强做优做大国有企业，不断提高企业核心竞争力。</a:t>
              </a:r>
              <a:endParaRPr lang="zh-CN" altLang="en-US" sz="1100" b="1" dirty="0">
                <a:solidFill>
                  <a:schemeClr val="tx1"/>
                </a:solidFill>
              </a:endParaRPr>
            </a:p>
          </p:txBody>
        </p:sp>
      </p:grpSp>
      <p:sp>
        <p:nvSpPr>
          <p:cNvPr id="41" name="灯片编号占位符 1"/>
          <p:cNvSpPr>
            <a:spLocks noGrp="1"/>
          </p:cNvSpPr>
          <p:nvPr/>
        </p:nvSpPr>
        <p:spPr>
          <a:xfrm>
            <a:off x="8737600" y="6476833"/>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fld>
            <a:endParaRPr lang="zh-CN" alt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p:wipe dir="r"/>
      </p:transition>
    </mc:Choice>
    <mc:Fallback>
      <p:transition spd="slow">
        <p:wipe dir="r"/>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48360" y="4914900"/>
            <a:ext cx="10494645" cy="163004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lang="zh-CN" altLang="en-US" sz="2000" b="1">
                <a:ln/>
                <a:solidFill>
                  <a:schemeClr val="accent4"/>
                </a:solidFill>
                <a:effectLst/>
                <a:latin typeface="方正清刻本悦宋简体" panose="02000000000000000000" charset="-122"/>
                <a:ea typeface="方正清刻本悦宋简体" panose="02000000000000000000" charset="-122"/>
              </a:rPr>
              <a:t>人生的价值在于奉献，在于在有限的生命里呈现无限的精彩。</a:t>
            </a:r>
            <a:endParaRPr lang="zh-CN" altLang="en-US" sz="2000" b="1">
              <a:ln/>
              <a:solidFill>
                <a:schemeClr val="accent4"/>
              </a:solidFill>
              <a:effectLst/>
              <a:latin typeface="方正清刻本悦宋简体" panose="02000000000000000000" charset="-122"/>
              <a:ea typeface="方正清刻本悦宋简体" panose="02000000000000000000" charset="-122"/>
            </a:endParaRPr>
          </a:p>
          <a:p>
            <a:endParaRPr lang="zh-CN" altLang="en-US" sz="2000" b="1">
              <a:ln/>
              <a:solidFill>
                <a:schemeClr val="accent4"/>
              </a:solidFill>
              <a:effectLst/>
              <a:latin typeface="方正清刻本悦宋简体" panose="02000000000000000000" charset="-122"/>
              <a:ea typeface="方正清刻本悦宋简体" panose="02000000000000000000" charset="-122"/>
            </a:endParaRPr>
          </a:p>
          <a:p>
            <a:r>
              <a:rPr lang="zh-CN" altLang="en-US" sz="2000" b="1">
                <a:ln/>
                <a:solidFill>
                  <a:schemeClr val="accent4"/>
                </a:solidFill>
                <a:effectLst/>
                <a:latin typeface="方正清刻本悦宋简体" panose="02000000000000000000" charset="-122"/>
                <a:ea typeface="方正清刻本悦宋简体" panose="02000000000000000000" charset="-122"/>
              </a:rPr>
              <a:t>人最高贵的品质是对于时代责任和历史使命的担当，是困难时期砥砺前行的决心和行动，是腾达之际对社会的回报与感恩。</a:t>
            </a:r>
            <a:endParaRPr lang="zh-CN" altLang="en-US" sz="2000" b="1">
              <a:ln/>
              <a:solidFill>
                <a:schemeClr val="accent4"/>
              </a:solidFill>
              <a:effectLst/>
              <a:latin typeface="方正清刻本悦宋简体" panose="02000000000000000000" charset="-122"/>
              <a:ea typeface="方正清刻本悦宋简体" panose="02000000000000000000" charset="-122"/>
            </a:endParaRPr>
          </a:p>
          <a:p>
            <a:r>
              <a:rPr lang="zh-CN" altLang="en-US" sz="2000" b="1">
                <a:ln/>
                <a:solidFill>
                  <a:schemeClr val="accent4"/>
                </a:solidFill>
                <a:effectLst/>
                <a:latin typeface="方正清刻本悦宋简体" panose="02000000000000000000" charset="-122"/>
                <a:ea typeface="方正清刻本悦宋简体" panose="02000000000000000000" charset="-122"/>
              </a:rPr>
              <a:t>我们传承历史，书写历史，也必将走入历史。我们面向未来，创造未来，也必将改变未来。</a:t>
            </a:r>
            <a:endParaRPr lang="zh-CN" altLang="en-US" sz="2000" b="1">
              <a:ln/>
              <a:solidFill>
                <a:schemeClr val="accent4"/>
              </a:solidFill>
              <a:effectLst/>
              <a:latin typeface="方正清刻本悦宋简体" panose="02000000000000000000" charset="-122"/>
              <a:ea typeface="方正清刻本悦宋简体" panose="02000000000000000000" charset="-122"/>
            </a:endParaRPr>
          </a:p>
        </p:txBody>
      </p:sp>
      <p:pic>
        <p:nvPicPr>
          <p:cNvPr id="8" name="图片 7" descr="图片1"/>
          <p:cNvPicPr>
            <a:picLocks noChangeAspect="1"/>
          </p:cNvPicPr>
          <p:nvPr/>
        </p:nvPicPr>
        <p:blipFill>
          <a:blip r:embed="rId1"/>
          <a:stretch>
            <a:fillRect/>
          </a:stretch>
        </p:blipFill>
        <p:spPr>
          <a:xfrm>
            <a:off x="1325880" y="308610"/>
            <a:ext cx="9275445" cy="4497705"/>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05915" y="521335"/>
            <a:ext cx="8980170" cy="581596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p>
            <a:r>
              <a:rPr lang="zh-CN" altLang="en-US" sz="2800" b="1">
                <a:ln/>
                <a:solidFill>
                  <a:srgbClr val="002060"/>
                </a:solidFill>
                <a:effectLst/>
                <a:latin typeface="方正清刻本悦宋简体" panose="02000000000000000000" charset="-122"/>
                <a:ea typeface="方正清刻本悦宋简体" panose="02000000000000000000" charset="-122"/>
                <a:cs typeface="方正清刻本悦宋简体" panose="02000000000000000000" charset="-122"/>
              </a:rPr>
              <a:t>“我们办实业的人，要具有世界的眼光和为人类服务的精神，我们为救国家的危亡而办实业，在环境许可之下，不问事业的大小，努力地往前干去。”                            </a:t>
            </a:r>
            <a:endParaRPr lang="zh-CN" altLang="en-US" sz="2800" b="1">
              <a:ln/>
              <a:solidFill>
                <a:srgbClr val="002060"/>
              </a:solidFill>
              <a:effectLst/>
              <a:latin typeface="方正清刻本悦宋简体" panose="02000000000000000000" charset="-122"/>
              <a:ea typeface="方正清刻本悦宋简体" panose="02000000000000000000" charset="-122"/>
              <a:cs typeface="方正清刻本悦宋简体" panose="02000000000000000000" charset="-122"/>
            </a:endParaRPr>
          </a:p>
          <a:p>
            <a:r>
              <a:rPr lang="zh-CN" altLang="en-US" sz="2800" b="1">
                <a:ln/>
                <a:solidFill>
                  <a:srgbClr val="002060"/>
                </a:solidFill>
                <a:effectLst/>
                <a:latin typeface="方正清刻本悦宋简体" panose="02000000000000000000" charset="-122"/>
                <a:ea typeface="方正清刻本悦宋简体" panose="02000000000000000000" charset="-122"/>
                <a:cs typeface="方正清刻本悦宋简体" panose="02000000000000000000" charset="-122"/>
              </a:rPr>
              <a:t>                                                               ——范旭东</a:t>
            </a:r>
            <a:endParaRPr lang="zh-CN" altLang="en-US" sz="2800" b="1">
              <a:ln/>
              <a:solidFill>
                <a:srgbClr val="002060"/>
              </a:solidFill>
              <a:effectLst/>
              <a:latin typeface="方正清刻本悦宋简体" panose="02000000000000000000" charset="-122"/>
              <a:ea typeface="方正清刻本悦宋简体" panose="02000000000000000000" charset="-122"/>
              <a:cs typeface="方正清刻本悦宋简体" panose="02000000000000000000" charset="-122"/>
            </a:endParaRPr>
          </a:p>
          <a:p>
            <a:endParaRPr lang="zh-CN" altLang="en-US" b="1">
              <a:ln/>
              <a:solidFill>
                <a:srgbClr val="0070C0"/>
              </a:solidFill>
            </a:endParaRPr>
          </a:p>
          <a:p>
            <a:endParaRPr lang="zh-CN" altLang="en-US" b="1">
              <a:ln/>
              <a:solidFill>
                <a:srgbClr val="0070C0"/>
              </a:solidFill>
            </a:endParaRPr>
          </a:p>
          <a:p>
            <a:r>
              <a:rPr lang="zh-CN" altLang="en-US" sz="2800" b="1">
                <a:ln/>
                <a:solidFill>
                  <a:srgbClr val="0070C0"/>
                </a:solidFill>
                <a:latin typeface="方正清刻本悦宋简体" panose="02000000000000000000" charset="-122"/>
                <a:ea typeface="方正清刻本悦宋简体" panose="02000000000000000000" charset="-122"/>
                <a:cs typeface="方正清刻本悦宋简体" panose="02000000000000000000" charset="-122"/>
              </a:rPr>
              <a:t>“纵观在目前中国环境中，吾人能建立如此大事业，实非易事，范先生筚路蓝缕，摩顶放踵以赴，历尽崎岖，其间万种艰辛，实难尽述。最苦时甚至债不能偿，薪不能发，本人当时亦曾劝范先生将永利暂予搁置，范先生终不肯中道而废，谓天下决无不可成之事，以最大毅力，继续奋斗，卒抵于成。今日同仁缅怀创业者之高瞻远瞩，殚精竭力，能不感奋努力？”</a:t>
            </a:r>
            <a:endParaRPr lang="zh-CN" altLang="en-US" sz="2800" b="1">
              <a:ln/>
              <a:solidFill>
                <a:srgbClr val="0070C0"/>
              </a:solidFill>
              <a:latin typeface="方正清刻本悦宋简体" panose="02000000000000000000" charset="-122"/>
              <a:ea typeface="方正清刻本悦宋简体" panose="02000000000000000000" charset="-122"/>
              <a:cs typeface="方正清刻本悦宋简体" panose="02000000000000000000" charset="-122"/>
            </a:endParaRPr>
          </a:p>
          <a:p>
            <a:r>
              <a:rPr lang="en-US" altLang="zh-CN" sz="2800" b="1">
                <a:ln/>
                <a:solidFill>
                  <a:srgbClr val="0070C0"/>
                </a:solidFill>
                <a:latin typeface="方正清刻本悦宋简体" panose="02000000000000000000" charset="-122"/>
                <a:ea typeface="方正清刻本悦宋简体" panose="02000000000000000000" charset="-122"/>
                <a:cs typeface="方正清刻本悦宋简体" panose="02000000000000000000" charset="-122"/>
              </a:rPr>
              <a:t>                                                                  ——</a:t>
            </a:r>
            <a:r>
              <a:rPr lang="zh-CN" altLang="en-US" sz="2800" b="1">
                <a:ln/>
                <a:solidFill>
                  <a:srgbClr val="0070C0"/>
                </a:solidFill>
                <a:latin typeface="方正清刻本悦宋简体" panose="02000000000000000000" charset="-122"/>
                <a:ea typeface="方正清刻本悦宋简体" panose="02000000000000000000" charset="-122"/>
                <a:cs typeface="方正清刻本悦宋简体" panose="02000000000000000000" charset="-122"/>
              </a:rPr>
              <a:t>李烛尘</a:t>
            </a:r>
            <a:endParaRPr lang="zh-CN" altLang="en-US" sz="2800" b="1">
              <a:ln/>
              <a:solidFill>
                <a:srgbClr val="0070C0"/>
              </a:solidFill>
              <a:latin typeface="方正清刻本悦宋简体" panose="02000000000000000000" charset="-122"/>
              <a:ea typeface="方正清刻本悦宋简体" panose="02000000000000000000" charset="-122"/>
              <a:cs typeface="方正清刻本悦宋简体" panose="02000000000000000000"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555875" y="1871980"/>
            <a:ext cx="7472045" cy="2799715"/>
          </a:xfrm>
          <a:prstGeom prst="rect">
            <a:avLst/>
          </a:prstGeom>
          <a:noFill/>
        </p:spPr>
        <p:txBody>
          <a:bodyPr wrap="square" rtlCol="0" anchor="t">
            <a:spAutoFit/>
          </a:bodyPr>
          <a:p>
            <a:r>
              <a:rPr lang="zh-CN" altLang="en-US" sz="8800" b="1">
                <a:solidFill>
                  <a:srgbClr val="0070C0"/>
                </a:solidFill>
                <a:effectLst/>
                <a:latin typeface="方正清刻本悦宋简体" panose="02000000000000000000" charset="-122"/>
                <a:ea typeface="方正清刻本悦宋简体" panose="02000000000000000000" charset="-122"/>
                <a:sym typeface="+mn-ea"/>
              </a:rPr>
              <a:t>感谢观看</a:t>
            </a:r>
            <a:endParaRPr lang="zh-CN" altLang="en-US" sz="8800" b="1">
              <a:solidFill>
                <a:srgbClr val="0070C0"/>
              </a:solidFill>
              <a:effectLst/>
              <a:latin typeface="方正清刻本悦宋简体" panose="02000000000000000000" charset="-122"/>
              <a:ea typeface="方正清刻本悦宋简体" panose="02000000000000000000" charset="-122"/>
              <a:sym typeface="+mn-ea"/>
            </a:endParaRPr>
          </a:p>
          <a:p>
            <a:r>
              <a:rPr lang="zh-CN" altLang="en-US" sz="8800" b="1">
                <a:solidFill>
                  <a:srgbClr val="0070C0"/>
                </a:solidFill>
                <a:effectLst/>
                <a:latin typeface="方正清刻本悦宋简体" panose="02000000000000000000" charset="-122"/>
                <a:ea typeface="方正清刻本悦宋简体" panose="02000000000000000000" charset="-122"/>
                <a:sym typeface="+mn-ea"/>
              </a:rPr>
              <a:t>        请您指正</a:t>
            </a:r>
            <a:endParaRPr lang="zh-CN" altLang="en-US" sz="8800" b="1">
              <a:solidFill>
                <a:srgbClr val="0070C0"/>
              </a:solidFill>
              <a:effectLst/>
              <a:latin typeface="方正清刻本悦宋简体" panose="02000000000000000000" charset="-122"/>
              <a:ea typeface="方正清刻本悦宋简体" panose="02000000000000000000" charset="-122"/>
              <a:sym typeface="+mn-ea"/>
            </a:endParaRPr>
          </a:p>
        </p:txBody>
      </p:sp>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 name="文本框 1"/>
          <p:cNvSpPr txBox="1"/>
          <p:nvPr/>
        </p:nvSpPr>
        <p:spPr>
          <a:xfrm>
            <a:off x="1421130" y="343535"/>
            <a:ext cx="9664700" cy="175323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ctr"/>
            <a:r>
              <a:rPr lang="en-US" sz="3600" b="1">
                <a:solidFill>
                  <a:schemeClr val="accent4"/>
                </a:solidFill>
              </a:rPr>
              <a:t>1978</a:t>
            </a:r>
            <a:r>
              <a:rPr lang="zh-CN" altLang="en-US" sz="3600" b="1">
                <a:solidFill>
                  <a:schemeClr val="accent4"/>
                </a:solidFill>
              </a:rPr>
              <a:t>年-</a:t>
            </a:r>
            <a:r>
              <a:rPr lang="en-US" altLang="zh-CN" sz="3600" b="1">
                <a:solidFill>
                  <a:schemeClr val="accent4"/>
                </a:solidFill>
              </a:rPr>
              <a:t>1984</a:t>
            </a:r>
            <a:r>
              <a:rPr lang="zh-CN" altLang="en-US" sz="3600" b="1">
                <a:solidFill>
                  <a:schemeClr val="accent4"/>
                </a:solidFill>
              </a:rPr>
              <a:t>年：放权让利阶段</a:t>
            </a:r>
            <a:endParaRPr lang="zh-CN" altLang="en-US" sz="3600" b="1">
              <a:solidFill>
                <a:schemeClr val="accent4"/>
              </a:solidFill>
            </a:endParaRPr>
          </a:p>
          <a:p>
            <a:pPr algn="ctr"/>
            <a:endParaRPr lang="zh-CN" altLang="en-US" sz="3600" b="1">
              <a:solidFill>
                <a:schemeClr val="accent4"/>
              </a:solidFill>
              <a:effectLst>
                <a:outerShdw blurRad="38100" dist="19050" dir="2700000" algn="tl" rotWithShape="0">
                  <a:schemeClr val="dk1">
                    <a:alpha val="40000"/>
                  </a:schemeClr>
                </a:outerShdw>
              </a:effectLst>
            </a:endParaRPr>
          </a:p>
          <a:p>
            <a:pPr marL="285750" indent="-285750">
              <a:buClrTx/>
              <a:buSzTx/>
              <a:buFont typeface="Arial" panose="020B0604020202020204" pitchFamily="34" charset="0"/>
              <a:buChar char="•"/>
            </a:pPr>
            <a:endParaRPr lang="zh-CN" altLang="en-US" sz="3600" b="1">
              <a:solidFill>
                <a:schemeClr val="accent4"/>
              </a:solidFill>
              <a:effectLst>
                <a:outerShdw blurRad="38100" dist="19050" dir="2700000" algn="tl" rotWithShape="0">
                  <a:schemeClr val="dk1">
                    <a:alpha val="40000"/>
                  </a:schemeClr>
                </a:outerShdw>
              </a:effectLst>
            </a:endParaRPr>
          </a:p>
        </p:txBody>
      </p:sp>
      <p:graphicFrame>
        <p:nvGraphicFramePr>
          <p:cNvPr id="4" name="表格 3"/>
          <p:cNvGraphicFramePr/>
          <p:nvPr>
            <p:custDataLst>
              <p:tags r:id="rId1"/>
            </p:custDataLst>
          </p:nvPr>
        </p:nvGraphicFramePr>
        <p:xfrm>
          <a:off x="95885" y="1135698"/>
          <a:ext cx="12000230" cy="5483225"/>
        </p:xfrm>
        <a:graphic>
          <a:graphicData uri="http://schemas.openxmlformats.org/drawingml/2006/table">
            <a:tbl>
              <a:tblPr firstRow="1" bandRow="1">
                <a:tableStyleId>{5940675A-B579-460E-94D1-54222C63F5DA}</a:tableStyleId>
              </a:tblPr>
              <a:tblGrid>
                <a:gridCol w="1259205"/>
                <a:gridCol w="1523365"/>
                <a:gridCol w="5452745"/>
                <a:gridCol w="2803525"/>
                <a:gridCol w="961390"/>
              </a:tblGrid>
              <a:tr h="640080">
                <a:tc>
                  <a:txBody>
                    <a:bodyPr/>
                    <a:p>
                      <a:pPr indent="0" algn="ctr">
                        <a:lnSpc>
                          <a:spcPct val="120000"/>
                        </a:lnSpc>
                        <a:spcBef>
                          <a:spcPts val="0"/>
                        </a:spcBef>
                        <a:spcAft>
                          <a:spcPts val="0"/>
                        </a:spcAft>
                        <a:buNone/>
                      </a:pPr>
                      <a:r>
                        <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rPr>
                        <a:t>时间</a:t>
                      </a:r>
                      <a:endPar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107950" marR="107950" marT="63500" marB="63500" vert="horz" anchor="ctr">
                    <a:lnL>
                      <a:noFill/>
                    </a:lnL>
                    <a:lnR>
                      <a:noFill/>
                    </a:lnR>
                    <a:lnT>
                      <a:noFill/>
                    </a:lnT>
                    <a:lnB>
                      <a:noFill/>
                    </a:lnB>
                    <a:lnTlToBr>
                      <a:noFill/>
                    </a:lnTlToBr>
                    <a:lnBlToTr>
                      <a:noFill/>
                    </a:lnBlToTr>
                    <a:solidFill>
                      <a:srgbClr val="595959"/>
                    </a:solidFill>
                  </a:tcPr>
                </a:tc>
                <a:tc>
                  <a:txBody>
                    <a:bodyPr/>
                    <a:p>
                      <a:pPr indent="0" algn="ctr">
                        <a:lnSpc>
                          <a:spcPct val="120000"/>
                        </a:lnSpc>
                        <a:spcBef>
                          <a:spcPts val="0"/>
                        </a:spcBef>
                        <a:spcAft>
                          <a:spcPts val="0"/>
                        </a:spcAft>
                        <a:buNone/>
                      </a:pPr>
                      <a:r>
                        <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rPr>
                        <a:t>重要会议</a:t>
                      </a:r>
                      <a:endPar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indent="0" algn="ctr">
                        <a:lnSpc>
                          <a:spcPct val="120000"/>
                        </a:lnSpc>
                        <a:spcBef>
                          <a:spcPts val="0"/>
                        </a:spcBef>
                        <a:spcAft>
                          <a:spcPts val="0"/>
                        </a:spcAft>
                        <a:buNone/>
                      </a:pPr>
                      <a:r>
                        <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rPr>
                        <a:t>文件或行动</a:t>
                      </a:r>
                      <a:endPar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107950" marR="107950" marT="63500" marB="63500" vert="horz" anchor="ctr">
                    <a:lnL>
                      <a:noFill/>
                    </a:lnL>
                    <a:lnR>
                      <a:noFill/>
                    </a:lnR>
                    <a:lnT>
                      <a:noFill/>
                    </a:lnT>
                    <a:lnB>
                      <a:noFill/>
                    </a:lnB>
                    <a:lnTlToBr>
                      <a:noFill/>
                    </a:lnTlToBr>
                    <a:lnBlToTr>
                      <a:noFill/>
                    </a:lnBlToTr>
                    <a:solidFill>
                      <a:srgbClr val="54C888"/>
                    </a:solidFill>
                  </a:tcPr>
                </a:tc>
                <a:tc>
                  <a:txBody>
                    <a:bodyPr/>
                    <a:p>
                      <a:pPr indent="0" algn="ctr">
                        <a:lnSpc>
                          <a:spcPct val="120000"/>
                        </a:lnSpc>
                        <a:spcBef>
                          <a:spcPts val="0"/>
                        </a:spcBef>
                        <a:spcAft>
                          <a:spcPts val="0"/>
                        </a:spcAft>
                        <a:buNone/>
                      </a:pPr>
                      <a:r>
                        <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rPr>
                        <a:t>目的和内容</a:t>
                      </a:r>
                      <a:endPar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107950" marR="107950" marT="63500" marB="63500" vert="horz" anchor="ctr">
                    <a:lnL>
                      <a:noFill/>
                    </a:lnL>
                    <a:lnR>
                      <a:noFill/>
                    </a:lnR>
                    <a:lnT>
                      <a:noFill/>
                    </a:lnT>
                    <a:lnB>
                      <a:noFill/>
                    </a:lnB>
                    <a:lnTlToBr>
                      <a:noFill/>
                    </a:lnTlToBr>
                    <a:lnBlToTr>
                      <a:noFill/>
                    </a:lnBlToTr>
                    <a:solidFill>
                      <a:srgbClr val="42C2AA"/>
                    </a:solidFill>
                  </a:tcPr>
                </a:tc>
                <a:tc>
                  <a:txBody>
                    <a:bodyPr/>
                    <a:p>
                      <a:pPr indent="0" algn="ctr">
                        <a:lnSpc>
                          <a:spcPct val="120000"/>
                        </a:lnSpc>
                        <a:spcBef>
                          <a:spcPts val="0"/>
                        </a:spcBef>
                        <a:spcAft>
                          <a:spcPts val="0"/>
                        </a:spcAft>
                        <a:buNone/>
                      </a:pPr>
                      <a:r>
                        <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rPr>
                        <a:t>特点</a:t>
                      </a:r>
                      <a:endPar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107950" marR="107950" marT="63500" marB="63500" vert="horz" anchor="ctr">
                    <a:lnL>
                      <a:noFill/>
                    </a:lnL>
                    <a:lnR>
                      <a:noFill/>
                    </a:lnR>
                    <a:lnT>
                      <a:noFill/>
                    </a:lnT>
                    <a:lnB>
                      <a:noFill/>
                    </a:lnB>
                    <a:lnTlToBr>
                      <a:noFill/>
                    </a:lnTlToBr>
                    <a:lnBlToTr>
                      <a:noFill/>
                    </a:lnBlToTr>
                    <a:solidFill>
                      <a:srgbClr val="42AAC2"/>
                    </a:solidFill>
                  </a:tcPr>
                </a:tc>
                <a:tc>
                  <a:txBody>
                    <a:bodyPr/>
                    <a:p>
                      <a:pPr indent="0" algn="ctr">
                        <a:lnSpc>
                          <a:spcPct val="120000"/>
                        </a:lnSpc>
                        <a:spcBef>
                          <a:spcPts val="0"/>
                        </a:spcBef>
                        <a:spcAft>
                          <a:spcPts val="0"/>
                        </a:spcAft>
                        <a:buNone/>
                      </a:pPr>
                      <a:r>
                        <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rPr>
                        <a:t>收效与不足</a:t>
                      </a:r>
                      <a:endPar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107950" marR="107950" marT="63500" marB="63500" vert="horz" anchor="ctr">
                    <a:lnL>
                      <a:noFill/>
                    </a:lnL>
                    <a:lnR>
                      <a:noFill/>
                    </a:lnR>
                    <a:lnT>
                      <a:noFill/>
                    </a:lnT>
                    <a:lnB>
                      <a:noFill/>
                    </a:lnB>
                    <a:lnTlToBr>
                      <a:noFill/>
                    </a:lnTlToBr>
                    <a:lnBlToTr>
                      <a:noFill/>
                    </a:lnBlToTr>
                    <a:solidFill>
                      <a:srgbClr val="5898CC"/>
                    </a:solidFill>
                  </a:tcPr>
                </a:tc>
              </a:tr>
              <a:tr h="2023745">
                <a:tc>
                  <a:txBody>
                    <a:bodyPr/>
                    <a:p>
                      <a:pPr indent="0" algn="ctr">
                        <a:lnSpc>
                          <a:spcPct val="120000"/>
                        </a:lnSpc>
                        <a:spcBef>
                          <a:spcPts val="0"/>
                        </a:spcBef>
                        <a:spcAft>
                          <a:spcPts val="0"/>
                        </a:spcAft>
                        <a:buNone/>
                      </a:pPr>
                      <a:r>
                        <a:rPr lang="en-US" sz="1400" b="0" spc="60">
                          <a:solidFill>
                            <a:srgbClr val="404040"/>
                          </a:solidFill>
                          <a:latin typeface="微软雅黑" panose="020B0503020204020204" charset="-122"/>
                          <a:ea typeface="微软雅黑" panose="020B0503020204020204" charset="-122"/>
                          <a:cs typeface="微软雅黑" panose="020B0503020204020204" charset="-122"/>
                        </a:rPr>
                        <a:t>1978年10月</a:t>
                      </a:r>
                      <a:endParaRPr lang="en-US" sz="1400" b="0" spc="60">
                        <a:solidFill>
                          <a:srgbClr val="404040"/>
                        </a:solidFill>
                        <a:latin typeface="微软雅黑" panose="020B0503020204020204" charset="-122"/>
                        <a:ea typeface="微软雅黑" panose="020B0503020204020204" charset="-122"/>
                        <a:cs typeface="微软雅黑" panose="020B0503020204020204" charset="-122"/>
                      </a:endParaRPr>
                    </a:p>
                  </a:txBody>
                  <a:tcPr marL="107950" marR="107950" marT="63500" marB="63500" vert="horz" anchor="ctr">
                    <a:lnL>
                      <a:noFill/>
                    </a:lnL>
                    <a:lnR w="12700">
                      <a:solidFill>
                        <a:srgbClr val="D9D9D9"/>
                      </a:solidFill>
                      <a:prstDash val="solid"/>
                    </a:lnR>
                    <a:lnT>
                      <a:noFill/>
                    </a:lnT>
                    <a:lnB>
                      <a:noFill/>
                    </a:lnB>
                    <a:lnTlToBr>
                      <a:noFill/>
                    </a:lnTlToBr>
                    <a:lnBlToTr>
                      <a:noFill/>
                    </a:lnBlToTr>
                    <a:solidFill>
                      <a:srgbClr val="FFFFFF"/>
                    </a:solidFill>
                  </a:tcPr>
                </a:tc>
                <a:tc>
                  <a:txBody>
                    <a:bodyPr/>
                    <a:p>
                      <a:pPr indent="0" algn="l">
                        <a:lnSpc>
                          <a:spcPct val="120000"/>
                        </a:lnSpc>
                        <a:spcBef>
                          <a:spcPts val="0"/>
                        </a:spcBef>
                        <a:spcAft>
                          <a:spcPts val="0"/>
                        </a:spcAft>
                        <a:buNone/>
                      </a:pPr>
                      <a:r>
                        <a:rPr lang="en-US" sz="1400" b="0" spc="60">
                          <a:solidFill>
                            <a:srgbClr val="404040"/>
                          </a:solidFill>
                          <a:latin typeface="微软雅黑" panose="020B0503020204020204" charset="-122"/>
                          <a:ea typeface="微软雅黑" panose="020B0503020204020204" charset="-122"/>
                        </a:rPr>
                        <a:t>在四川等地试行企业扩权试点</a:t>
                      </a:r>
                      <a:endParaRPr lang="en-US" sz="1400" b="0" spc="60">
                        <a:solidFill>
                          <a:srgbClr val="404040"/>
                        </a:solidFill>
                        <a:latin typeface="微软雅黑" panose="020B0503020204020204" charset="-122"/>
                        <a:ea typeface="微软雅黑" panose="020B0503020204020204" charset="-122"/>
                      </a:endParaRPr>
                    </a:p>
                  </a:txBody>
                  <a:tcPr marL="107950" marR="107950" marT="63500" marB="63500" vert="horz" anchor="ctr">
                    <a:lnL w="12700">
                      <a:solidFill>
                        <a:srgbClr val="D9D9D9"/>
                      </a:solidFill>
                      <a:prstDash val="solid"/>
                    </a:lnL>
                    <a:lnR w="6350">
                      <a:solidFill>
                        <a:srgbClr val="D9D9D9"/>
                      </a:solidFill>
                      <a:prstDash val="solid"/>
                    </a:lnR>
                    <a:lnT>
                      <a:noFill/>
                    </a:lnT>
                    <a:lnB>
                      <a:noFill/>
                    </a:lnB>
                    <a:lnTlToBr>
                      <a:noFill/>
                    </a:lnTlToBr>
                    <a:lnBlToTr>
                      <a:noFill/>
                    </a:lnBlToTr>
                    <a:solidFill>
                      <a:srgbClr val="FFFFFF"/>
                    </a:solidFill>
                  </a:tcPr>
                </a:tc>
                <a:tc>
                  <a:txBody>
                    <a:bodyPr/>
                    <a:p>
                      <a:pPr indent="0" algn="l">
                        <a:lnSpc>
                          <a:spcPct val="120000"/>
                        </a:lnSpc>
                        <a:spcBef>
                          <a:spcPts val="0"/>
                        </a:spcBef>
                        <a:spcAft>
                          <a:spcPts val="0"/>
                        </a:spcAft>
                        <a:buNone/>
                      </a:pPr>
                      <a:r>
                        <a:rPr lang="en-US" sz="1400" b="0" spc="60">
                          <a:solidFill>
                            <a:srgbClr val="404040"/>
                          </a:solidFill>
                          <a:latin typeface="微软雅黑" panose="020B0503020204020204" charset="-122"/>
                          <a:ea typeface="微软雅黑" panose="020B0503020204020204" charset="-122"/>
                          <a:cs typeface="微软雅黑" panose="020B0503020204020204" charset="-122"/>
                        </a:rPr>
                        <a:t>试点内容：经济责任制、利改税改革</a:t>
                      </a:r>
                      <a:endParaRPr lang="en-US" sz="14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endParaRPr lang="en-US" sz="14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en-US" sz="1400" b="0" spc="60">
                          <a:solidFill>
                            <a:srgbClr val="404040"/>
                          </a:solidFill>
                          <a:latin typeface="微软雅黑" panose="020B0503020204020204" charset="-122"/>
                          <a:ea typeface="微软雅黑" panose="020B0503020204020204" charset="-122"/>
                          <a:cs typeface="微软雅黑" panose="020B0503020204020204" charset="-122"/>
                        </a:rPr>
                        <a:t>社会经济由单一的封闭式经济向多样化开放型经济发展，现有的简化单一税制已不能适应多元丰富的现实经济发展的要求。为了</a:t>
                      </a:r>
                      <a:r>
                        <a:rPr lang="en-US" sz="1400" b="1" spc="60">
                          <a:solidFill>
                            <a:srgbClr val="0070C0"/>
                          </a:solidFill>
                          <a:latin typeface="微软雅黑" panose="020B0503020204020204" charset="-122"/>
                          <a:ea typeface="微软雅黑" panose="020B0503020204020204" charset="-122"/>
                          <a:cs typeface="微软雅黑" panose="020B0503020204020204" charset="-122"/>
                        </a:rPr>
                        <a:t>适应多元经济发展，释放国营企业的生产效率</a:t>
                      </a:r>
                      <a:r>
                        <a:rPr lang="en-US" sz="1400" b="0" spc="60">
                          <a:solidFill>
                            <a:srgbClr val="404040"/>
                          </a:solidFill>
                          <a:latin typeface="微软雅黑" panose="020B0503020204020204" charset="-122"/>
                          <a:ea typeface="微软雅黑" panose="020B0503020204020204" charset="-122"/>
                          <a:cs typeface="微软雅黑" panose="020B0503020204020204" charset="-122"/>
                        </a:rPr>
                        <a:t>，提高国家税收质量，税收政策的改革也被提上日程。</a:t>
                      </a:r>
                      <a:endParaRPr lang="en-US" sz="1400" b="0" spc="60">
                        <a:solidFill>
                          <a:srgbClr val="404040"/>
                        </a:solidFill>
                        <a:latin typeface="微软雅黑" panose="020B0503020204020204" charset="-122"/>
                        <a:ea typeface="微软雅黑" panose="020B0503020204020204" charset="-122"/>
                        <a:cs typeface="微软雅黑" panose="020B0503020204020204" charset="-122"/>
                      </a:endParaRPr>
                    </a:p>
                  </a:txBody>
                  <a:tcPr marL="107950" marR="107950" marT="63500" marB="63500" vert="horz" anchor="ctr">
                    <a:lnL w="6350">
                      <a:solidFill>
                        <a:srgbClr val="D9D9D9"/>
                      </a:solidFill>
                      <a:prstDash val="solid"/>
                    </a:lnL>
                    <a:lnR w="6350">
                      <a:solidFill>
                        <a:srgbClr val="D9D9D9"/>
                      </a:solidFill>
                      <a:prstDash val="solid"/>
                    </a:lnR>
                    <a:lnT>
                      <a:noFill/>
                    </a:lnT>
                    <a:lnB>
                      <a:noFill/>
                    </a:lnB>
                    <a:lnTlToBr>
                      <a:noFill/>
                    </a:lnTlToBr>
                    <a:lnBlToTr>
                      <a:noFill/>
                    </a:lnBlToTr>
                    <a:solidFill>
                      <a:srgbClr val="FFFFFF"/>
                    </a:solidFill>
                  </a:tcPr>
                </a:tc>
                <a:tc>
                  <a:txBody>
                    <a:bodyPr/>
                    <a:p>
                      <a:pPr indent="0" algn="l">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cs typeface="微软雅黑" panose="020B0503020204020204" charset="-122"/>
                        </a:rPr>
                        <a:t>在1979年部分地区和行业的数百户国营企业试点的基础上，国家规定从1983年7月开始在国营企业中普遍推行利改税。“利改税”第一次将国营企业作为独立的商品生产者和经营者列入了所得税纳税人的行列。为日后国有企业“自主经营、自负盈亏”等奠定了基础。</a:t>
                      </a:r>
                      <a:endParaRPr lang="en-US" sz="1200" b="0" spc="60">
                        <a:solidFill>
                          <a:srgbClr val="404040"/>
                        </a:solidFill>
                        <a:latin typeface="微软雅黑" panose="020B0503020204020204" charset="-122"/>
                        <a:ea typeface="微软雅黑" panose="020B0503020204020204" charset="-122"/>
                        <a:cs typeface="微软雅黑" panose="020B0503020204020204" charset="-122"/>
                      </a:endParaRPr>
                    </a:p>
                  </a:txBody>
                  <a:tcPr marL="107950" marR="107950" marT="63500" marB="63500" vert="horz" anchor="ctr">
                    <a:lnL w="6350">
                      <a:solidFill>
                        <a:srgbClr val="D9D9D9"/>
                      </a:solidFill>
                      <a:prstDash val="solid"/>
                    </a:lnL>
                    <a:lnR w="6350">
                      <a:solidFill>
                        <a:srgbClr val="D9D9D9"/>
                      </a:solidFill>
                      <a:prstDash val="solid"/>
                    </a:lnR>
                    <a:lnT>
                      <a:noFill/>
                    </a:lnT>
                    <a:lnB>
                      <a:noFill/>
                    </a:lnB>
                    <a:lnTlToBr>
                      <a:noFill/>
                    </a:lnTlToBr>
                    <a:lnBlToTr>
                      <a:noFill/>
                    </a:lnBlToTr>
                    <a:solidFill>
                      <a:srgbClr val="FFFFFF"/>
                    </a:solidFill>
                  </a:tcPr>
                </a:tc>
                <a:tc rowSpan="3">
                  <a:txBody>
                    <a:bodyPr/>
                    <a:p>
                      <a:pPr indent="0" algn="l">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 </a:t>
                      </a:r>
                      <a:endParaRPr lang="en-US" sz="1200" b="0" spc="60">
                        <a:solidFill>
                          <a:srgbClr val="404040"/>
                        </a:solidFill>
                        <a:latin typeface="微软雅黑" panose="020B0503020204020204" charset="-122"/>
                        <a:ea typeface="微软雅黑" panose="020B0503020204020204" charset="-122"/>
                      </a:endParaRPr>
                    </a:p>
                    <a:p>
                      <a:pPr indent="0" algn="l">
                        <a:lnSpc>
                          <a:spcPct val="120000"/>
                        </a:lnSpc>
                        <a:spcBef>
                          <a:spcPts val="0"/>
                        </a:spcBef>
                        <a:spcAft>
                          <a:spcPts val="0"/>
                        </a:spcAft>
                        <a:buNone/>
                      </a:pPr>
                      <a:r>
                        <a:rPr lang="en-US" altLang="zh-CN" sz="1400" b="0">
                          <a:solidFill>
                            <a:srgbClr val="404040"/>
                          </a:solidFill>
                          <a:latin typeface="微软雅黑" panose="020B0503020204020204" charset="-122"/>
                          <a:ea typeface="微软雅黑" panose="020B0503020204020204" charset="-122"/>
                        </a:rPr>
                        <a:t>一定程度上调动了企业的积极性。缺乏理论支撑和明确方向，改革层次较浅</a:t>
                      </a:r>
                      <a:r>
                        <a:rPr lang="zh-CN" altLang="en-US" sz="1400" b="0">
                          <a:solidFill>
                            <a:srgbClr val="404040"/>
                          </a:solidFill>
                          <a:latin typeface="微软雅黑" panose="020B0503020204020204" charset="-122"/>
                          <a:ea typeface="微软雅黑" panose="020B0503020204020204" charset="-122"/>
                        </a:rPr>
                        <a:t>，不能从根本上解决市场化和激励问题。</a:t>
                      </a:r>
                      <a:endParaRPr lang="zh-CN" altLang="en-US" sz="1400" b="0" spc="60">
                        <a:solidFill>
                          <a:srgbClr val="404040"/>
                        </a:solidFill>
                        <a:latin typeface="微软雅黑" panose="020B0503020204020204" charset="-122"/>
                        <a:ea typeface="微软雅黑" panose="020B0503020204020204" charset="-122"/>
                      </a:endParaRPr>
                    </a:p>
                  </a:txBody>
                  <a:tcPr marL="107950" marR="107950" marT="63500" marB="63500" vert="horz" anchor="ctr">
                    <a:lnL w="6350">
                      <a:solidFill>
                        <a:srgbClr val="D9D9D9"/>
                      </a:solidFill>
                      <a:prstDash val="solid"/>
                    </a:lnL>
                    <a:lnR>
                      <a:noFill/>
                    </a:lnR>
                    <a:lnT>
                      <a:noFill/>
                    </a:lnT>
                    <a:lnB w="19050">
                      <a:solidFill>
                        <a:srgbClr val="595959"/>
                      </a:solidFill>
                      <a:prstDash val="solid"/>
                    </a:lnB>
                    <a:lnTlToBr>
                      <a:noFill/>
                    </a:lnTlToBr>
                    <a:lnBlToTr>
                      <a:noFill/>
                    </a:lnBlToTr>
                    <a:solidFill>
                      <a:srgbClr val="FFFFFF"/>
                    </a:solidFill>
                  </a:tcPr>
                </a:tc>
              </a:tr>
              <a:tr h="1409700">
                <a:tc>
                  <a:txBody>
                    <a:bodyPr/>
                    <a:p>
                      <a:pPr indent="0" algn="ctr">
                        <a:lnSpc>
                          <a:spcPct val="120000"/>
                        </a:lnSpc>
                        <a:spcBef>
                          <a:spcPts val="0"/>
                        </a:spcBef>
                        <a:spcAft>
                          <a:spcPts val="0"/>
                        </a:spcAft>
                        <a:buNone/>
                      </a:pPr>
                      <a:r>
                        <a:rPr lang="en-US" sz="1400" b="0" spc="60">
                          <a:solidFill>
                            <a:srgbClr val="404040"/>
                          </a:solidFill>
                          <a:latin typeface="微软雅黑" panose="020B0503020204020204" charset="-122"/>
                          <a:ea typeface="微软雅黑" panose="020B0503020204020204" charset="-122"/>
                          <a:cs typeface="微软雅黑" panose="020B0503020204020204" charset="-122"/>
                        </a:rPr>
                        <a:t>1979年7月</a:t>
                      </a:r>
                      <a:endParaRPr lang="en-US" sz="1400" b="0" spc="60">
                        <a:solidFill>
                          <a:srgbClr val="404040"/>
                        </a:solidFill>
                        <a:latin typeface="微软雅黑" panose="020B0503020204020204" charset="-122"/>
                        <a:ea typeface="微软雅黑" panose="020B0503020204020204" charset="-122"/>
                        <a:cs typeface="微软雅黑" panose="020B0503020204020204" charset="-122"/>
                      </a:endParaRPr>
                    </a:p>
                  </a:txBody>
                  <a:tcPr marL="107950" marR="107950" marT="63500" marB="63500" vert="horz" anchor="ctr">
                    <a:lnL>
                      <a:noFill/>
                    </a:lnL>
                    <a:lnR w="12700">
                      <a:solidFill>
                        <a:srgbClr val="D9D9D9"/>
                      </a:solidFill>
                      <a:prstDash val="solid"/>
                    </a:lnR>
                    <a:lnT>
                      <a:noFill/>
                    </a:lnT>
                    <a:lnB>
                      <a:noFill/>
                    </a:lnB>
                    <a:lnTlToBr>
                      <a:noFill/>
                    </a:lnTlToBr>
                    <a:lnBlToTr>
                      <a:noFill/>
                    </a:lnBlToTr>
                    <a:solidFill>
                      <a:srgbClr val="F2F2F2"/>
                    </a:solidFill>
                  </a:tcPr>
                </a:tc>
                <a:tc>
                  <a:txBody>
                    <a:bodyPr/>
                    <a:p>
                      <a:pPr indent="0" algn="l">
                        <a:lnSpc>
                          <a:spcPct val="120000"/>
                        </a:lnSpc>
                        <a:spcBef>
                          <a:spcPts val="0"/>
                        </a:spcBef>
                        <a:spcAft>
                          <a:spcPts val="0"/>
                        </a:spcAft>
                        <a:buNone/>
                      </a:pPr>
                      <a:r>
                        <a:rPr lang="en-US" sz="1400" b="0" spc="60">
                          <a:solidFill>
                            <a:srgbClr val="404040"/>
                          </a:solidFill>
                          <a:latin typeface="微软雅黑" panose="020B0503020204020204" charset="-122"/>
                          <a:ea typeface="微软雅黑" panose="020B0503020204020204" charset="-122"/>
                        </a:rPr>
                        <a:t>《国务院关于扩大国营工业企业经营管理自主权的若干规定》出台</a:t>
                      </a:r>
                      <a:endParaRPr lang="en-US" sz="1400" b="0" spc="60">
                        <a:solidFill>
                          <a:srgbClr val="404040"/>
                        </a:solidFill>
                        <a:latin typeface="微软雅黑" panose="020B0503020204020204" charset="-122"/>
                        <a:ea typeface="微软雅黑" panose="020B0503020204020204" charset="-122"/>
                      </a:endParaRPr>
                    </a:p>
                  </a:txBody>
                  <a:tcPr marL="107950" marR="107950" marT="63500" marB="63500" vert="horz" anchor="ctr">
                    <a:lnL w="12700">
                      <a:solidFill>
                        <a:srgbClr val="D9D9D9"/>
                      </a:solidFill>
                      <a:prstDash val="solid"/>
                    </a:lnL>
                    <a:lnR w="6350">
                      <a:solidFill>
                        <a:srgbClr val="D9D9D9"/>
                      </a:solidFill>
                      <a:prstDash val="solid"/>
                    </a:lnR>
                    <a:lnT>
                      <a:noFill/>
                    </a:lnT>
                    <a:lnB>
                      <a:noFill/>
                    </a:lnB>
                    <a:lnTlToBr>
                      <a:noFill/>
                    </a:lnTlToBr>
                    <a:lnBlToTr>
                      <a:noFill/>
                    </a:lnBlToTr>
                    <a:solidFill>
                      <a:srgbClr val="F2F2F2"/>
                    </a:solidFill>
                  </a:tcPr>
                </a:tc>
                <a:tc>
                  <a:txBody>
                    <a:bodyPr/>
                    <a:p>
                      <a:pPr indent="0" algn="l">
                        <a:lnSpc>
                          <a:spcPct val="120000"/>
                        </a:lnSpc>
                        <a:spcBef>
                          <a:spcPts val="0"/>
                        </a:spcBef>
                        <a:spcAft>
                          <a:spcPts val="0"/>
                        </a:spcAft>
                        <a:buNone/>
                      </a:pPr>
                      <a:r>
                        <a:rPr lang="en-US" sz="1400" b="1" spc="60">
                          <a:solidFill>
                            <a:schemeClr val="accent4"/>
                          </a:solidFill>
                          <a:latin typeface="微软雅黑" panose="020B0503020204020204" charset="-122"/>
                          <a:ea typeface="微软雅黑" panose="020B0503020204020204" charset="-122"/>
                          <a:cs typeface="微软雅黑" panose="020B0503020204020204" charset="-122"/>
                        </a:rPr>
                        <a:t>调动工业交通企业的积极性，改善经营管理，提高经济效果。</a:t>
                      </a:r>
                      <a:r>
                        <a:rPr lang="en-US" sz="1400" b="0" spc="60">
                          <a:solidFill>
                            <a:srgbClr val="404040"/>
                          </a:solidFill>
                          <a:latin typeface="微软雅黑" panose="020B0503020204020204" charset="-122"/>
                          <a:ea typeface="微软雅黑" panose="020B0503020204020204" charset="-122"/>
                          <a:cs typeface="微软雅黑" panose="020B0503020204020204" charset="-122"/>
                        </a:rPr>
                        <a:t> 在完成国家计划基础上，允许企业根据市场需求制定补充计划；实行企业利润留成；鼓励研发新品；逐步自行设置机构、择优录用员工；减轻企业额外负担，除国家明确规定外，任何单位和个人不得向企业摊派任何费用。</a:t>
                      </a:r>
                      <a:endParaRPr lang="en-US" sz="1400" b="0" spc="60">
                        <a:solidFill>
                          <a:srgbClr val="404040"/>
                        </a:solidFill>
                        <a:latin typeface="微软雅黑" panose="020B0503020204020204" charset="-122"/>
                        <a:ea typeface="微软雅黑" panose="020B0503020204020204" charset="-122"/>
                        <a:cs typeface="微软雅黑" panose="020B0503020204020204" charset="-122"/>
                      </a:endParaRPr>
                    </a:p>
                  </a:txBody>
                  <a:tcPr marL="107950" marR="107950" marT="63500" marB="63500" vert="horz" anchor="ctr">
                    <a:lnL w="6350">
                      <a:solidFill>
                        <a:srgbClr val="D9D9D9"/>
                      </a:solidFill>
                      <a:prstDash val="solid"/>
                    </a:lnL>
                    <a:lnR w="6350">
                      <a:solidFill>
                        <a:srgbClr val="D9D9D9"/>
                      </a:solidFill>
                      <a:prstDash val="solid"/>
                    </a:lnR>
                    <a:lnT>
                      <a:noFill/>
                    </a:lnT>
                    <a:lnB>
                      <a:noFill/>
                    </a:lnB>
                    <a:lnTlToBr>
                      <a:noFill/>
                    </a:lnTlToBr>
                    <a:lnBlToTr>
                      <a:noFill/>
                    </a:lnBlToTr>
                    <a:solidFill>
                      <a:srgbClr val="F2F2F2"/>
                    </a:solidFill>
                  </a:tcPr>
                </a:tc>
                <a:tc rowSpan="2">
                  <a:txBody>
                    <a:bodyPr/>
                    <a:p>
                      <a:pPr indent="0" algn="l">
                        <a:lnSpc>
                          <a:spcPct val="120000"/>
                        </a:lnSpc>
                        <a:spcBef>
                          <a:spcPts val="0"/>
                        </a:spcBef>
                        <a:spcAft>
                          <a:spcPts val="0"/>
                        </a:spcAft>
                        <a:buNone/>
                      </a:pPr>
                      <a:r>
                        <a:rPr lang="en-US" sz="1400" b="0" spc="60">
                          <a:solidFill>
                            <a:srgbClr val="404040"/>
                          </a:solidFill>
                          <a:latin typeface="微软雅黑" panose="020B0503020204020204" charset="-122"/>
                          <a:ea typeface="微软雅黑" panose="020B0503020204020204" charset="-122"/>
                          <a:cs typeface="微软雅黑" panose="020B0503020204020204" charset="-122"/>
                        </a:rPr>
                        <a:t>在保留国有经济主要管理框架基础上，让渡部分经济管理权给企业，并允许企业按照一定比例留成部分利润归本企业使用(即利润留成制)</a:t>
                      </a:r>
                      <a:endParaRPr lang="en-US" sz="14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en-US" altLang="zh-CN" sz="1200" b="0">
                          <a:solidFill>
                            <a:srgbClr val="404040"/>
                          </a:solidFill>
                          <a:latin typeface="微软雅黑" panose="020B0503020204020204" charset="-122"/>
                          <a:ea typeface="微软雅黑" panose="020B0503020204020204" charset="-122"/>
                        </a:rPr>
                        <a:t> </a:t>
                      </a:r>
                      <a:endParaRPr lang="en-US" sz="1200" b="0" spc="60">
                        <a:solidFill>
                          <a:srgbClr val="404040"/>
                        </a:solidFill>
                        <a:latin typeface="微软雅黑" panose="020B0503020204020204" charset="-122"/>
                        <a:ea typeface="微软雅黑" panose="020B0503020204020204" charset="-122"/>
                      </a:endParaRPr>
                    </a:p>
                  </a:txBody>
                  <a:tcPr marL="107950" marR="107950" marT="63500" marB="63500" vert="horz" anchor="ctr">
                    <a:lnL w="6350">
                      <a:solidFill>
                        <a:srgbClr val="D9D9D9"/>
                      </a:solidFill>
                      <a:prstDash val="solid"/>
                    </a:lnL>
                    <a:lnR w="6350">
                      <a:solidFill>
                        <a:srgbClr val="D9D9D9"/>
                      </a:solidFill>
                      <a:prstDash val="solid"/>
                    </a:lnR>
                    <a:lnT>
                      <a:noFill/>
                    </a:lnT>
                    <a:lnB w="19050">
                      <a:solidFill>
                        <a:srgbClr val="595959"/>
                      </a:solidFill>
                      <a:prstDash val="solid"/>
                    </a:lnB>
                    <a:lnTlToBr>
                      <a:noFill/>
                    </a:lnTlToBr>
                    <a:lnBlToTr>
                      <a:noFill/>
                    </a:lnBlToTr>
                    <a:solidFill>
                      <a:srgbClr val="F2F2F2"/>
                    </a:solidFill>
                  </a:tcPr>
                </a:tc>
                <a:tc vMerge="1">
                  <a:tcPr marL="107950" marR="107950" marT="63500" marB="63500" vert="horz" anchor="ctr">
                    <a:lnL w="6350">
                      <a:solidFill>
                        <a:srgbClr val="D9D9D9"/>
                      </a:solidFill>
                      <a:prstDash val="solid"/>
                    </a:lnL>
                    <a:lnR>
                      <a:noFill/>
                    </a:lnR>
                    <a:lnT>
                      <a:noFill/>
                    </a:lnT>
                    <a:lnB>
                      <a:noFill/>
                    </a:lnB>
                    <a:lnTlToBr>
                      <a:noFill/>
                    </a:lnTlToBr>
                    <a:lnBlToTr>
                      <a:noFill/>
                    </a:lnBlToTr>
                    <a:solidFill>
                      <a:srgbClr val="F2F2F2"/>
                    </a:solidFill>
                  </a:tcPr>
                </a:tc>
              </a:tr>
              <a:tr h="1409700">
                <a:tc>
                  <a:txBody>
                    <a:bodyPr/>
                    <a:p>
                      <a:pPr indent="0" algn="ctr">
                        <a:lnSpc>
                          <a:spcPct val="120000"/>
                        </a:lnSpc>
                        <a:spcBef>
                          <a:spcPts val="0"/>
                        </a:spcBef>
                        <a:spcAft>
                          <a:spcPts val="0"/>
                        </a:spcAft>
                        <a:buNone/>
                      </a:pPr>
                      <a:r>
                        <a:rPr lang="en-US" sz="1400" b="0" spc="60">
                          <a:solidFill>
                            <a:srgbClr val="404040"/>
                          </a:solidFill>
                          <a:latin typeface="微软雅黑" panose="020B0503020204020204" charset="-122"/>
                          <a:ea typeface="微软雅黑" panose="020B0503020204020204" charset="-122"/>
                          <a:cs typeface="微软雅黑" panose="020B0503020204020204" charset="-122"/>
                        </a:rPr>
                        <a:t>1984年4月</a:t>
                      </a:r>
                      <a:endParaRPr lang="en-US" sz="1400" b="0" spc="60">
                        <a:solidFill>
                          <a:srgbClr val="404040"/>
                        </a:solidFill>
                        <a:latin typeface="微软雅黑" panose="020B0503020204020204" charset="-122"/>
                        <a:ea typeface="微软雅黑" panose="020B0503020204020204" charset="-122"/>
                        <a:cs typeface="微软雅黑" panose="020B0503020204020204" charset="-122"/>
                      </a:endParaRPr>
                    </a:p>
                  </a:txBody>
                  <a:tcPr marL="107950" marR="107950" marT="63500" marB="63500" vert="horz" anchor="ctr">
                    <a:lnL>
                      <a:noFill/>
                    </a:lnL>
                    <a:lnR w="12700">
                      <a:solidFill>
                        <a:srgbClr val="D9D9D9"/>
                      </a:solidFill>
                      <a:prstDash val="solid"/>
                    </a:lnR>
                    <a:lnT>
                      <a:noFill/>
                    </a:lnT>
                    <a:lnB w="19050">
                      <a:solidFill>
                        <a:srgbClr val="595959"/>
                      </a:solidFill>
                      <a:prstDash val="solid"/>
                    </a:lnB>
                    <a:lnTlToBr>
                      <a:noFill/>
                    </a:lnTlToBr>
                    <a:lnBlToTr>
                      <a:noFill/>
                    </a:lnBlToTr>
                    <a:solidFill>
                      <a:srgbClr val="FFFFFF"/>
                    </a:solidFill>
                  </a:tcPr>
                </a:tc>
                <a:tc>
                  <a:txBody>
                    <a:bodyPr/>
                    <a:p>
                      <a:pPr indent="0" algn="l">
                        <a:lnSpc>
                          <a:spcPct val="120000"/>
                        </a:lnSpc>
                        <a:spcBef>
                          <a:spcPts val="0"/>
                        </a:spcBef>
                        <a:spcAft>
                          <a:spcPts val="0"/>
                        </a:spcAft>
                        <a:buNone/>
                      </a:pPr>
                      <a:r>
                        <a:rPr lang="en-US" sz="1400" b="0" spc="60">
                          <a:solidFill>
                            <a:srgbClr val="404040"/>
                          </a:solidFill>
                          <a:latin typeface="微软雅黑" panose="020B0503020204020204" charset="-122"/>
                          <a:ea typeface="微软雅黑" panose="020B0503020204020204" charset="-122"/>
                        </a:rPr>
                        <a:t>《国务院关于进一步扩大国营工业企业自主权的暂行规定》出台</a:t>
                      </a:r>
                      <a:endParaRPr lang="en-US" sz="1400" b="0" spc="60">
                        <a:solidFill>
                          <a:srgbClr val="404040"/>
                        </a:solidFill>
                        <a:latin typeface="微软雅黑" panose="020B0503020204020204" charset="-122"/>
                        <a:ea typeface="微软雅黑" panose="020B0503020204020204" charset="-122"/>
                      </a:endParaRPr>
                    </a:p>
                  </a:txBody>
                  <a:tcPr marL="107950" marR="107950" marT="63500" marB="63500" vert="horz" anchor="ctr">
                    <a:lnL w="12700">
                      <a:solidFill>
                        <a:srgbClr val="D9D9D9"/>
                      </a:solidFill>
                      <a:prstDash val="solid"/>
                    </a:lnL>
                    <a:lnR w="6350">
                      <a:solidFill>
                        <a:srgbClr val="D9D9D9"/>
                      </a:solidFill>
                      <a:prstDash val="solid"/>
                    </a:lnR>
                    <a:lnT>
                      <a:noFill/>
                    </a:lnT>
                    <a:lnB w="19050">
                      <a:solidFill>
                        <a:srgbClr val="595959"/>
                      </a:solidFill>
                      <a:prstDash val="solid"/>
                    </a:lnB>
                    <a:lnTlToBr>
                      <a:noFill/>
                    </a:lnTlToBr>
                    <a:lnBlToTr>
                      <a:noFill/>
                    </a:lnBlToTr>
                    <a:solidFill>
                      <a:srgbClr val="FFFFFF"/>
                    </a:solidFill>
                  </a:tcPr>
                </a:tc>
                <a:tc>
                  <a:txBody>
                    <a:bodyPr/>
                    <a:p>
                      <a:pPr indent="0" algn="l">
                        <a:lnSpc>
                          <a:spcPct val="120000"/>
                        </a:lnSpc>
                        <a:spcBef>
                          <a:spcPts val="0"/>
                        </a:spcBef>
                        <a:spcAft>
                          <a:spcPts val="0"/>
                        </a:spcAft>
                        <a:buNone/>
                      </a:pPr>
                      <a:r>
                        <a:rPr lang="en-US" sz="1400" b="1" spc="60">
                          <a:solidFill>
                            <a:schemeClr val="accent4"/>
                          </a:solidFill>
                          <a:latin typeface="微软雅黑" panose="020B0503020204020204" charset="-122"/>
                          <a:ea typeface="微软雅黑" panose="020B0503020204020204" charset="-122"/>
                          <a:cs typeface="微软雅黑" panose="020B0503020204020204" charset="-122"/>
                        </a:rPr>
                        <a:t>随着利改税制度的完善,有效地解决了国家和企业的分配关系。</a:t>
                      </a:r>
                      <a:r>
                        <a:rPr lang="en-US" sz="1400" b="0" spc="60">
                          <a:solidFill>
                            <a:srgbClr val="404040"/>
                          </a:solidFill>
                          <a:latin typeface="微软雅黑" panose="020B0503020204020204" charset="-122"/>
                          <a:ea typeface="微软雅黑" panose="020B0503020204020204" charset="-122"/>
                          <a:cs typeface="微软雅黑" panose="020B0503020204020204" charset="-122"/>
                        </a:rPr>
                        <a:t>为了进一步调动企业的积机性,把经济搞活,提高企业素质,提高经济效益。在生产经营计划、产品销售、价格、物资选购、资金使用、资产处置、机构设置、劳动管理、工资奖金、联合经营等方面尝试“放权”。</a:t>
                      </a:r>
                      <a:endParaRPr lang="en-US" sz="1400" b="0" spc="60">
                        <a:solidFill>
                          <a:srgbClr val="404040"/>
                        </a:solidFill>
                        <a:latin typeface="微软雅黑" panose="020B0503020204020204" charset="-122"/>
                        <a:ea typeface="微软雅黑" panose="020B0503020204020204" charset="-122"/>
                        <a:cs typeface="微软雅黑" panose="020B0503020204020204" charset="-122"/>
                      </a:endParaRPr>
                    </a:p>
                  </a:txBody>
                  <a:tcPr marL="107950" marR="107950" marT="63500" marB="63500" vert="horz" anchor="ctr">
                    <a:lnL w="6350">
                      <a:solidFill>
                        <a:srgbClr val="D9D9D9"/>
                      </a:solidFill>
                      <a:prstDash val="solid"/>
                    </a:lnL>
                    <a:lnR w="6350">
                      <a:solidFill>
                        <a:srgbClr val="D9D9D9"/>
                      </a:solidFill>
                      <a:prstDash val="solid"/>
                    </a:lnR>
                    <a:lnT>
                      <a:noFill/>
                    </a:lnT>
                    <a:lnB w="19050">
                      <a:solidFill>
                        <a:srgbClr val="595959"/>
                      </a:solidFill>
                      <a:prstDash val="solid"/>
                    </a:lnB>
                    <a:lnTlToBr>
                      <a:noFill/>
                    </a:lnTlToBr>
                    <a:lnBlToTr>
                      <a:noFill/>
                    </a:lnBlToTr>
                    <a:solidFill>
                      <a:srgbClr val="FFFFFF"/>
                    </a:solidFill>
                  </a:tcPr>
                </a:tc>
                <a:tc vMerge="1">
                  <a:tcPr marL="107950" marR="107950" marT="63500" marB="63500" vert="horz" anchor="ctr">
                    <a:lnL w="6350">
                      <a:solidFill>
                        <a:srgbClr val="D9D9D9"/>
                      </a:solidFill>
                      <a:prstDash val="solid"/>
                    </a:lnL>
                    <a:lnR w="6350">
                      <a:solidFill>
                        <a:srgbClr val="D9D9D9"/>
                      </a:solidFill>
                      <a:prstDash val="solid"/>
                    </a:lnR>
                    <a:lnT>
                      <a:noFill/>
                    </a:lnT>
                    <a:lnB w="19050">
                      <a:solidFill>
                        <a:srgbClr val="595959"/>
                      </a:solidFill>
                      <a:prstDash val="solid"/>
                    </a:lnB>
                    <a:lnTlToBr>
                      <a:noFill/>
                    </a:lnTlToBr>
                    <a:lnBlToTr>
                      <a:noFill/>
                    </a:lnBlToTr>
                    <a:solidFill>
                      <a:srgbClr val="FFFFFF"/>
                    </a:solidFill>
                  </a:tcPr>
                </a:tc>
                <a:tc vMerge="1">
                  <a:tcPr marL="107950" marR="107950" marT="63500" marB="63500" vert="horz" anchor="ctr">
                    <a:lnL w="6350">
                      <a:solidFill>
                        <a:srgbClr val="D9D9D9"/>
                      </a:solidFill>
                      <a:prstDash val="solid"/>
                    </a:lnL>
                    <a:lnR>
                      <a:noFill/>
                    </a:lnR>
                    <a:lnT>
                      <a:noFill/>
                    </a:lnT>
                    <a:lnB w="19050">
                      <a:solidFill>
                        <a:srgbClr val="595959"/>
                      </a:solidFill>
                      <a:prstDash val="solid"/>
                    </a:lnB>
                    <a:lnTlToBr>
                      <a:noFill/>
                    </a:lnTlToBr>
                    <a:lnBlToTr>
                      <a:noFill/>
                    </a:lnBlToTr>
                    <a:solidFill>
                      <a:srgbClr val="FFFFFF"/>
                    </a:solidFill>
                  </a:tcPr>
                </a:tc>
              </a:tr>
            </a:tbl>
          </a:graphicData>
        </a:graphic>
      </p:graphicFrame>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2"/>
    </p:custData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 name="文本框 1"/>
          <p:cNvSpPr txBox="1"/>
          <p:nvPr/>
        </p:nvSpPr>
        <p:spPr>
          <a:xfrm>
            <a:off x="1421130" y="343535"/>
            <a:ext cx="9664700" cy="175323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ctr"/>
            <a:r>
              <a:rPr lang="en-US" sz="3600" b="1">
                <a:solidFill>
                  <a:schemeClr val="accent4"/>
                </a:solidFill>
              </a:rPr>
              <a:t>1984</a:t>
            </a:r>
            <a:r>
              <a:rPr lang="zh-CN" altLang="en-US" sz="3600" b="1">
                <a:solidFill>
                  <a:schemeClr val="accent4"/>
                </a:solidFill>
              </a:rPr>
              <a:t>年-</a:t>
            </a:r>
            <a:r>
              <a:rPr lang="en-US" altLang="zh-CN" sz="3600" b="1">
                <a:solidFill>
                  <a:schemeClr val="accent4"/>
                </a:solidFill>
              </a:rPr>
              <a:t>1993</a:t>
            </a:r>
            <a:r>
              <a:rPr lang="zh-CN" altLang="en-US" sz="3600" b="1">
                <a:solidFill>
                  <a:schemeClr val="accent4"/>
                </a:solidFill>
              </a:rPr>
              <a:t>年：承包制阶段</a:t>
            </a:r>
            <a:endParaRPr lang="zh-CN" altLang="en-US" sz="3600" b="1">
              <a:solidFill>
                <a:schemeClr val="accent4"/>
              </a:solidFill>
            </a:endParaRPr>
          </a:p>
          <a:p>
            <a:pPr algn="ctr"/>
            <a:endParaRPr lang="zh-CN" altLang="en-US" sz="3600" b="1">
              <a:solidFill>
                <a:schemeClr val="accent4"/>
              </a:solidFill>
              <a:effectLst>
                <a:outerShdw blurRad="38100" dist="19050" dir="2700000" algn="tl" rotWithShape="0">
                  <a:schemeClr val="dk1">
                    <a:alpha val="40000"/>
                  </a:schemeClr>
                </a:outerShdw>
              </a:effectLst>
            </a:endParaRPr>
          </a:p>
          <a:p>
            <a:pPr marL="285750" indent="-285750">
              <a:buClrTx/>
              <a:buSzTx/>
              <a:buFont typeface="Arial" panose="020B0604020202020204" pitchFamily="34" charset="0"/>
              <a:buChar char="•"/>
            </a:pPr>
            <a:endParaRPr lang="zh-CN" altLang="en-US" sz="3600" b="1">
              <a:solidFill>
                <a:schemeClr val="accent4"/>
              </a:solidFill>
              <a:effectLst>
                <a:outerShdw blurRad="38100" dist="19050" dir="2700000" algn="tl" rotWithShape="0">
                  <a:schemeClr val="dk1">
                    <a:alpha val="40000"/>
                  </a:schemeClr>
                </a:outerShdw>
              </a:effectLst>
            </a:endParaRPr>
          </a:p>
        </p:txBody>
      </p:sp>
      <p:graphicFrame>
        <p:nvGraphicFramePr>
          <p:cNvPr id="4" name="表格 3"/>
          <p:cNvGraphicFramePr/>
          <p:nvPr>
            <p:custDataLst>
              <p:tags r:id="rId1"/>
            </p:custDataLst>
          </p:nvPr>
        </p:nvGraphicFramePr>
        <p:xfrm>
          <a:off x="285750" y="1135698"/>
          <a:ext cx="11760200" cy="4051935"/>
        </p:xfrm>
        <a:graphic>
          <a:graphicData uri="http://schemas.openxmlformats.org/drawingml/2006/table">
            <a:tbl>
              <a:tblPr firstRow="1" bandRow="1">
                <a:tableStyleId>{5940675A-B579-460E-94D1-54222C63F5DA}</a:tableStyleId>
              </a:tblPr>
              <a:tblGrid>
                <a:gridCol w="1127760"/>
                <a:gridCol w="1508125"/>
                <a:gridCol w="4153535"/>
                <a:gridCol w="1929130"/>
                <a:gridCol w="3041650"/>
              </a:tblGrid>
              <a:tr h="549275">
                <a:tc>
                  <a:txBody>
                    <a:bodyPr/>
                    <a:p>
                      <a:pPr indent="0" algn="ctr">
                        <a:lnSpc>
                          <a:spcPct val="120000"/>
                        </a:lnSpc>
                        <a:spcBef>
                          <a:spcPts val="0"/>
                        </a:spcBef>
                        <a:spcAft>
                          <a:spcPts val="0"/>
                        </a:spcAft>
                        <a:buNone/>
                      </a:pPr>
                      <a:r>
                        <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rPr>
                        <a:t>时间</a:t>
                      </a:r>
                      <a:endPar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107950" marR="107950" marT="63500" marB="63500" vert="horz" anchor="ctr">
                    <a:lnL>
                      <a:noFill/>
                    </a:lnL>
                    <a:lnR>
                      <a:noFill/>
                    </a:lnR>
                    <a:lnT>
                      <a:noFill/>
                    </a:lnT>
                    <a:lnB>
                      <a:noFill/>
                    </a:lnB>
                    <a:lnTlToBr>
                      <a:noFill/>
                    </a:lnTlToBr>
                    <a:lnBlToTr>
                      <a:noFill/>
                    </a:lnBlToTr>
                    <a:solidFill>
                      <a:srgbClr val="595959"/>
                    </a:solidFill>
                  </a:tcPr>
                </a:tc>
                <a:tc>
                  <a:txBody>
                    <a:bodyPr/>
                    <a:p>
                      <a:pPr indent="0" algn="ctr">
                        <a:lnSpc>
                          <a:spcPct val="120000"/>
                        </a:lnSpc>
                        <a:spcBef>
                          <a:spcPts val="0"/>
                        </a:spcBef>
                        <a:spcAft>
                          <a:spcPts val="0"/>
                        </a:spcAft>
                        <a:buNone/>
                      </a:pPr>
                      <a:r>
                        <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rPr>
                        <a:t>重要会议</a:t>
                      </a:r>
                      <a:endPar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indent="0" algn="ctr">
                        <a:lnSpc>
                          <a:spcPct val="120000"/>
                        </a:lnSpc>
                        <a:spcBef>
                          <a:spcPts val="0"/>
                        </a:spcBef>
                        <a:spcAft>
                          <a:spcPts val="0"/>
                        </a:spcAft>
                        <a:buNone/>
                      </a:pPr>
                      <a:r>
                        <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rPr>
                        <a:t>文件或行动</a:t>
                      </a:r>
                      <a:endPar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107950" marR="107950" marT="63500" marB="63500" vert="horz" anchor="ctr">
                    <a:lnL>
                      <a:noFill/>
                    </a:lnL>
                    <a:lnR>
                      <a:noFill/>
                    </a:lnR>
                    <a:lnT>
                      <a:noFill/>
                    </a:lnT>
                    <a:lnB>
                      <a:noFill/>
                    </a:lnB>
                    <a:lnTlToBr>
                      <a:noFill/>
                    </a:lnTlToBr>
                    <a:lnBlToTr>
                      <a:noFill/>
                    </a:lnBlToTr>
                    <a:solidFill>
                      <a:srgbClr val="54C888"/>
                    </a:solidFill>
                  </a:tcPr>
                </a:tc>
                <a:tc>
                  <a:txBody>
                    <a:bodyPr/>
                    <a:p>
                      <a:pPr indent="0" algn="ctr">
                        <a:lnSpc>
                          <a:spcPct val="120000"/>
                        </a:lnSpc>
                        <a:spcBef>
                          <a:spcPts val="0"/>
                        </a:spcBef>
                        <a:spcAft>
                          <a:spcPts val="0"/>
                        </a:spcAft>
                        <a:buNone/>
                      </a:pPr>
                      <a:r>
                        <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rPr>
                        <a:t>目的和内容</a:t>
                      </a:r>
                      <a:endPar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107950" marR="107950" marT="63500" marB="63500" vert="horz" anchor="ctr">
                    <a:lnL>
                      <a:noFill/>
                    </a:lnL>
                    <a:lnR>
                      <a:noFill/>
                    </a:lnR>
                    <a:lnT>
                      <a:noFill/>
                    </a:lnT>
                    <a:lnB>
                      <a:noFill/>
                    </a:lnB>
                    <a:lnTlToBr>
                      <a:noFill/>
                    </a:lnTlToBr>
                    <a:lnBlToTr>
                      <a:noFill/>
                    </a:lnBlToTr>
                    <a:solidFill>
                      <a:srgbClr val="42C2AA"/>
                    </a:solidFill>
                  </a:tcPr>
                </a:tc>
                <a:tc>
                  <a:txBody>
                    <a:bodyPr/>
                    <a:p>
                      <a:pPr indent="0" algn="ctr">
                        <a:lnSpc>
                          <a:spcPct val="120000"/>
                        </a:lnSpc>
                        <a:spcBef>
                          <a:spcPts val="0"/>
                        </a:spcBef>
                        <a:spcAft>
                          <a:spcPts val="0"/>
                        </a:spcAft>
                        <a:buNone/>
                      </a:pPr>
                      <a:r>
                        <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rPr>
                        <a:t>特点</a:t>
                      </a:r>
                      <a:endPar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107950" marR="107950" marT="63500" marB="63500" vert="horz" anchor="ctr">
                    <a:lnL>
                      <a:noFill/>
                    </a:lnL>
                    <a:lnR>
                      <a:noFill/>
                    </a:lnR>
                    <a:lnT>
                      <a:noFill/>
                    </a:lnT>
                    <a:lnB>
                      <a:noFill/>
                    </a:lnB>
                    <a:lnTlToBr>
                      <a:noFill/>
                    </a:lnTlToBr>
                    <a:lnBlToTr>
                      <a:noFill/>
                    </a:lnBlToTr>
                    <a:solidFill>
                      <a:srgbClr val="42AAC2"/>
                    </a:solidFill>
                  </a:tcPr>
                </a:tc>
                <a:tc>
                  <a:txBody>
                    <a:bodyPr/>
                    <a:p>
                      <a:pPr indent="0" algn="ctr">
                        <a:lnSpc>
                          <a:spcPct val="120000"/>
                        </a:lnSpc>
                        <a:spcBef>
                          <a:spcPts val="0"/>
                        </a:spcBef>
                        <a:spcAft>
                          <a:spcPts val="0"/>
                        </a:spcAft>
                        <a:buNone/>
                      </a:pPr>
                      <a:r>
                        <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rPr>
                        <a:t>收效与不足</a:t>
                      </a:r>
                      <a:endPar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107950" marR="107950" marT="63500" marB="63500" vert="horz" anchor="ctr">
                    <a:lnL>
                      <a:noFill/>
                    </a:lnL>
                    <a:lnR>
                      <a:noFill/>
                    </a:lnR>
                    <a:lnT>
                      <a:noFill/>
                    </a:lnT>
                    <a:lnB>
                      <a:noFill/>
                    </a:lnB>
                    <a:lnTlToBr>
                      <a:noFill/>
                    </a:lnTlToBr>
                    <a:lnBlToTr>
                      <a:noFill/>
                    </a:lnBlToTr>
                    <a:solidFill>
                      <a:srgbClr val="5898CC"/>
                    </a:solidFill>
                  </a:tcPr>
                </a:tc>
              </a:tr>
              <a:tr h="2019300">
                <a:tc>
                  <a:txBody>
                    <a:bodyPr/>
                    <a:p>
                      <a:pPr indent="0" algn="ctr">
                        <a:buNone/>
                      </a:pPr>
                      <a:r>
                        <a:rPr lang="en-US" sz="1400" b="0">
                          <a:solidFill>
                            <a:srgbClr val="404040"/>
                          </a:solidFill>
                          <a:latin typeface="+mn-ea"/>
                          <a:cs typeface="+mn-ea"/>
                        </a:rPr>
                        <a:t>1984年10月</a:t>
                      </a:r>
                      <a:endParaRPr lang="en-US" altLang="en-US" sz="1400" b="0">
                        <a:solidFill>
                          <a:srgbClr val="404040"/>
                        </a:solidFill>
                        <a:latin typeface="+mn-ea"/>
                        <a:cs typeface="+mn-ea"/>
                      </a:endParaRPr>
                    </a:p>
                  </a:txBody>
                  <a:tcPr marL="68580" marR="68580" marT="0" marB="0" vert="horz" anchor="ctr">
                    <a:lnL>
                      <a:noFill/>
                    </a:lnL>
                    <a:lnR w="12700">
                      <a:solidFill>
                        <a:srgbClr val="D9D9D9"/>
                      </a:solidFill>
                      <a:prstDash val="solid"/>
                    </a:lnR>
                    <a:lnT>
                      <a:noFill/>
                    </a:lnT>
                    <a:lnB w="6350">
                      <a:solidFill>
                        <a:srgbClr val="D9D9D9"/>
                      </a:solidFill>
                      <a:prstDash val="solid"/>
                    </a:lnB>
                    <a:lnTlToBr>
                      <a:noFill/>
                    </a:lnTlToBr>
                    <a:lnBlToTr>
                      <a:noFill/>
                    </a:lnBlToTr>
                    <a:solidFill>
                      <a:srgbClr val="FFFFFF"/>
                    </a:solidFill>
                  </a:tcPr>
                </a:tc>
                <a:tc>
                  <a:txBody>
                    <a:bodyPr/>
                    <a:p>
                      <a:pPr indent="0" algn="ctr">
                        <a:buNone/>
                      </a:pPr>
                      <a:r>
                        <a:rPr lang="en-US" sz="1400" b="0">
                          <a:solidFill>
                            <a:srgbClr val="404040"/>
                          </a:solidFill>
                          <a:latin typeface="+mn-ea"/>
                          <a:cs typeface="宋体" panose="02010600030101010101" pitchFamily="2" charset="-122"/>
                        </a:rPr>
                        <a:t>十二届三中全会</a:t>
                      </a:r>
                      <a:endParaRPr lang="en-US" altLang="en-US" sz="1400" b="0">
                        <a:solidFill>
                          <a:srgbClr val="404040"/>
                        </a:solidFill>
                        <a:latin typeface="+mn-ea"/>
                        <a:cs typeface="宋体" panose="02010600030101010101" pitchFamily="2" charset="-122"/>
                      </a:endParaRPr>
                    </a:p>
                  </a:txBody>
                  <a:tcPr marL="68580" marR="68580" marT="0" marB="0" vert="horz" anchor="ctr">
                    <a:lnL w="12700">
                      <a:solidFill>
                        <a:srgbClr val="D9D9D9"/>
                      </a:solidFill>
                      <a:prstDash val="solid"/>
                    </a:lnL>
                    <a:lnR w="6350">
                      <a:solidFill>
                        <a:srgbClr val="D9D9D9"/>
                      </a:solidFill>
                      <a:prstDash val="solid"/>
                    </a:lnR>
                    <a:lnT>
                      <a:noFill/>
                    </a:lnT>
                    <a:lnB w="6350">
                      <a:solidFill>
                        <a:srgbClr val="D9D9D9"/>
                      </a:solidFill>
                      <a:prstDash val="solid"/>
                    </a:lnB>
                    <a:lnTlToBr>
                      <a:noFill/>
                    </a:lnTlToBr>
                    <a:lnBlToTr>
                      <a:noFill/>
                    </a:lnBlToTr>
                    <a:solidFill>
                      <a:srgbClr val="FFFFFF"/>
                    </a:solidFill>
                  </a:tcPr>
                </a:tc>
                <a:tc>
                  <a:txBody>
                    <a:bodyPr/>
                    <a:p>
                      <a:pPr indent="0">
                        <a:buNone/>
                      </a:pPr>
                      <a:r>
                        <a:rPr lang="en-US" sz="1400" b="0">
                          <a:solidFill>
                            <a:srgbClr val="404040"/>
                          </a:solidFill>
                          <a:latin typeface="+mn-ea"/>
                          <a:cs typeface="+mn-ea"/>
                        </a:rPr>
                        <a:t>《关于经济体制改革的决定》：国有企业(即全民所有制企业)改革的核心是确立国家和全民所有制企业之间、企业和职工之间的关系，而改革的关键措施是建立多种形式的经济责任制，强调所有权和经营权的分离。</a:t>
                      </a:r>
                      <a:endParaRPr lang="en-US" altLang="en-US" sz="1400" b="0">
                        <a:solidFill>
                          <a:srgbClr val="404040"/>
                        </a:solidFill>
                        <a:latin typeface="+mn-ea"/>
                        <a:cs typeface="+mn-ea"/>
                      </a:endParaRPr>
                    </a:p>
                  </a:txBody>
                  <a:tcPr marL="68580" marR="68580" marT="0" marB="0" vert="horz" anchor="ctr">
                    <a:lnL w="6350">
                      <a:solidFill>
                        <a:srgbClr val="D9D9D9"/>
                      </a:solidFill>
                      <a:prstDash val="solid"/>
                    </a:lnL>
                    <a:lnR w="6350">
                      <a:solidFill>
                        <a:srgbClr val="D9D9D9"/>
                      </a:solidFill>
                      <a:prstDash val="solid"/>
                    </a:lnR>
                    <a:lnT>
                      <a:noFill/>
                    </a:lnT>
                    <a:lnB w="6350">
                      <a:solidFill>
                        <a:srgbClr val="D9D9D9"/>
                      </a:solidFill>
                      <a:prstDash val="solid"/>
                    </a:lnB>
                    <a:lnTlToBr>
                      <a:noFill/>
                    </a:lnTlToBr>
                    <a:lnBlToTr>
                      <a:noFill/>
                    </a:lnBlToTr>
                    <a:solidFill>
                      <a:srgbClr val="FFFFFF"/>
                    </a:solidFill>
                  </a:tcPr>
                </a:tc>
                <a:tc>
                  <a:txBody>
                    <a:bodyPr/>
                    <a:p>
                      <a:pPr indent="0" algn="l">
                        <a:lnSpc>
                          <a:spcPct val="120000"/>
                        </a:lnSpc>
                        <a:spcBef>
                          <a:spcPts val="0"/>
                        </a:spcBef>
                        <a:spcAft>
                          <a:spcPts val="0"/>
                        </a:spcAft>
                        <a:buNone/>
                      </a:pPr>
                      <a:r>
                        <a:rPr lang="en-US" sz="1400" b="0" spc="60">
                          <a:solidFill>
                            <a:srgbClr val="404040"/>
                          </a:solidFill>
                          <a:latin typeface="+mn-ea"/>
                          <a:cs typeface="微软雅黑" panose="020B0503020204020204" charset="-122"/>
                        </a:rPr>
                        <a:t>国有企业改革主要围绕承包制进行，同时包括股份制改革。</a:t>
                      </a:r>
                      <a:endParaRPr lang="en-US" sz="1400" b="0" spc="60">
                        <a:solidFill>
                          <a:srgbClr val="404040"/>
                        </a:solidFill>
                        <a:latin typeface="+mn-ea"/>
                        <a:cs typeface="微软雅黑" panose="020B0503020204020204" charset="-122"/>
                      </a:endParaRPr>
                    </a:p>
                  </a:txBody>
                  <a:tcPr marL="107950" marR="107950" marT="63500" marB="63500" vert="horz" anchor="ctr">
                    <a:lnL w="6350">
                      <a:solidFill>
                        <a:srgbClr val="D9D9D9"/>
                      </a:solidFill>
                      <a:prstDash val="solid"/>
                    </a:lnL>
                    <a:lnR w="6350">
                      <a:solidFill>
                        <a:srgbClr val="D9D9D9"/>
                      </a:solidFill>
                      <a:prstDash val="solid"/>
                    </a:lnR>
                    <a:lnT>
                      <a:noFill/>
                    </a:lnT>
                    <a:lnB w="6350">
                      <a:solidFill>
                        <a:srgbClr val="D9D9D9"/>
                      </a:solidFill>
                      <a:prstDash val="solid"/>
                    </a:lnB>
                    <a:lnTlToBr>
                      <a:noFill/>
                    </a:lnTlToBr>
                    <a:lnBlToTr>
                      <a:noFill/>
                    </a:lnBlToTr>
                    <a:solidFill>
                      <a:srgbClr val="FFFFFF"/>
                    </a:solidFill>
                  </a:tcPr>
                </a:tc>
                <a:tc rowSpan="2">
                  <a:txBody>
                    <a:bodyPr/>
                    <a:p>
                      <a:pPr indent="0" algn="l">
                        <a:lnSpc>
                          <a:spcPct val="120000"/>
                        </a:lnSpc>
                        <a:spcBef>
                          <a:spcPts val="0"/>
                        </a:spcBef>
                        <a:spcAft>
                          <a:spcPts val="0"/>
                        </a:spcAft>
                        <a:buNone/>
                      </a:pPr>
                      <a:r>
                        <a:rPr lang="en-US" sz="1400" b="0" spc="60">
                          <a:solidFill>
                            <a:srgbClr val="404040"/>
                          </a:solidFill>
                          <a:latin typeface="微软雅黑" panose="020B0503020204020204" charset="-122"/>
                          <a:ea typeface="微软雅黑" panose="020B0503020204020204" charset="-122"/>
                        </a:rPr>
                        <a:t>承包制改革通过实现两权分离，在一定程度上激发了企业管理层和员工的积极性，有利于增强企业活力，但是这种改革方式主要依托契约界定政府、企业和职工之间的关系，而非从制度方面对相应的关系予以明确，因而无法真正理顺政府和企业的关系，无法真正实现政企分开，所以其效果也是有限的。</a:t>
                      </a:r>
                      <a:endParaRPr lang="en-US" sz="1400" b="0" spc="60">
                        <a:solidFill>
                          <a:srgbClr val="404040"/>
                        </a:solidFill>
                        <a:latin typeface="微软雅黑" panose="020B0503020204020204" charset="-122"/>
                        <a:ea typeface="微软雅黑" panose="020B0503020204020204" charset="-122"/>
                      </a:endParaRPr>
                    </a:p>
                    <a:p>
                      <a:pPr indent="0" algn="l">
                        <a:lnSpc>
                          <a:spcPct val="120000"/>
                        </a:lnSpc>
                        <a:spcBef>
                          <a:spcPts val="0"/>
                        </a:spcBef>
                        <a:spcAft>
                          <a:spcPts val="0"/>
                        </a:spcAft>
                        <a:buNone/>
                      </a:pPr>
                      <a:endParaRPr lang="en-US" sz="1400" b="0" spc="60">
                        <a:solidFill>
                          <a:srgbClr val="404040"/>
                        </a:solidFill>
                        <a:latin typeface="微软雅黑" panose="020B0503020204020204" charset="-122"/>
                        <a:ea typeface="微软雅黑" panose="020B0503020204020204" charset="-122"/>
                      </a:endParaRPr>
                    </a:p>
                    <a:p>
                      <a:pPr indent="0" algn="l">
                        <a:lnSpc>
                          <a:spcPct val="120000"/>
                        </a:lnSpc>
                        <a:spcBef>
                          <a:spcPts val="0"/>
                        </a:spcBef>
                        <a:spcAft>
                          <a:spcPts val="0"/>
                        </a:spcAft>
                        <a:buNone/>
                      </a:pPr>
                      <a:r>
                        <a:rPr lang="en-US" sz="1400" b="0" spc="60">
                          <a:solidFill>
                            <a:srgbClr val="404040"/>
                          </a:solidFill>
                          <a:latin typeface="微软雅黑" panose="020B0503020204020204" charset="-122"/>
                          <a:ea typeface="微软雅黑" panose="020B0503020204020204" charset="-122"/>
                        </a:rPr>
                        <a:t>从整体看，这一时期的股份制改造并不是改革的主流。从推行这一改革的目的看，</a:t>
                      </a:r>
                      <a:r>
                        <a:rPr lang="en-US" sz="1400" b="1" spc="60">
                          <a:solidFill>
                            <a:schemeClr val="accent4"/>
                          </a:solidFill>
                          <a:latin typeface="微软雅黑" panose="020B0503020204020204" charset="-122"/>
                          <a:ea typeface="微软雅黑" panose="020B0503020204020204" charset="-122"/>
                        </a:rPr>
                        <a:t>主要是着眼于集资进而改善企业治理结构</a:t>
                      </a:r>
                      <a:r>
                        <a:rPr lang="en-US" sz="1400" b="0" spc="60">
                          <a:solidFill>
                            <a:srgbClr val="404040"/>
                          </a:solidFill>
                          <a:latin typeface="微软雅黑" panose="020B0503020204020204" charset="-122"/>
                          <a:ea typeface="微软雅黑" panose="020B0503020204020204" charset="-122"/>
                        </a:rPr>
                        <a:t>，所以这一时期的股份制改造普遍不够规范。</a:t>
                      </a:r>
                      <a:endParaRPr lang="en-US" sz="1400" b="0" spc="60">
                        <a:solidFill>
                          <a:srgbClr val="404040"/>
                        </a:solidFill>
                        <a:latin typeface="微软雅黑" panose="020B0503020204020204" charset="-122"/>
                        <a:ea typeface="微软雅黑" panose="020B0503020204020204" charset="-122"/>
                      </a:endParaRPr>
                    </a:p>
                    <a:p>
                      <a:pPr indent="0" algn="l">
                        <a:lnSpc>
                          <a:spcPct val="120000"/>
                        </a:lnSpc>
                        <a:spcBef>
                          <a:spcPts val="0"/>
                        </a:spcBef>
                        <a:spcAft>
                          <a:spcPts val="0"/>
                        </a:spcAft>
                        <a:buNone/>
                      </a:pPr>
                      <a:endParaRPr lang="en-US" altLang="en-US" sz="1400" b="0" spc="60">
                        <a:solidFill>
                          <a:srgbClr val="404040"/>
                        </a:solidFill>
                        <a:latin typeface="微软雅黑" panose="020B0503020204020204" charset="-122"/>
                        <a:ea typeface="微软雅黑" panose="020B0503020204020204" charset="-122"/>
                      </a:endParaRPr>
                    </a:p>
                  </a:txBody>
                  <a:tcPr marL="107950" marR="107950" marT="63500" marB="63500" vert="horz" anchor="ctr">
                    <a:lnL w="6350">
                      <a:solidFill>
                        <a:srgbClr val="D9D9D9"/>
                      </a:solidFill>
                      <a:prstDash val="solid"/>
                    </a:lnL>
                    <a:lnR>
                      <a:noFill/>
                    </a:lnR>
                    <a:lnT>
                      <a:noFill/>
                    </a:lnT>
                    <a:lnB w="19050">
                      <a:solidFill>
                        <a:srgbClr val="595959"/>
                      </a:solidFill>
                      <a:prstDash val="solid"/>
                    </a:lnB>
                    <a:lnTlToBr>
                      <a:noFill/>
                    </a:lnTlToBr>
                    <a:lnBlToTr>
                      <a:noFill/>
                    </a:lnBlToTr>
                    <a:solidFill>
                      <a:srgbClr val="FFFFFF"/>
                    </a:solidFill>
                  </a:tcPr>
                </a:tc>
              </a:tr>
              <a:tr h="858520">
                <a:tc>
                  <a:txBody>
                    <a:bodyPr/>
                    <a:p>
                      <a:pPr indent="0" algn="ctr">
                        <a:buNone/>
                      </a:pPr>
                      <a:r>
                        <a:rPr lang="en-US" sz="1400" b="0">
                          <a:solidFill>
                            <a:srgbClr val="404040"/>
                          </a:solidFill>
                          <a:latin typeface="+mn-ea"/>
                          <a:cs typeface="+mn-ea"/>
                        </a:rPr>
                        <a:t>1988年9月</a:t>
                      </a:r>
                      <a:endParaRPr lang="en-US" altLang="en-US" sz="1400" b="0">
                        <a:solidFill>
                          <a:srgbClr val="404040"/>
                        </a:solidFill>
                        <a:latin typeface="+mn-ea"/>
                        <a:cs typeface="+mn-ea"/>
                      </a:endParaRPr>
                    </a:p>
                  </a:txBody>
                  <a:tcPr marL="68580" marR="68580" marT="0" marB="0" vert="horz" anchor="ctr">
                    <a:lnL>
                      <a:noFill/>
                    </a:lnL>
                    <a:lnR w="12700">
                      <a:solidFill>
                        <a:srgbClr val="D9D9D9"/>
                      </a:solidFill>
                      <a:prstDash val="solid"/>
                    </a:lnR>
                    <a:lnT w="6350">
                      <a:solidFill>
                        <a:srgbClr val="D9D9D9"/>
                      </a:solidFill>
                      <a:prstDash val="solid"/>
                    </a:lnT>
                    <a:lnB w="19050">
                      <a:solidFill>
                        <a:srgbClr val="595959"/>
                      </a:solidFill>
                      <a:prstDash val="solid"/>
                    </a:lnB>
                    <a:lnTlToBr>
                      <a:noFill/>
                    </a:lnTlToBr>
                    <a:lnBlToTr>
                      <a:noFill/>
                    </a:lnBlToTr>
                    <a:solidFill>
                      <a:srgbClr val="FFFFFF"/>
                    </a:solidFill>
                  </a:tcPr>
                </a:tc>
                <a:tc>
                  <a:txBody>
                    <a:bodyPr/>
                    <a:p>
                      <a:pPr indent="0" algn="ctr">
                        <a:buNone/>
                      </a:pPr>
                      <a:r>
                        <a:rPr lang="en-US" sz="1400" b="0">
                          <a:solidFill>
                            <a:srgbClr val="404040"/>
                          </a:solidFill>
                          <a:latin typeface="+mn-ea"/>
                          <a:cs typeface="宋体" panose="02010600030101010101" pitchFamily="2" charset="-122"/>
                        </a:rPr>
                        <a:t>十三届三中全会</a:t>
                      </a:r>
                      <a:endParaRPr lang="en-US" altLang="en-US" sz="1400" b="0">
                        <a:solidFill>
                          <a:srgbClr val="404040"/>
                        </a:solidFill>
                        <a:latin typeface="+mn-ea"/>
                        <a:cs typeface="宋体" panose="02010600030101010101" pitchFamily="2" charset="-122"/>
                      </a:endParaRPr>
                    </a:p>
                  </a:txBody>
                  <a:tcPr marL="68580" marR="68580" marT="0" marB="0" vert="horz" anchor="ctr">
                    <a:lnL w="12700">
                      <a:solidFill>
                        <a:srgbClr val="D9D9D9"/>
                      </a:solidFill>
                      <a:prstDash val="solid"/>
                    </a:lnL>
                    <a:lnR w="6350">
                      <a:solidFill>
                        <a:srgbClr val="D9D9D9"/>
                      </a:solidFill>
                      <a:prstDash val="solid"/>
                    </a:lnR>
                    <a:lnT w="6350">
                      <a:solidFill>
                        <a:srgbClr val="D9D9D9"/>
                      </a:solidFill>
                      <a:prstDash val="solid"/>
                    </a:lnT>
                    <a:lnB w="19050">
                      <a:solidFill>
                        <a:srgbClr val="595959"/>
                      </a:solidFill>
                      <a:prstDash val="solid"/>
                    </a:lnB>
                    <a:lnTlToBr>
                      <a:noFill/>
                    </a:lnTlToBr>
                    <a:lnBlToTr>
                      <a:noFill/>
                    </a:lnBlToTr>
                    <a:solidFill>
                      <a:srgbClr val="FFFFFF"/>
                    </a:solidFill>
                  </a:tcPr>
                </a:tc>
                <a:tc>
                  <a:txBody>
                    <a:bodyPr/>
                    <a:p>
                      <a:pPr indent="0">
                        <a:buNone/>
                      </a:pPr>
                      <a:r>
                        <a:rPr lang="en-US" sz="1400" b="0">
                          <a:solidFill>
                            <a:srgbClr val="404040"/>
                          </a:solidFill>
                          <a:latin typeface="+mn-ea"/>
                          <a:cs typeface="宋体" panose="02010600030101010101" pitchFamily="2" charset="-122"/>
                        </a:rPr>
                        <a:t>进一步推动政企分开，使有条件的企业真正放开经营；认真完善承包制，进行以公有制为主体的股份制试点和发展企业集团试点。通过建立在国家宏观控制下的企业</a:t>
                      </a:r>
                      <a:r>
                        <a:rPr lang="en-US" sz="1400" b="1">
                          <a:solidFill>
                            <a:schemeClr val="accent4"/>
                          </a:solidFill>
                          <a:latin typeface="+mn-ea"/>
                          <a:cs typeface="宋体" panose="02010600030101010101" pitchFamily="2" charset="-122"/>
                        </a:rPr>
                        <a:t>自主经营、自负盈亏、自我约束</a:t>
                      </a:r>
                      <a:r>
                        <a:rPr lang="en-US" sz="1400" b="0">
                          <a:solidFill>
                            <a:srgbClr val="404040"/>
                          </a:solidFill>
                          <a:latin typeface="+mn-ea"/>
                          <a:cs typeface="宋体" panose="02010600030101010101" pitchFamily="2" charset="-122"/>
                        </a:rPr>
                        <a:t>的机制，提高经济效益。</a:t>
                      </a:r>
                      <a:r>
                        <a:rPr lang="en-US" sz="1400" b="1">
                          <a:solidFill>
                            <a:schemeClr val="accent4"/>
                          </a:solidFill>
                          <a:latin typeface="+mn-ea"/>
                          <a:cs typeface="宋体" panose="02010600030101010101" pitchFamily="2" charset="-122"/>
                        </a:rPr>
                        <a:t>（首次提出）</a:t>
                      </a:r>
                      <a:endParaRPr lang="en-US" altLang="en-US" sz="1400" b="1">
                        <a:solidFill>
                          <a:schemeClr val="accent4"/>
                        </a:solidFill>
                        <a:latin typeface="+mn-ea"/>
                        <a:cs typeface="宋体" panose="02010600030101010101" pitchFamily="2" charset="-122"/>
                      </a:endParaRPr>
                    </a:p>
                  </a:txBody>
                  <a:tcPr marL="68580" marR="68580" marT="0" marB="0" vert="horz" anchor="ctr">
                    <a:lnL w="6350">
                      <a:solidFill>
                        <a:srgbClr val="D9D9D9"/>
                      </a:solidFill>
                      <a:prstDash val="solid"/>
                    </a:lnL>
                    <a:lnR w="6350">
                      <a:solidFill>
                        <a:srgbClr val="D9D9D9"/>
                      </a:solidFill>
                      <a:prstDash val="solid"/>
                    </a:lnR>
                    <a:lnT w="6350">
                      <a:solidFill>
                        <a:srgbClr val="D9D9D9"/>
                      </a:solidFill>
                      <a:prstDash val="solid"/>
                    </a:lnT>
                    <a:lnB w="19050">
                      <a:solidFill>
                        <a:srgbClr val="595959"/>
                      </a:solidFill>
                      <a:prstDash val="solid"/>
                    </a:lnB>
                    <a:lnTlToBr>
                      <a:noFill/>
                    </a:lnTlToBr>
                    <a:lnBlToTr>
                      <a:noFill/>
                    </a:lnBlToTr>
                    <a:solidFill>
                      <a:srgbClr val="FFFFFF"/>
                    </a:solidFill>
                  </a:tcPr>
                </a:tc>
                <a:tc>
                  <a:txBody>
                    <a:bodyPr/>
                    <a:p>
                      <a:pPr indent="0" algn="l">
                        <a:lnSpc>
                          <a:spcPct val="120000"/>
                        </a:lnSpc>
                        <a:spcBef>
                          <a:spcPts val="0"/>
                        </a:spcBef>
                        <a:spcAft>
                          <a:spcPts val="0"/>
                        </a:spcAft>
                        <a:buNone/>
                      </a:pPr>
                      <a:endParaRPr lang="en-US" sz="1400" b="0" spc="60">
                        <a:solidFill>
                          <a:srgbClr val="404040"/>
                        </a:solidFill>
                        <a:latin typeface="+mn-ea"/>
                        <a:cs typeface="微软雅黑" panose="020B0503020204020204" charset="-122"/>
                      </a:endParaRPr>
                    </a:p>
                  </a:txBody>
                  <a:tcPr marL="107950" marR="107950" marT="63500" marB="63500" vert="horz" anchor="ctr">
                    <a:lnL w="6350">
                      <a:solidFill>
                        <a:srgbClr val="D9D9D9"/>
                      </a:solidFill>
                      <a:prstDash val="solid"/>
                    </a:lnL>
                    <a:lnR w="6350">
                      <a:solidFill>
                        <a:srgbClr val="D9D9D9"/>
                      </a:solidFill>
                      <a:prstDash val="solid"/>
                    </a:lnR>
                    <a:lnT w="6350">
                      <a:solidFill>
                        <a:srgbClr val="D9D9D9"/>
                      </a:solidFill>
                      <a:prstDash val="solid"/>
                    </a:lnT>
                    <a:lnB w="19050">
                      <a:solidFill>
                        <a:srgbClr val="595959"/>
                      </a:solidFill>
                      <a:prstDash val="solid"/>
                    </a:lnB>
                    <a:lnTlToBr>
                      <a:noFill/>
                    </a:lnTlToBr>
                    <a:lnBlToTr>
                      <a:noFill/>
                    </a:lnBlToTr>
                    <a:solidFill>
                      <a:srgbClr val="FFFFFF"/>
                    </a:solidFill>
                  </a:tcPr>
                </a:tc>
                <a:tc vMerge="1">
                  <a:tcPr marL="107950" marR="107950" marT="63500" marB="63500" vert="horz" anchor="ctr">
                    <a:lnL w="6350">
                      <a:solidFill>
                        <a:srgbClr val="D9D9D9"/>
                      </a:solidFill>
                      <a:prstDash val="solid"/>
                    </a:lnL>
                    <a:lnR>
                      <a:noFill/>
                    </a:lnR>
                    <a:lnT>
                      <a:noFill/>
                    </a:lnT>
                    <a:lnB w="19050">
                      <a:solidFill>
                        <a:srgbClr val="595959"/>
                      </a:solidFill>
                      <a:prstDash val="solid"/>
                    </a:lnB>
                    <a:lnTlToBr>
                      <a:noFill/>
                    </a:lnTlToBr>
                    <a:lnBlToTr>
                      <a:noFill/>
                    </a:lnBlToTr>
                    <a:solidFill>
                      <a:srgbClr val="FFFFFF"/>
                    </a:solidFill>
                  </a:tcPr>
                </a:tc>
              </a:tr>
            </a:tbl>
          </a:graphicData>
        </a:graphic>
      </p:graphicFrame>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2"/>
    </p:custDataLst>
  </p:cSld>
  <p:clrMapOvr>
    <a:masterClrMapping/>
  </p:clrMapOvr>
  <p:transition spd="med">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 name="文本框 1"/>
          <p:cNvSpPr txBox="1"/>
          <p:nvPr/>
        </p:nvSpPr>
        <p:spPr>
          <a:xfrm>
            <a:off x="1421130" y="343535"/>
            <a:ext cx="9664700" cy="175323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ctr"/>
            <a:r>
              <a:rPr lang="en-US" sz="3600" b="1">
                <a:solidFill>
                  <a:schemeClr val="accent4"/>
                </a:solidFill>
              </a:rPr>
              <a:t>1993</a:t>
            </a:r>
            <a:r>
              <a:rPr lang="zh-CN" altLang="en-US" sz="3600" b="1">
                <a:solidFill>
                  <a:schemeClr val="accent4"/>
                </a:solidFill>
              </a:rPr>
              <a:t>年-</a:t>
            </a:r>
            <a:r>
              <a:rPr lang="en-US" altLang="zh-CN" sz="3600" b="1">
                <a:solidFill>
                  <a:schemeClr val="accent4"/>
                </a:solidFill>
              </a:rPr>
              <a:t>2002</a:t>
            </a:r>
            <a:r>
              <a:rPr lang="zh-CN" altLang="en-US" sz="3600" b="1">
                <a:solidFill>
                  <a:schemeClr val="accent4"/>
                </a:solidFill>
              </a:rPr>
              <a:t>年：现代企业制度建立阶段</a:t>
            </a:r>
            <a:endParaRPr lang="zh-CN" altLang="en-US" sz="3600" b="1">
              <a:solidFill>
                <a:schemeClr val="accent4"/>
              </a:solidFill>
            </a:endParaRPr>
          </a:p>
          <a:p>
            <a:pPr algn="ctr"/>
            <a:endParaRPr lang="zh-CN" altLang="en-US" sz="3600" b="1">
              <a:solidFill>
                <a:schemeClr val="accent4"/>
              </a:solidFill>
              <a:effectLst>
                <a:outerShdw blurRad="38100" dist="19050" dir="2700000" algn="tl" rotWithShape="0">
                  <a:schemeClr val="dk1">
                    <a:alpha val="40000"/>
                  </a:schemeClr>
                </a:outerShdw>
              </a:effectLst>
            </a:endParaRPr>
          </a:p>
          <a:p>
            <a:pPr marL="285750" indent="-285750">
              <a:buClrTx/>
              <a:buSzTx/>
              <a:buFont typeface="Arial" panose="020B0604020202020204" pitchFamily="34" charset="0"/>
              <a:buChar char="•"/>
            </a:pPr>
            <a:endParaRPr lang="zh-CN" altLang="en-US" sz="3600" b="1">
              <a:solidFill>
                <a:schemeClr val="accent4"/>
              </a:solidFill>
              <a:effectLst>
                <a:outerShdw blurRad="38100" dist="19050" dir="2700000" algn="tl" rotWithShape="0">
                  <a:schemeClr val="dk1">
                    <a:alpha val="40000"/>
                  </a:schemeClr>
                </a:outerShdw>
              </a:effectLst>
            </a:endParaRPr>
          </a:p>
        </p:txBody>
      </p:sp>
      <p:graphicFrame>
        <p:nvGraphicFramePr>
          <p:cNvPr id="4" name="表格 3"/>
          <p:cNvGraphicFramePr/>
          <p:nvPr>
            <p:custDataLst>
              <p:tags r:id="rId1"/>
            </p:custDataLst>
          </p:nvPr>
        </p:nvGraphicFramePr>
        <p:xfrm>
          <a:off x="95885" y="1135698"/>
          <a:ext cx="12000230" cy="5483225"/>
        </p:xfrm>
        <a:graphic>
          <a:graphicData uri="http://schemas.openxmlformats.org/drawingml/2006/table">
            <a:tbl>
              <a:tblPr firstRow="1" bandRow="1">
                <a:tableStyleId>{5940675A-B579-460E-94D1-54222C63F5DA}</a:tableStyleId>
              </a:tblPr>
              <a:tblGrid>
                <a:gridCol w="1259205"/>
                <a:gridCol w="1523365"/>
                <a:gridCol w="5452745"/>
                <a:gridCol w="1997710"/>
                <a:gridCol w="1767205"/>
              </a:tblGrid>
              <a:tr h="640080">
                <a:tc>
                  <a:txBody>
                    <a:bodyPr/>
                    <a:p>
                      <a:pPr indent="0" algn="ctr">
                        <a:lnSpc>
                          <a:spcPct val="120000"/>
                        </a:lnSpc>
                        <a:spcBef>
                          <a:spcPts val="0"/>
                        </a:spcBef>
                        <a:spcAft>
                          <a:spcPts val="0"/>
                        </a:spcAft>
                        <a:buNone/>
                      </a:pPr>
                      <a:r>
                        <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rPr>
                        <a:t>时间</a:t>
                      </a:r>
                      <a:endPar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107950" marR="107950" marT="63500" marB="63500" vert="horz" anchor="ctr">
                    <a:lnL>
                      <a:noFill/>
                    </a:lnL>
                    <a:lnR>
                      <a:noFill/>
                    </a:lnR>
                    <a:lnT>
                      <a:noFill/>
                    </a:lnT>
                    <a:lnB>
                      <a:noFill/>
                    </a:lnB>
                    <a:lnTlToBr>
                      <a:noFill/>
                    </a:lnTlToBr>
                    <a:lnBlToTr>
                      <a:noFill/>
                    </a:lnBlToTr>
                    <a:solidFill>
                      <a:srgbClr val="595959"/>
                    </a:solidFill>
                  </a:tcPr>
                </a:tc>
                <a:tc>
                  <a:txBody>
                    <a:bodyPr/>
                    <a:p>
                      <a:pPr indent="0" algn="ctr">
                        <a:lnSpc>
                          <a:spcPct val="120000"/>
                        </a:lnSpc>
                        <a:spcBef>
                          <a:spcPts val="0"/>
                        </a:spcBef>
                        <a:spcAft>
                          <a:spcPts val="0"/>
                        </a:spcAft>
                        <a:buNone/>
                      </a:pPr>
                      <a:r>
                        <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rPr>
                        <a:t>重要会议</a:t>
                      </a:r>
                      <a:endPar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indent="0" algn="ctr">
                        <a:lnSpc>
                          <a:spcPct val="120000"/>
                        </a:lnSpc>
                        <a:spcBef>
                          <a:spcPts val="0"/>
                        </a:spcBef>
                        <a:spcAft>
                          <a:spcPts val="0"/>
                        </a:spcAft>
                        <a:buNone/>
                      </a:pPr>
                      <a:r>
                        <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rPr>
                        <a:t>文件或行动</a:t>
                      </a:r>
                      <a:endPar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107950" marR="107950" marT="63500" marB="63500" vert="horz" anchor="ctr">
                    <a:lnL>
                      <a:noFill/>
                    </a:lnL>
                    <a:lnR>
                      <a:noFill/>
                    </a:lnR>
                    <a:lnT>
                      <a:noFill/>
                    </a:lnT>
                    <a:lnB>
                      <a:noFill/>
                    </a:lnB>
                    <a:lnTlToBr>
                      <a:noFill/>
                    </a:lnTlToBr>
                    <a:lnBlToTr>
                      <a:noFill/>
                    </a:lnBlToTr>
                    <a:solidFill>
                      <a:srgbClr val="54C888"/>
                    </a:solidFill>
                  </a:tcPr>
                </a:tc>
                <a:tc>
                  <a:txBody>
                    <a:bodyPr/>
                    <a:p>
                      <a:pPr indent="0" algn="ctr">
                        <a:lnSpc>
                          <a:spcPct val="120000"/>
                        </a:lnSpc>
                        <a:spcBef>
                          <a:spcPts val="0"/>
                        </a:spcBef>
                        <a:spcAft>
                          <a:spcPts val="0"/>
                        </a:spcAft>
                        <a:buNone/>
                      </a:pPr>
                      <a:r>
                        <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rPr>
                        <a:t>目的和内容</a:t>
                      </a:r>
                      <a:endPar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107950" marR="107950" marT="63500" marB="63500" vert="horz" anchor="ctr">
                    <a:lnL>
                      <a:noFill/>
                    </a:lnL>
                    <a:lnR>
                      <a:noFill/>
                    </a:lnR>
                    <a:lnT>
                      <a:noFill/>
                    </a:lnT>
                    <a:lnB>
                      <a:noFill/>
                    </a:lnB>
                    <a:lnTlToBr>
                      <a:noFill/>
                    </a:lnTlToBr>
                    <a:lnBlToTr>
                      <a:noFill/>
                    </a:lnBlToTr>
                    <a:solidFill>
                      <a:srgbClr val="42C2AA"/>
                    </a:solidFill>
                  </a:tcPr>
                </a:tc>
                <a:tc>
                  <a:txBody>
                    <a:bodyPr/>
                    <a:p>
                      <a:pPr indent="0" algn="ctr">
                        <a:lnSpc>
                          <a:spcPct val="120000"/>
                        </a:lnSpc>
                        <a:spcBef>
                          <a:spcPts val="0"/>
                        </a:spcBef>
                        <a:spcAft>
                          <a:spcPts val="0"/>
                        </a:spcAft>
                        <a:buNone/>
                      </a:pPr>
                      <a:r>
                        <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rPr>
                        <a:t>特点</a:t>
                      </a:r>
                      <a:endPar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107950" marR="107950" marT="63500" marB="63500" vert="horz" anchor="ctr">
                    <a:lnL>
                      <a:noFill/>
                    </a:lnL>
                    <a:lnR>
                      <a:noFill/>
                    </a:lnR>
                    <a:lnT>
                      <a:noFill/>
                    </a:lnT>
                    <a:lnB>
                      <a:noFill/>
                    </a:lnB>
                    <a:lnTlToBr>
                      <a:noFill/>
                    </a:lnTlToBr>
                    <a:lnBlToTr>
                      <a:noFill/>
                    </a:lnBlToTr>
                    <a:solidFill>
                      <a:srgbClr val="42AAC2"/>
                    </a:solidFill>
                  </a:tcPr>
                </a:tc>
                <a:tc>
                  <a:txBody>
                    <a:bodyPr/>
                    <a:p>
                      <a:pPr indent="0" algn="ctr">
                        <a:lnSpc>
                          <a:spcPct val="120000"/>
                        </a:lnSpc>
                        <a:spcBef>
                          <a:spcPts val="0"/>
                        </a:spcBef>
                        <a:spcAft>
                          <a:spcPts val="0"/>
                        </a:spcAft>
                        <a:buNone/>
                      </a:pPr>
                      <a:r>
                        <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rPr>
                        <a:t>收效与不足</a:t>
                      </a:r>
                      <a:endParaRPr lang="en-US" sz="1600" b="1" spc="12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107950" marR="107950" marT="63500" marB="63500" vert="horz" anchor="ctr">
                    <a:lnL>
                      <a:noFill/>
                    </a:lnL>
                    <a:lnR>
                      <a:noFill/>
                    </a:lnR>
                    <a:lnT>
                      <a:noFill/>
                    </a:lnT>
                    <a:lnB>
                      <a:noFill/>
                    </a:lnB>
                    <a:lnTlToBr>
                      <a:noFill/>
                    </a:lnTlToBr>
                    <a:lnBlToTr>
                      <a:noFill/>
                    </a:lnBlToTr>
                    <a:solidFill>
                      <a:srgbClr val="5898CC"/>
                    </a:solidFill>
                  </a:tcPr>
                </a:tc>
              </a:tr>
              <a:tr h="2023745">
                <a:tc>
                  <a:txBody>
                    <a:bodyPr/>
                    <a:p>
                      <a:pPr indent="0" algn="ctr">
                        <a:buNone/>
                      </a:pPr>
                      <a:r>
                        <a:rPr lang="en-US" sz="1400" b="0">
                          <a:latin typeface="+mn-ea"/>
                          <a:cs typeface="+mn-ea"/>
                        </a:rPr>
                        <a:t>1992年10月</a:t>
                      </a:r>
                      <a:endParaRPr lang="en-US" altLang="en-US" sz="1400" b="0">
                        <a:latin typeface="+mn-ea"/>
                        <a:cs typeface="+mn-ea"/>
                      </a:endParaRPr>
                    </a:p>
                  </a:txBody>
                  <a:tcPr marL="68580" marR="68580" marT="0" marB="0" vert="horz" anchor="ctr">
                    <a:lnL>
                      <a:noFill/>
                    </a:lnL>
                    <a:lnR w="12700">
                      <a:solidFill>
                        <a:srgbClr val="D9D9D9"/>
                      </a:solidFill>
                      <a:prstDash val="solid"/>
                    </a:lnR>
                    <a:lnT>
                      <a:noFill/>
                    </a:lnT>
                    <a:lnB>
                      <a:noFill/>
                    </a:lnB>
                    <a:lnTlToBr>
                      <a:noFill/>
                    </a:lnTlToBr>
                    <a:lnBlToTr>
                      <a:noFill/>
                    </a:lnBlToTr>
                    <a:solidFill>
                      <a:srgbClr val="FFFFFF"/>
                    </a:solidFill>
                  </a:tcPr>
                </a:tc>
                <a:tc>
                  <a:txBody>
                    <a:bodyPr/>
                    <a:p>
                      <a:pPr indent="0" algn="ctr">
                        <a:buNone/>
                      </a:pPr>
                      <a:r>
                        <a:rPr lang="en-US" sz="1400" b="0">
                          <a:latin typeface="+mn-ea"/>
                          <a:cs typeface="宋体" panose="02010600030101010101" pitchFamily="2" charset="-122"/>
                        </a:rPr>
                        <a:t>十四大</a:t>
                      </a:r>
                      <a:endParaRPr lang="en-US" altLang="en-US" sz="1400" b="0">
                        <a:latin typeface="+mn-ea"/>
                        <a:cs typeface="宋体" panose="02010600030101010101" pitchFamily="2" charset="-122"/>
                      </a:endParaRPr>
                    </a:p>
                  </a:txBody>
                  <a:tcPr marL="68580" marR="68580" marT="0" marB="0" vert="horz" anchor="ctr">
                    <a:lnL w="12700">
                      <a:solidFill>
                        <a:srgbClr val="D9D9D9"/>
                      </a:solidFill>
                      <a:prstDash val="solid"/>
                    </a:lnL>
                    <a:lnR w="6350">
                      <a:solidFill>
                        <a:srgbClr val="D9D9D9"/>
                      </a:solidFill>
                      <a:prstDash val="solid"/>
                    </a:lnR>
                    <a:lnT>
                      <a:noFill/>
                    </a:lnT>
                    <a:lnB>
                      <a:noFill/>
                    </a:lnB>
                    <a:lnTlToBr>
                      <a:noFill/>
                    </a:lnTlToBr>
                    <a:lnBlToTr>
                      <a:noFill/>
                    </a:lnBlToTr>
                    <a:solidFill>
                      <a:srgbClr val="FFFFFF"/>
                    </a:solidFill>
                  </a:tcPr>
                </a:tc>
                <a:tc>
                  <a:txBody>
                    <a:bodyPr/>
                    <a:p>
                      <a:pPr indent="0">
                        <a:buNone/>
                      </a:pPr>
                      <a:r>
                        <a:rPr lang="en-US" sz="1400" b="0">
                          <a:latin typeface="+mn-ea"/>
                          <a:cs typeface="+mn-ea"/>
                        </a:rPr>
                        <a:t>要通过理顺产权关系，促进政企分开，使企业成为“自主经营、自负盈亏、自我发展、自我约束的法人实体和市场竞争的主体。</a:t>
                      </a:r>
                      <a:r>
                        <a:rPr lang="en-US" sz="1400" b="1">
                          <a:solidFill>
                            <a:schemeClr val="accent4"/>
                          </a:solidFill>
                          <a:latin typeface="+mn-ea"/>
                          <a:cs typeface="+mn-ea"/>
                        </a:rPr>
                        <a:t>（第二次提出）</a:t>
                      </a:r>
                      <a:endParaRPr lang="en-US" altLang="en-US" sz="1400" b="1">
                        <a:solidFill>
                          <a:schemeClr val="accent4"/>
                        </a:solidFill>
                        <a:latin typeface="+mn-ea"/>
                        <a:cs typeface="+mn-ea"/>
                      </a:endParaRPr>
                    </a:p>
                  </a:txBody>
                  <a:tcPr marL="68580" marR="68580" marT="0" marB="0" vert="horz" anchor="ctr">
                    <a:lnL w="6350">
                      <a:solidFill>
                        <a:srgbClr val="D9D9D9"/>
                      </a:solidFill>
                      <a:prstDash val="solid"/>
                    </a:lnL>
                    <a:lnR w="6350">
                      <a:solidFill>
                        <a:srgbClr val="D9D9D9"/>
                      </a:solidFill>
                      <a:prstDash val="solid"/>
                    </a:lnR>
                    <a:lnT>
                      <a:noFill/>
                    </a:lnT>
                    <a:lnB>
                      <a:noFill/>
                    </a:lnB>
                    <a:lnTlToBr>
                      <a:noFill/>
                    </a:lnTlToBr>
                    <a:lnBlToTr>
                      <a:noFill/>
                    </a:lnBlToTr>
                    <a:solidFill>
                      <a:srgbClr val="FFFFFF"/>
                    </a:solidFill>
                  </a:tcPr>
                </a:tc>
                <a:tc rowSpan="3">
                  <a:txBody>
                    <a:bodyPr/>
                    <a:p>
                      <a:pPr indent="0" algn="l">
                        <a:lnSpc>
                          <a:spcPct val="120000"/>
                        </a:lnSpc>
                        <a:spcBef>
                          <a:spcPts val="0"/>
                        </a:spcBef>
                        <a:spcAft>
                          <a:spcPts val="0"/>
                        </a:spcAft>
                        <a:buNone/>
                      </a:pPr>
                      <a:r>
                        <a:rPr lang="zh-CN" altLang="en-US" sz="1400" b="1" spc="60">
                          <a:solidFill>
                            <a:srgbClr val="FF0000"/>
                          </a:solidFill>
                          <a:latin typeface="微软雅黑" panose="020B0503020204020204" charset="-122"/>
                          <a:ea typeface="微软雅黑" panose="020B0503020204020204" charset="-122"/>
                          <a:cs typeface="微软雅黑" panose="020B0503020204020204" charset="-122"/>
                          <a:sym typeface="+mn-ea"/>
                        </a:rPr>
                        <a:t>首次推进劳动、工资、人事改革，</a:t>
                      </a:r>
                      <a:r>
                        <a:rPr lang="en-US" altLang="zh-CN" sz="1400" b="1" spc="6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400" b="1" spc="60">
                          <a:solidFill>
                            <a:srgbClr val="FF0000"/>
                          </a:solidFill>
                          <a:latin typeface="微软雅黑" panose="020B0503020204020204" charset="-122"/>
                          <a:ea typeface="微软雅黑" panose="020B0503020204020204" charset="-122"/>
                          <a:cs typeface="微软雅黑" panose="020B0503020204020204" charset="-122"/>
                          <a:sym typeface="+mn-ea"/>
                        </a:rPr>
                        <a:t>砸三铁</a:t>
                      </a:r>
                      <a:r>
                        <a:rPr lang="en-US" altLang="zh-CN" sz="1400" b="1" spc="6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400" b="1" spc="60">
                          <a:solidFill>
                            <a:srgbClr val="FF0000"/>
                          </a:solidFill>
                          <a:latin typeface="微软雅黑" panose="020B0503020204020204" charset="-122"/>
                          <a:ea typeface="微软雅黑" panose="020B0503020204020204" charset="-122"/>
                          <a:cs typeface="微软雅黑" panose="020B0503020204020204" charset="-122"/>
                          <a:sym typeface="+mn-ea"/>
                        </a:rPr>
                        <a:t>铁饭碗、铁工资、铁交椅</a:t>
                      </a:r>
                      <a:endParaRPr lang="zh-CN" altLang="en-US" sz="1400" b="1" spc="60">
                        <a:solidFill>
                          <a:srgbClr val="FF000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endParaRPr lang="en-US" sz="14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en-US" sz="1400" b="0" spc="60">
                          <a:solidFill>
                            <a:srgbClr val="404040"/>
                          </a:solidFill>
                          <a:latin typeface="微软雅黑" panose="020B0503020204020204" charset="-122"/>
                          <a:ea typeface="微软雅黑" panose="020B0503020204020204" charset="-122"/>
                          <a:cs typeface="微软雅黑" panose="020B0503020204020204" charset="-122"/>
                        </a:rPr>
                        <a:t>各级政府选取了大约1000家国有企业作为建立现代企业制度的试点单位，形成一批股份有限公司、有限责任公司及国有独资公司，并通过兼并重组组建了一批大型企业集团；1990年，上交所成立（距离上海股票交易所关闭已经过去了40多年），数百家企业登陆上海证券交易所。</a:t>
                      </a:r>
                      <a:endParaRPr lang="zh-CN" altLang="en-US" sz="1400" b="1" spc="60">
                        <a:solidFill>
                          <a:srgbClr val="FF0000"/>
                        </a:solidFill>
                        <a:latin typeface="微软雅黑" panose="020B0503020204020204" charset="-122"/>
                        <a:ea typeface="微软雅黑" panose="020B0503020204020204" charset="-122"/>
                        <a:cs typeface="微软雅黑" panose="020B0503020204020204" charset="-122"/>
                      </a:endParaRPr>
                    </a:p>
                  </a:txBody>
                  <a:tcPr marL="107950" marR="107950" marT="63500" marB="63500" vert="horz" anchor="ctr">
                    <a:lnL w="6350">
                      <a:solidFill>
                        <a:srgbClr val="D9D9D9"/>
                      </a:solidFill>
                      <a:prstDash val="solid"/>
                    </a:lnL>
                    <a:lnR w="6350">
                      <a:solidFill>
                        <a:srgbClr val="D9D9D9"/>
                      </a:solidFill>
                      <a:prstDash val="solid"/>
                    </a:lnR>
                    <a:lnT>
                      <a:noFill/>
                    </a:lnT>
                    <a:lnB w="19050">
                      <a:solidFill>
                        <a:srgbClr val="595959"/>
                      </a:solidFill>
                      <a:prstDash val="solid"/>
                    </a:lnB>
                    <a:lnTlToBr>
                      <a:noFill/>
                    </a:lnTlToBr>
                    <a:lnBlToTr>
                      <a:noFill/>
                    </a:lnBlToTr>
                    <a:solidFill>
                      <a:srgbClr val="FFFFFF"/>
                    </a:solidFill>
                  </a:tcPr>
                </a:tc>
                <a:tc rowSpan="3">
                  <a:txBody>
                    <a:bodyPr/>
                    <a:p>
                      <a:pPr indent="0" algn="l">
                        <a:lnSpc>
                          <a:spcPct val="120000"/>
                        </a:lnSpc>
                        <a:spcBef>
                          <a:spcPts val="0"/>
                        </a:spcBef>
                        <a:spcAft>
                          <a:spcPts val="0"/>
                        </a:spcAft>
                        <a:buNone/>
                      </a:pPr>
                      <a:r>
                        <a:rPr lang="en-US" sz="1400" b="0" spc="60">
                          <a:solidFill>
                            <a:srgbClr val="404040"/>
                          </a:solidFill>
                          <a:latin typeface="微软雅黑" panose="020B0503020204020204" charset="-122"/>
                          <a:ea typeface="微软雅黑" panose="020B0503020204020204" charset="-122"/>
                        </a:rPr>
                        <a:t> 以所有权和经营权分离为主要理论基础的承包制改革，无法真正解决政企分开问题，国有企业无法真正做到自主经营、自负盈亏。在这种情况下，围绕产权改革建立现代企业制度便成为这一阶段改革的重点。国企改革取得很大成效，1993年12月，《公司法</a:t>
                      </a:r>
                      <a:r>
                        <a:rPr lang="zh-CN" altLang="en-US" sz="1400" b="0" spc="60">
                          <a:solidFill>
                            <a:srgbClr val="404040"/>
                          </a:solidFill>
                          <a:latin typeface="微软雅黑" panose="020B0503020204020204" charset="-122"/>
                          <a:ea typeface="微软雅黑" panose="020B0503020204020204" charset="-122"/>
                        </a:rPr>
                        <a:t>》</a:t>
                      </a:r>
                      <a:endParaRPr lang="zh-CN" altLang="en-US" sz="1400" b="0" spc="60">
                        <a:solidFill>
                          <a:srgbClr val="404040"/>
                        </a:solidFill>
                        <a:latin typeface="微软雅黑" panose="020B0503020204020204" charset="-122"/>
                        <a:ea typeface="微软雅黑" panose="020B0503020204020204" charset="-122"/>
                      </a:endParaRPr>
                    </a:p>
                    <a:p>
                      <a:pPr indent="0" algn="l">
                        <a:lnSpc>
                          <a:spcPct val="120000"/>
                        </a:lnSpc>
                        <a:spcBef>
                          <a:spcPts val="0"/>
                        </a:spcBef>
                        <a:spcAft>
                          <a:spcPts val="0"/>
                        </a:spcAft>
                        <a:buNone/>
                      </a:pPr>
                      <a:r>
                        <a:rPr lang="zh-CN" altLang="en-US" sz="1400" b="0" spc="60">
                          <a:solidFill>
                            <a:srgbClr val="404040"/>
                          </a:solidFill>
                          <a:latin typeface="微软雅黑" panose="020B0503020204020204" charset="-122"/>
                          <a:ea typeface="微软雅黑" panose="020B0503020204020204" charset="-122"/>
                        </a:rPr>
                        <a:t>出台。</a:t>
                      </a:r>
                      <a:endParaRPr lang="zh-CN" altLang="en-US" sz="1400" b="0" spc="60">
                        <a:solidFill>
                          <a:srgbClr val="404040"/>
                        </a:solidFill>
                        <a:latin typeface="微软雅黑" panose="020B0503020204020204" charset="-122"/>
                        <a:ea typeface="微软雅黑" panose="020B0503020204020204" charset="-122"/>
                      </a:endParaRPr>
                    </a:p>
                  </a:txBody>
                  <a:tcPr marL="107950" marR="107950" marT="63500" marB="63500" vert="horz" anchor="ctr">
                    <a:lnL w="6350">
                      <a:solidFill>
                        <a:srgbClr val="D9D9D9"/>
                      </a:solidFill>
                      <a:prstDash val="solid"/>
                    </a:lnL>
                    <a:lnR>
                      <a:noFill/>
                    </a:lnR>
                    <a:lnT>
                      <a:noFill/>
                    </a:lnT>
                    <a:lnB w="19050">
                      <a:solidFill>
                        <a:srgbClr val="595959"/>
                      </a:solidFill>
                      <a:prstDash val="solid"/>
                    </a:lnB>
                    <a:lnTlToBr>
                      <a:noFill/>
                    </a:lnTlToBr>
                    <a:lnBlToTr>
                      <a:noFill/>
                    </a:lnBlToTr>
                    <a:solidFill>
                      <a:srgbClr val="FFFFFF"/>
                    </a:solidFill>
                  </a:tcPr>
                </a:tc>
              </a:tr>
              <a:tr h="1409700">
                <a:tc>
                  <a:txBody>
                    <a:bodyPr/>
                    <a:p>
                      <a:pPr indent="0" algn="ctr">
                        <a:buNone/>
                      </a:pPr>
                      <a:r>
                        <a:rPr lang="en-US" sz="1400" b="0">
                          <a:latin typeface="+mn-ea"/>
                          <a:cs typeface="+mn-ea"/>
                        </a:rPr>
                        <a:t>1993年11月</a:t>
                      </a:r>
                      <a:endParaRPr lang="en-US" altLang="en-US" sz="1400" b="0">
                        <a:latin typeface="+mn-ea"/>
                        <a:cs typeface="+mn-ea"/>
                      </a:endParaRPr>
                    </a:p>
                  </a:txBody>
                  <a:tcPr marL="68580" marR="68580" marT="0" marB="0" vert="horz" anchor="ctr">
                    <a:lnL>
                      <a:noFill/>
                    </a:lnL>
                    <a:lnR w="12700">
                      <a:solidFill>
                        <a:srgbClr val="D9D9D9"/>
                      </a:solidFill>
                      <a:prstDash val="solid"/>
                    </a:lnR>
                    <a:lnT>
                      <a:noFill/>
                    </a:lnT>
                    <a:lnB>
                      <a:noFill/>
                    </a:lnB>
                    <a:lnTlToBr>
                      <a:noFill/>
                    </a:lnTlToBr>
                    <a:lnBlToTr>
                      <a:noFill/>
                    </a:lnBlToTr>
                    <a:solidFill>
                      <a:srgbClr val="F2F2F2"/>
                    </a:solidFill>
                  </a:tcPr>
                </a:tc>
                <a:tc>
                  <a:txBody>
                    <a:bodyPr/>
                    <a:p>
                      <a:pPr indent="0" algn="ctr">
                        <a:buNone/>
                      </a:pPr>
                      <a:r>
                        <a:rPr lang="en-US" sz="1400" b="0">
                          <a:latin typeface="+mn-ea"/>
                          <a:cs typeface="宋体" panose="02010600030101010101" pitchFamily="2" charset="-122"/>
                        </a:rPr>
                        <a:t>十四届三中全会</a:t>
                      </a:r>
                      <a:endParaRPr lang="en-US" altLang="en-US" sz="1400" b="0">
                        <a:latin typeface="+mn-ea"/>
                        <a:cs typeface="宋体" panose="02010600030101010101" pitchFamily="2" charset="-122"/>
                      </a:endParaRPr>
                    </a:p>
                  </a:txBody>
                  <a:tcPr marL="68580" marR="68580" marT="0" marB="0" vert="horz" anchor="ctr">
                    <a:lnL w="12700">
                      <a:solidFill>
                        <a:srgbClr val="D9D9D9"/>
                      </a:solidFill>
                      <a:prstDash val="solid"/>
                    </a:lnL>
                    <a:lnR w="6350">
                      <a:solidFill>
                        <a:srgbClr val="D9D9D9"/>
                      </a:solidFill>
                      <a:prstDash val="solid"/>
                    </a:lnR>
                    <a:lnT>
                      <a:noFill/>
                    </a:lnT>
                    <a:lnB>
                      <a:noFill/>
                    </a:lnB>
                    <a:lnTlToBr>
                      <a:noFill/>
                    </a:lnTlToBr>
                    <a:lnBlToTr>
                      <a:noFill/>
                    </a:lnBlToTr>
                    <a:solidFill>
                      <a:srgbClr val="F2F2F2"/>
                    </a:solidFill>
                  </a:tcPr>
                </a:tc>
                <a:tc>
                  <a:txBody>
                    <a:bodyPr/>
                    <a:p>
                      <a:pPr indent="0">
                        <a:buNone/>
                      </a:pPr>
                      <a:r>
                        <a:rPr lang="en-US" sz="1400" b="1">
                          <a:solidFill>
                            <a:schemeClr val="accent4"/>
                          </a:solidFill>
                          <a:effectLst/>
                          <a:latin typeface="+mn-ea"/>
                          <a:cs typeface="+mn-ea"/>
                        </a:rPr>
                        <a:t>要建立“产权清晰、权责明确、政企分开、管理科学”的现代企业制度。（首次提出）</a:t>
                      </a:r>
                      <a:endParaRPr lang="en-US" altLang="en-US" sz="1400" b="1">
                        <a:solidFill>
                          <a:schemeClr val="accent4"/>
                        </a:solidFill>
                        <a:effectLst/>
                        <a:latin typeface="+mn-ea"/>
                        <a:cs typeface="+mn-ea"/>
                      </a:endParaRPr>
                    </a:p>
                  </a:txBody>
                  <a:tcPr marL="68580" marR="68580" marT="0" marB="0" vert="horz" anchor="ctr">
                    <a:lnL w="6350">
                      <a:solidFill>
                        <a:srgbClr val="D9D9D9"/>
                      </a:solidFill>
                      <a:prstDash val="solid"/>
                    </a:lnL>
                    <a:lnR w="6350">
                      <a:solidFill>
                        <a:srgbClr val="D9D9D9"/>
                      </a:solidFill>
                      <a:prstDash val="solid"/>
                    </a:lnR>
                    <a:lnT>
                      <a:noFill/>
                    </a:lnT>
                    <a:lnB>
                      <a:noFill/>
                    </a:lnB>
                    <a:lnTlToBr>
                      <a:noFill/>
                    </a:lnTlToBr>
                    <a:lnBlToTr>
                      <a:noFill/>
                    </a:lnBlToTr>
                    <a:solidFill>
                      <a:srgbClr val="F2F2F2"/>
                    </a:solidFill>
                  </a:tcPr>
                </a:tc>
                <a:tc vMerge="1">
                  <a:tcPr marL="107950" marR="107950" marT="63500" marB="63500" vert="horz" anchor="ctr">
                    <a:lnL w="6350">
                      <a:solidFill>
                        <a:srgbClr val="D9D9D9"/>
                      </a:solidFill>
                      <a:prstDash val="solid"/>
                    </a:lnL>
                    <a:lnR w="6350">
                      <a:solidFill>
                        <a:srgbClr val="D9D9D9"/>
                      </a:solidFill>
                      <a:prstDash val="solid"/>
                    </a:lnR>
                    <a:lnT>
                      <a:noFill/>
                    </a:lnT>
                    <a:lnB w="19050">
                      <a:solidFill>
                        <a:srgbClr val="595959"/>
                      </a:solidFill>
                      <a:prstDash val="solid"/>
                    </a:lnB>
                    <a:lnTlToBr>
                      <a:noFill/>
                    </a:lnTlToBr>
                    <a:lnBlToTr>
                      <a:noFill/>
                    </a:lnBlToTr>
                    <a:solidFill>
                      <a:srgbClr val="F2F2F2"/>
                    </a:solidFill>
                  </a:tcPr>
                </a:tc>
                <a:tc vMerge="1">
                  <a:tcPr marL="107950" marR="107950" marT="63500" marB="63500" vert="horz" anchor="ctr">
                    <a:lnL w="6350">
                      <a:solidFill>
                        <a:srgbClr val="D9D9D9"/>
                      </a:solidFill>
                      <a:prstDash val="solid"/>
                    </a:lnL>
                    <a:lnR>
                      <a:noFill/>
                    </a:lnR>
                    <a:lnT>
                      <a:noFill/>
                    </a:lnT>
                    <a:lnB>
                      <a:noFill/>
                    </a:lnB>
                    <a:lnTlToBr>
                      <a:noFill/>
                    </a:lnTlToBr>
                    <a:lnBlToTr>
                      <a:noFill/>
                    </a:lnBlToTr>
                    <a:solidFill>
                      <a:srgbClr val="F2F2F2"/>
                    </a:solidFill>
                  </a:tcPr>
                </a:tc>
              </a:tr>
              <a:tr h="1409700">
                <a:tc>
                  <a:txBody>
                    <a:bodyPr/>
                    <a:p>
                      <a:pPr indent="0" algn="ctr">
                        <a:buNone/>
                      </a:pPr>
                      <a:r>
                        <a:rPr lang="en-US" sz="1400" b="0">
                          <a:latin typeface="+mn-ea"/>
                          <a:cs typeface="+mn-ea"/>
                        </a:rPr>
                        <a:t>1997年9月</a:t>
                      </a:r>
                      <a:endParaRPr lang="en-US" altLang="en-US" sz="1400" b="0">
                        <a:latin typeface="+mn-ea"/>
                        <a:cs typeface="+mn-ea"/>
                      </a:endParaRPr>
                    </a:p>
                  </a:txBody>
                  <a:tcPr marL="68580" marR="68580" marT="0" marB="0" vert="horz" anchor="ctr">
                    <a:lnL>
                      <a:noFill/>
                    </a:lnL>
                    <a:lnR w="12700">
                      <a:solidFill>
                        <a:srgbClr val="D9D9D9"/>
                      </a:solidFill>
                      <a:prstDash val="solid"/>
                    </a:lnR>
                    <a:lnT>
                      <a:noFill/>
                    </a:lnT>
                    <a:lnB w="19050">
                      <a:solidFill>
                        <a:srgbClr val="595959"/>
                      </a:solidFill>
                      <a:prstDash val="solid"/>
                    </a:lnB>
                    <a:lnTlToBr>
                      <a:noFill/>
                    </a:lnTlToBr>
                    <a:lnBlToTr>
                      <a:noFill/>
                    </a:lnBlToTr>
                    <a:solidFill>
                      <a:srgbClr val="FFFFFF"/>
                    </a:solidFill>
                  </a:tcPr>
                </a:tc>
                <a:tc>
                  <a:txBody>
                    <a:bodyPr/>
                    <a:p>
                      <a:pPr indent="0" algn="ctr">
                        <a:buNone/>
                      </a:pPr>
                      <a:r>
                        <a:rPr lang="en-US" sz="1400" b="0">
                          <a:latin typeface="+mn-ea"/>
                          <a:cs typeface="宋体" panose="02010600030101010101" pitchFamily="2" charset="-122"/>
                        </a:rPr>
                        <a:t>十五大</a:t>
                      </a:r>
                      <a:endParaRPr lang="en-US" altLang="en-US" sz="1400" b="0">
                        <a:latin typeface="+mn-ea"/>
                        <a:cs typeface="宋体" panose="02010600030101010101" pitchFamily="2" charset="-122"/>
                      </a:endParaRPr>
                    </a:p>
                  </a:txBody>
                  <a:tcPr marL="68580" marR="68580" marT="0" marB="0" vert="horz" anchor="ctr">
                    <a:lnL w="12700">
                      <a:solidFill>
                        <a:srgbClr val="D9D9D9"/>
                      </a:solidFill>
                      <a:prstDash val="solid"/>
                    </a:lnL>
                    <a:lnR w="6350">
                      <a:solidFill>
                        <a:srgbClr val="D9D9D9"/>
                      </a:solidFill>
                      <a:prstDash val="solid"/>
                    </a:lnR>
                    <a:lnT>
                      <a:noFill/>
                    </a:lnT>
                    <a:lnB w="19050">
                      <a:solidFill>
                        <a:srgbClr val="595959"/>
                      </a:solidFill>
                      <a:prstDash val="solid"/>
                    </a:lnB>
                    <a:lnTlToBr>
                      <a:noFill/>
                    </a:lnTlToBr>
                    <a:lnBlToTr>
                      <a:noFill/>
                    </a:lnBlToTr>
                    <a:solidFill>
                      <a:srgbClr val="FFFFFF"/>
                    </a:solidFill>
                  </a:tcPr>
                </a:tc>
                <a:tc>
                  <a:txBody>
                    <a:bodyPr/>
                    <a:p>
                      <a:pPr indent="0">
                        <a:buNone/>
                      </a:pPr>
                      <a:r>
                        <a:rPr lang="en-US" sz="1400" b="0">
                          <a:latin typeface="+mn-ea"/>
                          <a:cs typeface="+mn-ea"/>
                        </a:rPr>
                        <a:t>现代企业制度是国有企业的发展方向，并指出“股份制是现代企业的一种资本组织形式”，要求国有企业改革要同以“抓大放小”为方向的资产重组、技术改造、创新机制、领导体制等结合起来。</a:t>
                      </a:r>
                      <a:endParaRPr lang="en-US" altLang="en-US" sz="1400" b="0">
                        <a:latin typeface="+mn-ea"/>
                        <a:cs typeface="+mn-ea"/>
                      </a:endParaRPr>
                    </a:p>
                  </a:txBody>
                  <a:tcPr marL="68580" marR="68580" marT="0" marB="0" vert="horz" anchor="ctr">
                    <a:lnL w="6350">
                      <a:solidFill>
                        <a:srgbClr val="D9D9D9"/>
                      </a:solidFill>
                      <a:prstDash val="solid"/>
                    </a:lnL>
                    <a:lnR w="6350">
                      <a:solidFill>
                        <a:srgbClr val="D9D9D9"/>
                      </a:solidFill>
                      <a:prstDash val="solid"/>
                    </a:lnR>
                    <a:lnT>
                      <a:noFill/>
                    </a:lnT>
                    <a:lnB w="19050">
                      <a:solidFill>
                        <a:srgbClr val="595959"/>
                      </a:solidFill>
                      <a:prstDash val="solid"/>
                    </a:lnB>
                    <a:lnTlToBr>
                      <a:noFill/>
                    </a:lnTlToBr>
                    <a:lnBlToTr>
                      <a:noFill/>
                    </a:lnBlToTr>
                    <a:solidFill>
                      <a:srgbClr val="FFFFFF"/>
                    </a:solidFill>
                  </a:tcPr>
                </a:tc>
                <a:tc vMerge="1">
                  <a:tcPr marL="107950" marR="107950" marT="63500" marB="63500" vert="horz" anchor="ctr">
                    <a:lnL w="6350">
                      <a:solidFill>
                        <a:srgbClr val="D9D9D9"/>
                      </a:solidFill>
                      <a:prstDash val="solid"/>
                    </a:lnL>
                    <a:lnR w="6350">
                      <a:solidFill>
                        <a:srgbClr val="D9D9D9"/>
                      </a:solidFill>
                      <a:prstDash val="solid"/>
                    </a:lnR>
                    <a:lnT>
                      <a:noFill/>
                    </a:lnT>
                    <a:lnB w="19050">
                      <a:solidFill>
                        <a:srgbClr val="595959"/>
                      </a:solidFill>
                      <a:prstDash val="solid"/>
                    </a:lnB>
                    <a:lnTlToBr>
                      <a:noFill/>
                    </a:lnTlToBr>
                    <a:lnBlToTr>
                      <a:noFill/>
                    </a:lnBlToTr>
                    <a:solidFill>
                      <a:srgbClr val="FFFFFF"/>
                    </a:solidFill>
                  </a:tcPr>
                </a:tc>
                <a:tc vMerge="1">
                  <a:tcPr marL="107950" marR="107950" marT="63500" marB="63500" vert="horz" anchor="ctr">
                    <a:lnL w="6350">
                      <a:solidFill>
                        <a:srgbClr val="D9D9D9"/>
                      </a:solidFill>
                      <a:prstDash val="solid"/>
                    </a:lnL>
                    <a:lnR>
                      <a:noFill/>
                    </a:lnR>
                    <a:lnT>
                      <a:noFill/>
                    </a:lnT>
                    <a:lnB w="19050">
                      <a:solidFill>
                        <a:srgbClr val="595959"/>
                      </a:solidFill>
                      <a:prstDash val="solid"/>
                    </a:lnB>
                    <a:lnTlToBr>
                      <a:noFill/>
                    </a:lnTlToBr>
                    <a:lnBlToTr>
                      <a:noFill/>
                    </a:lnBlToTr>
                    <a:solidFill>
                      <a:srgbClr val="FFFFFF"/>
                    </a:solidFill>
                  </a:tcPr>
                </a:tc>
              </a:tr>
            </a:tbl>
          </a:graphicData>
        </a:graphic>
      </p:graphicFrame>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2"/>
    </p:custDataLst>
  </p:cSld>
  <p:clrMapOvr>
    <a:masterClrMapping/>
  </p:clrMapOvr>
  <p:transition spd="med">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 name="文本框 1"/>
          <p:cNvSpPr txBox="1"/>
          <p:nvPr/>
        </p:nvSpPr>
        <p:spPr>
          <a:xfrm>
            <a:off x="1421130" y="343535"/>
            <a:ext cx="9664700" cy="119888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ctr"/>
            <a:r>
              <a:rPr lang="en-US" sz="3600" b="1">
                <a:solidFill>
                  <a:schemeClr val="accent4"/>
                </a:solidFill>
              </a:rPr>
              <a:t>2002</a:t>
            </a:r>
            <a:r>
              <a:rPr lang="zh-CN" altLang="en-US" sz="3600" b="1">
                <a:solidFill>
                  <a:schemeClr val="accent4"/>
                </a:solidFill>
              </a:rPr>
              <a:t>年-</a:t>
            </a:r>
            <a:r>
              <a:rPr lang="en-US" altLang="zh-CN" sz="3600" b="1">
                <a:solidFill>
                  <a:schemeClr val="accent4"/>
                </a:solidFill>
              </a:rPr>
              <a:t>2012</a:t>
            </a:r>
            <a:r>
              <a:rPr lang="zh-CN" altLang="en-US" sz="3600" b="1">
                <a:solidFill>
                  <a:schemeClr val="accent4"/>
                </a:solidFill>
              </a:rPr>
              <a:t>年：国有资产管理体制改革阶段</a:t>
            </a:r>
            <a:endParaRPr lang="zh-CN" altLang="en-US" sz="3600" b="1">
              <a:solidFill>
                <a:schemeClr val="accent4"/>
              </a:solidFill>
            </a:endParaRPr>
          </a:p>
          <a:p>
            <a:pPr marL="285750" indent="-285750">
              <a:buClrTx/>
              <a:buSzTx/>
              <a:buFont typeface="Arial" panose="020B0604020202020204" pitchFamily="34" charset="0"/>
              <a:buChar char="•"/>
            </a:pPr>
            <a:endParaRPr lang="zh-CN" altLang="en-US" sz="3600" b="1">
              <a:solidFill>
                <a:schemeClr val="accent4"/>
              </a:solidFill>
              <a:effectLst>
                <a:outerShdw blurRad="38100" dist="19050" dir="2700000" algn="tl" rotWithShape="0">
                  <a:schemeClr val="dk1">
                    <a:alpha val="40000"/>
                  </a:schemeClr>
                </a:outerShdw>
              </a:effectLst>
            </a:endParaRPr>
          </a:p>
        </p:txBody>
      </p:sp>
      <p:graphicFrame>
        <p:nvGraphicFramePr>
          <p:cNvPr id="4" name="表格 3"/>
          <p:cNvGraphicFramePr/>
          <p:nvPr>
            <p:custDataLst>
              <p:tags r:id="rId1"/>
            </p:custDataLst>
          </p:nvPr>
        </p:nvGraphicFramePr>
        <p:xfrm>
          <a:off x="59690" y="1172698"/>
          <a:ext cx="12112625" cy="5469890"/>
        </p:xfrm>
        <a:graphic>
          <a:graphicData uri="http://schemas.openxmlformats.org/drawingml/2006/table">
            <a:tbl>
              <a:tblPr firstRow="1" bandRow="1">
                <a:tableStyleId>{5940675A-B579-460E-94D1-54222C63F5DA}</a:tableStyleId>
              </a:tblPr>
              <a:tblGrid>
                <a:gridCol w="1487805"/>
                <a:gridCol w="1942465"/>
                <a:gridCol w="4604385"/>
                <a:gridCol w="1579880"/>
                <a:gridCol w="2498090"/>
              </a:tblGrid>
              <a:tr h="508000">
                <a:tc>
                  <a:txBody>
                    <a:bodyPr/>
                    <a:p>
                      <a:pPr indent="0" algn="ctr">
                        <a:lnSpc>
                          <a:spcPct val="120000"/>
                        </a:lnSpc>
                        <a:spcBef>
                          <a:spcPts val="0"/>
                        </a:spcBef>
                        <a:spcAft>
                          <a:spcPts val="0"/>
                        </a:spcAft>
                        <a:buNone/>
                      </a:pPr>
                      <a:r>
                        <a:rPr lang="en-US" sz="1600" b="1" spc="120">
                          <a:solidFill>
                            <a:srgbClr val="FFFFFF"/>
                          </a:solidFill>
                          <a:latin typeface="微软雅黑" panose="020B0503020204020204" charset="-122"/>
                          <a:ea typeface="微软雅黑" panose="020B0503020204020204" charset="-122"/>
                        </a:rPr>
                        <a:t>时间</a:t>
                      </a:r>
                      <a:endParaRPr lang="en-US" sz="1600" b="1" spc="120">
                        <a:solidFill>
                          <a:srgbClr val="FFFFFF"/>
                        </a:solidFill>
                        <a:latin typeface="微软雅黑" panose="020B0503020204020204" charset="-122"/>
                        <a:ea typeface="微软雅黑" panose="020B0503020204020204" charset="-122"/>
                      </a:endParaRPr>
                    </a:p>
                  </a:txBody>
                  <a:tcPr marL="177800" marR="177800" marT="107950" marB="107950" vert="horz" anchor="ctr">
                    <a:lnL>
                      <a:noFill/>
                    </a:lnL>
                    <a:lnR>
                      <a:noFill/>
                    </a:lnR>
                    <a:lnT>
                      <a:noFill/>
                    </a:lnT>
                    <a:lnB>
                      <a:noFill/>
                    </a:lnB>
                    <a:lnTlToBr>
                      <a:noFill/>
                    </a:lnTlToBr>
                    <a:lnBlToTr>
                      <a:noFill/>
                    </a:lnBlToTr>
                    <a:solidFill>
                      <a:srgbClr val="595959"/>
                    </a:solidFill>
                  </a:tcPr>
                </a:tc>
                <a:tc>
                  <a:txBody>
                    <a:bodyPr/>
                    <a:p>
                      <a:pPr indent="0" algn="ctr">
                        <a:lnSpc>
                          <a:spcPct val="120000"/>
                        </a:lnSpc>
                        <a:spcBef>
                          <a:spcPts val="0"/>
                        </a:spcBef>
                        <a:spcAft>
                          <a:spcPts val="0"/>
                        </a:spcAft>
                        <a:buNone/>
                      </a:pPr>
                      <a:r>
                        <a:rPr lang="en-US" sz="1600" b="1" spc="120">
                          <a:solidFill>
                            <a:srgbClr val="FFFFFF"/>
                          </a:solidFill>
                          <a:latin typeface="微软雅黑" panose="020B0503020204020204" charset="-122"/>
                          <a:ea typeface="微软雅黑" panose="020B0503020204020204" charset="-122"/>
                        </a:rPr>
                        <a:t>重要会议</a:t>
                      </a:r>
                      <a:endParaRPr lang="en-US" sz="1600" b="1" spc="120">
                        <a:solidFill>
                          <a:srgbClr val="FFFFFF"/>
                        </a:solidFill>
                        <a:latin typeface="微软雅黑" panose="020B0503020204020204" charset="-122"/>
                        <a:ea typeface="微软雅黑" panose="020B0503020204020204" charset="-122"/>
                      </a:endParaRPr>
                    </a:p>
                    <a:p>
                      <a:pPr indent="0" algn="ctr">
                        <a:lnSpc>
                          <a:spcPct val="120000"/>
                        </a:lnSpc>
                        <a:spcBef>
                          <a:spcPts val="0"/>
                        </a:spcBef>
                        <a:spcAft>
                          <a:spcPts val="0"/>
                        </a:spcAft>
                        <a:buNone/>
                      </a:pPr>
                      <a:r>
                        <a:rPr lang="en-US" sz="1600" b="1" spc="120">
                          <a:solidFill>
                            <a:srgbClr val="FFFFFF"/>
                          </a:solidFill>
                          <a:latin typeface="微软雅黑" panose="020B0503020204020204" charset="-122"/>
                          <a:ea typeface="微软雅黑" panose="020B0503020204020204" charset="-122"/>
                        </a:rPr>
                        <a:t>文件或行动</a:t>
                      </a:r>
                      <a:endParaRPr lang="en-US" sz="1600" b="1" spc="120">
                        <a:solidFill>
                          <a:srgbClr val="FFFFFF"/>
                        </a:solidFill>
                        <a:latin typeface="微软雅黑" panose="020B0503020204020204" charset="-122"/>
                        <a:ea typeface="微软雅黑" panose="020B0503020204020204" charset="-122"/>
                      </a:endParaRPr>
                    </a:p>
                  </a:txBody>
                  <a:tcPr marL="177800" marR="177800" marT="107950" marB="107950" vert="horz" anchor="ctr">
                    <a:lnL>
                      <a:noFill/>
                    </a:lnL>
                    <a:lnR>
                      <a:noFill/>
                    </a:lnR>
                    <a:lnT>
                      <a:noFill/>
                    </a:lnT>
                    <a:lnB>
                      <a:noFill/>
                    </a:lnB>
                    <a:lnTlToBr>
                      <a:noFill/>
                    </a:lnTlToBr>
                    <a:lnBlToTr>
                      <a:noFill/>
                    </a:lnBlToTr>
                    <a:solidFill>
                      <a:srgbClr val="54C888"/>
                    </a:solidFill>
                  </a:tcPr>
                </a:tc>
                <a:tc>
                  <a:txBody>
                    <a:bodyPr/>
                    <a:p>
                      <a:pPr indent="0" algn="ctr">
                        <a:lnSpc>
                          <a:spcPct val="120000"/>
                        </a:lnSpc>
                        <a:spcBef>
                          <a:spcPts val="0"/>
                        </a:spcBef>
                        <a:spcAft>
                          <a:spcPts val="0"/>
                        </a:spcAft>
                        <a:buNone/>
                      </a:pPr>
                      <a:r>
                        <a:rPr lang="en-US" sz="1600" b="1" spc="120">
                          <a:solidFill>
                            <a:srgbClr val="FFFFFF"/>
                          </a:solidFill>
                          <a:latin typeface="微软雅黑" panose="020B0503020204020204" charset="-122"/>
                          <a:ea typeface="微软雅黑" panose="020B0503020204020204" charset="-122"/>
                        </a:rPr>
                        <a:t>目的和内容</a:t>
                      </a:r>
                      <a:endParaRPr lang="en-US" sz="1600" b="1" spc="120">
                        <a:solidFill>
                          <a:srgbClr val="FFFFFF"/>
                        </a:solidFill>
                        <a:latin typeface="微软雅黑" panose="020B0503020204020204" charset="-122"/>
                        <a:ea typeface="微软雅黑" panose="020B0503020204020204" charset="-122"/>
                      </a:endParaRPr>
                    </a:p>
                  </a:txBody>
                  <a:tcPr marL="177800" marR="177800" marT="107950" marB="107950" vert="horz" anchor="ctr">
                    <a:lnL>
                      <a:noFill/>
                    </a:lnL>
                    <a:lnR>
                      <a:noFill/>
                    </a:lnR>
                    <a:lnT>
                      <a:noFill/>
                    </a:lnT>
                    <a:lnB>
                      <a:noFill/>
                    </a:lnB>
                    <a:lnTlToBr>
                      <a:noFill/>
                    </a:lnTlToBr>
                    <a:lnBlToTr>
                      <a:noFill/>
                    </a:lnBlToTr>
                    <a:solidFill>
                      <a:srgbClr val="42C2AA"/>
                    </a:solidFill>
                  </a:tcPr>
                </a:tc>
                <a:tc>
                  <a:txBody>
                    <a:bodyPr/>
                    <a:p>
                      <a:pPr indent="0" algn="ctr">
                        <a:lnSpc>
                          <a:spcPct val="120000"/>
                        </a:lnSpc>
                        <a:spcBef>
                          <a:spcPts val="0"/>
                        </a:spcBef>
                        <a:spcAft>
                          <a:spcPts val="0"/>
                        </a:spcAft>
                        <a:buNone/>
                      </a:pPr>
                      <a:r>
                        <a:rPr lang="en-US" sz="1600" b="1" spc="120">
                          <a:solidFill>
                            <a:srgbClr val="FFFFFF"/>
                          </a:solidFill>
                          <a:latin typeface="微软雅黑" panose="020B0503020204020204" charset="-122"/>
                          <a:ea typeface="微软雅黑" panose="020B0503020204020204" charset="-122"/>
                        </a:rPr>
                        <a:t>特点</a:t>
                      </a:r>
                      <a:endParaRPr lang="en-US" sz="1600" b="1" spc="120">
                        <a:solidFill>
                          <a:srgbClr val="FFFFFF"/>
                        </a:solidFill>
                        <a:latin typeface="微软雅黑" panose="020B0503020204020204" charset="-122"/>
                        <a:ea typeface="微软雅黑" panose="020B0503020204020204" charset="-122"/>
                      </a:endParaRPr>
                    </a:p>
                  </a:txBody>
                  <a:tcPr marL="177800" marR="177800" marT="107950" marB="107950" vert="horz" anchor="ctr">
                    <a:lnL>
                      <a:noFill/>
                    </a:lnL>
                    <a:lnR>
                      <a:noFill/>
                    </a:lnR>
                    <a:lnT>
                      <a:noFill/>
                    </a:lnT>
                    <a:lnB>
                      <a:noFill/>
                    </a:lnB>
                    <a:lnTlToBr>
                      <a:noFill/>
                    </a:lnTlToBr>
                    <a:lnBlToTr>
                      <a:noFill/>
                    </a:lnBlToTr>
                    <a:solidFill>
                      <a:srgbClr val="42AAC2"/>
                    </a:solidFill>
                  </a:tcPr>
                </a:tc>
                <a:tc>
                  <a:txBody>
                    <a:bodyPr/>
                    <a:p>
                      <a:pPr indent="0" algn="ctr">
                        <a:lnSpc>
                          <a:spcPct val="120000"/>
                        </a:lnSpc>
                        <a:spcBef>
                          <a:spcPts val="0"/>
                        </a:spcBef>
                        <a:spcAft>
                          <a:spcPts val="0"/>
                        </a:spcAft>
                        <a:buNone/>
                      </a:pPr>
                      <a:r>
                        <a:rPr lang="en-US" sz="1600" b="1" spc="120">
                          <a:solidFill>
                            <a:srgbClr val="FFFFFF"/>
                          </a:solidFill>
                          <a:latin typeface="微软雅黑" panose="020B0503020204020204" charset="-122"/>
                          <a:ea typeface="微软雅黑" panose="020B0503020204020204" charset="-122"/>
                        </a:rPr>
                        <a:t>收效与不足</a:t>
                      </a:r>
                      <a:endParaRPr lang="en-US" sz="1600" b="1" spc="120">
                        <a:solidFill>
                          <a:srgbClr val="FFFFFF"/>
                        </a:solidFill>
                        <a:latin typeface="微软雅黑" panose="020B0503020204020204" charset="-122"/>
                        <a:ea typeface="微软雅黑" panose="020B0503020204020204" charset="-122"/>
                      </a:endParaRPr>
                    </a:p>
                  </a:txBody>
                  <a:tcPr marL="177800" marR="177800" marT="107950" marB="107950" vert="horz" anchor="ctr">
                    <a:lnL>
                      <a:noFill/>
                    </a:lnL>
                    <a:lnR>
                      <a:noFill/>
                    </a:lnR>
                    <a:lnT>
                      <a:noFill/>
                    </a:lnT>
                    <a:lnB>
                      <a:noFill/>
                    </a:lnB>
                    <a:lnTlToBr>
                      <a:noFill/>
                    </a:lnTlToBr>
                    <a:lnBlToTr>
                      <a:noFill/>
                    </a:lnBlToTr>
                    <a:solidFill>
                      <a:srgbClr val="5898CC"/>
                    </a:solidFill>
                  </a:tcPr>
                </a:tc>
              </a:tr>
              <a:tr h="1751330">
                <a:tc>
                  <a:txBody>
                    <a:bodyPr/>
                    <a:p>
                      <a:pPr indent="0" algn="l">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cs typeface="微软雅黑" panose="020B0503020204020204" charset="-122"/>
                        </a:rPr>
                        <a:t>2002年11月</a:t>
                      </a:r>
                      <a:endParaRPr lang="en-US" sz="14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107950" marB="107950" vert="horz" anchor="ctr">
                    <a:lnL>
                      <a:noFill/>
                    </a:lnL>
                    <a:lnR w="12700">
                      <a:solidFill>
                        <a:srgbClr val="D9D9D9"/>
                      </a:solidFill>
                      <a:prstDash val="solid"/>
                    </a:lnR>
                    <a:lnT>
                      <a:noFill/>
                    </a:lnT>
                    <a:lnB w="6350">
                      <a:solidFill>
                        <a:srgbClr val="D9D9D9"/>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十六大</a:t>
                      </a:r>
                      <a:endParaRPr lang="en-US" sz="1400" b="0" spc="120">
                        <a:solidFill>
                          <a:srgbClr val="404040"/>
                        </a:solidFill>
                        <a:latin typeface="微软雅黑" panose="020B0503020204020204" charset="-122"/>
                        <a:ea typeface="微软雅黑" panose="020B0503020204020204" charset="-122"/>
                      </a:endParaRPr>
                    </a:p>
                  </a:txBody>
                  <a:tcPr marL="177800" marR="177800" marT="107950" marB="107950" vert="horz" anchor="ctr">
                    <a:lnL w="12700">
                      <a:solidFill>
                        <a:srgbClr val="D9D9D9"/>
                      </a:solidFill>
                      <a:prstDash val="solid"/>
                    </a:lnL>
                    <a:lnR w="6350">
                      <a:solidFill>
                        <a:srgbClr val="D9D9D9"/>
                      </a:solidFill>
                      <a:prstDash val="solid"/>
                    </a:lnR>
                    <a:lnT>
                      <a:noFill/>
                    </a:lnT>
                    <a:lnB w="6350">
                      <a:solidFill>
                        <a:srgbClr val="D9D9D9"/>
                      </a:solidFill>
                      <a:prstDash val="solid"/>
                    </a:lnB>
                    <a:lnTlToBr>
                      <a:noFill/>
                    </a:lnTlToBr>
                    <a:lnBlToTr>
                      <a:noFill/>
                    </a:lnBlToTr>
                    <a:solidFill>
                      <a:srgbClr val="FFFFFF"/>
                    </a:solidFill>
                  </a:tcPr>
                </a:tc>
                <a:tc>
                  <a:txBody>
                    <a:bodyPr/>
                    <a:p>
                      <a:pPr indent="0" algn="l">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cs typeface="微软雅黑" panose="020B0503020204020204" charset="-122"/>
                        </a:rPr>
                        <a:t>坚持国有的前提下，建立中央政府和地方政府分别代表国家行使出资人职责，同时“</a:t>
                      </a:r>
                      <a:r>
                        <a:rPr lang="en-US" sz="1400" b="1" spc="120">
                          <a:solidFill>
                            <a:schemeClr val="accent4"/>
                          </a:solidFill>
                          <a:latin typeface="微软雅黑" panose="020B0503020204020204" charset="-122"/>
                          <a:ea typeface="微软雅黑" panose="020B0503020204020204" charset="-122"/>
                          <a:cs typeface="微软雅黑" panose="020B0503020204020204" charset="-122"/>
                        </a:rPr>
                        <a:t>享有所有者权益，权利、义务和责任相统一，管资产和管人、管事相结合</a:t>
                      </a:r>
                      <a:r>
                        <a:rPr lang="en-US" sz="1400" b="0" spc="120">
                          <a:solidFill>
                            <a:srgbClr val="404040"/>
                          </a:solidFill>
                          <a:latin typeface="微软雅黑" panose="020B0503020204020204" charset="-122"/>
                          <a:ea typeface="微软雅黑" panose="020B0503020204020204" charset="-122"/>
                          <a:cs typeface="微软雅黑" panose="020B0503020204020204" charset="-122"/>
                        </a:rPr>
                        <a:t>”的国有资产管理体制。在此基础上，继续探索两权分离、政企分开的国有企业改革，完善现代企业制度和公司治理结构</a:t>
                      </a:r>
                      <a:endParaRPr lang="en-US" sz="14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107950" marB="107950" vert="horz" anchor="ctr">
                    <a:lnL w="6350">
                      <a:solidFill>
                        <a:srgbClr val="D9D9D9"/>
                      </a:solidFill>
                      <a:prstDash val="solid"/>
                    </a:lnL>
                    <a:lnR w="6350">
                      <a:solidFill>
                        <a:srgbClr val="D9D9D9"/>
                      </a:solidFill>
                      <a:prstDash val="solid"/>
                    </a:lnR>
                    <a:lnT>
                      <a:noFill/>
                    </a:lnT>
                    <a:lnB w="6350">
                      <a:solidFill>
                        <a:srgbClr val="D9D9D9"/>
                      </a:solidFill>
                      <a:prstDash val="solid"/>
                    </a:lnB>
                    <a:lnTlToBr>
                      <a:noFill/>
                    </a:lnTlToBr>
                    <a:lnBlToTr>
                      <a:noFill/>
                    </a:lnBlToTr>
                    <a:solidFill>
                      <a:srgbClr val="FFFFFF"/>
                    </a:solidFill>
                  </a:tcPr>
                </a:tc>
                <a:tc>
                  <a:txBody>
                    <a:bodyPr/>
                    <a:p>
                      <a:pPr indent="0" algn="l">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国有资产管理体制改革</a:t>
                      </a:r>
                      <a:endParaRPr lang="en-US" sz="1400" b="0" spc="120">
                        <a:solidFill>
                          <a:srgbClr val="404040"/>
                        </a:solidFill>
                        <a:latin typeface="微软雅黑" panose="020B0503020204020204" charset="-122"/>
                        <a:ea typeface="微软雅黑" panose="020B0503020204020204" charset="-122"/>
                      </a:endParaRPr>
                    </a:p>
                  </a:txBody>
                  <a:tcPr marL="177800" marR="177800" marT="107950" marB="107950" vert="horz" anchor="ctr">
                    <a:lnL w="6350">
                      <a:solidFill>
                        <a:srgbClr val="D9D9D9"/>
                      </a:solidFill>
                      <a:prstDash val="solid"/>
                    </a:lnL>
                    <a:lnR w="6350">
                      <a:solidFill>
                        <a:srgbClr val="D9D9D9"/>
                      </a:solidFill>
                      <a:prstDash val="solid"/>
                    </a:lnR>
                    <a:lnT>
                      <a:noFill/>
                    </a:lnT>
                    <a:lnB w="6350">
                      <a:solidFill>
                        <a:srgbClr val="D9D9D9"/>
                      </a:solidFill>
                      <a:prstDash val="solid"/>
                    </a:lnB>
                    <a:lnTlToBr>
                      <a:noFill/>
                    </a:lnTlToBr>
                    <a:lnBlToTr>
                      <a:noFill/>
                    </a:lnBlToTr>
                    <a:solidFill>
                      <a:srgbClr val="FFFFFF"/>
                    </a:solidFill>
                  </a:tcPr>
                </a:tc>
                <a:tc rowSpan="3">
                  <a:txBody>
                    <a:bodyPr/>
                    <a:p>
                      <a:pPr indent="0" algn="l">
                        <a:lnSpc>
                          <a:spcPct val="120000"/>
                        </a:lnSpc>
                        <a:spcBef>
                          <a:spcPts val="0"/>
                        </a:spcBef>
                        <a:spcAft>
                          <a:spcPts val="0"/>
                        </a:spcAft>
                        <a:buNone/>
                      </a:pPr>
                      <a:r>
                        <a:rPr lang="zh-CN" altLang="en-US" sz="1400" b="0" spc="120">
                          <a:solidFill>
                            <a:srgbClr val="404040"/>
                          </a:solidFill>
                          <a:latin typeface="微软雅黑" panose="020B0503020204020204" charset="-122"/>
                          <a:ea typeface="微软雅黑" panose="020B0503020204020204" charset="-122"/>
                          <a:cs typeface="微软雅黑" panose="020B0503020204020204" charset="-122"/>
                        </a:rPr>
                        <a:t>2003年5月，《企业国有资产监督管理暂行条例》出台。</a:t>
                      </a:r>
                      <a:endParaRPr lang="zh-CN" altLang="en-US" sz="1400" b="0" spc="12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endParaRPr lang="zh-CN" altLang="en-US" sz="1400" b="0" spc="12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altLang="en-US" sz="1400" b="0" spc="120">
                          <a:solidFill>
                            <a:srgbClr val="404040"/>
                          </a:solidFill>
                          <a:latin typeface="微软雅黑" panose="020B0503020204020204" charset="-122"/>
                          <a:ea typeface="微软雅黑" panose="020B0503020204020204" charset="-122"/>
                          <a:cs typeface="微软雅黑" panose="020B0503020204020204" charset="-122"/>
                        </a:rPr>
                        <a:t>这一时期的改革产生了明显的积极结果，即在国有企业数量继续下降的基础上，实现了企业发展质量的大幅提升。</a:t>
                      </a:r>
                      <a:endParaRPr lang="zh-CN" altLang="en-US" sz="14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107950" marB="107950" vert="horz" anchor="ctr">
                    <a:lnL w="6350">
                      <a:solidFill>
                        <a:srgbClr val="D9D9D9"/>
                      </a:solidFill>
                      <a:prstDash val="solid"/>
                    </a:lnL>
                    <a:lnR>
                      <a:noFill/>
                    </a:lnR>
                    <a:lnT>
                      <a:noFill/>
                    </a:lnT>
                    <a:lnB w="19050">
                      <a:solidFill>
                        <a:srgbClr val="595959"/>
                      </a:solidFill>
                      <a:prstDash val="solid"/>
                    </a:lnB>
                    <a:lnTlToBr>
                      <a:noFill/>
                    </a:lnTlToBr>
                    <a:lnBlToTr>
                      <a:noFill/>
                    </a:lnBlToTr>
                    <a:solidFill>
                      <a:srgbClr val="FFFFFF"/>
                    </a:solidFill>
                  </a:tcPr>
                </a:tc>
              </a:tr>
              <a:tr h="1239520">
                <a:tc>
                  <a:txBody>
                    <a:bodyPr/>
                    <a:p>
                      <a:pPr indent="0" algn="l">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cs typeface="微软雅黑" panose="020B0503020204020204" charset="-122"/>
                        </a:rPr>
                        <a:t>2003年10月</a:t>
                      </a:r>
                      <a:endParaRPr lang="en-US" sz="14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107950" marB="107950" vert="horz" anchor="ctr">
                    <a:lnL>
                      <a:noFill/>
                    </a:lnL>
                    <a:lnR w="12700">
                      <a:solidFill>
                        <a:srgbClr val="D9D9D9"/>
                      </a:solidFill>
                      <a:prstDash val="solid"/>
                    </a:lnR>
                    <a:lnT w="6350">
                      <a:solidFill>
                        <a:srgbClr val="D9D9D9"/>
                      </a:solidFill>
                      <a:prstDash val="solid"/>
                    </a:lnT>
                    <a:lnB w="6350">
                      <a:solidFill>
                        <a:srgbClr val="D9D9D9"/>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十六届三中全会</a:t>
                      </a:r>
                      <a:endParaRPr lang="en-US" sz="1400" b="0" spc="120">
                        <a:solidFill>
                          <a:srgbClr val="404040"/>
                        </a:solidFill>
                        <a:latin typeface="微软雅黑" panose="020B0503020204020204" charset="-122"/>
                        <a:ea typeface="微软雅黑" panose="020B0503020204020204" charset="-122"/>
                      </a:endParaRPr>
                    </a:p>
                  </a:txBody>
                  <a:tcPr marL="177800" marR="177800" marT="107950" marB="107950" vert="horz" anchor="ctr">
                    <a:lnL w="1270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lnTlToBr>
                      <a:noFill/>
                    </a:lnTlToBr>
                    <a:lnBlToTr>
                      <a:noFill/>
                    </a:lnBlToTr>
                    <a:solidFill>
                      <a:srgbClr val="FFFFFF"/>
                    </a:solidFill>
                  </a:tcPr>
                </a:tc>
                <a:tc>
                  <a:txBody>
                    <a:bodyPr/>
                    <a:p>
                      <a:pPr indent="0" algn="l">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cs typeface="微软雅黑" panose="020B0503020204020204" charset="-122"/>
                        </a:rPr>
                        <a:t>建立健全现代产权制度……建立归属清晰、权责明确、保护严格、流转顺畅的现代产权制度</a:t>
                      </a:r>
                      <a:endParaRPr lang="en-US" sz="14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107950" marB="107950" vert="horz" anchor="ctr">
                    <a:lnL w="635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lnTlToBr>
                      <a:noFill/>
                    </a:lnTlToBr>
                    <a:lnBlToTr>
                      <a:noFill/>
                    </a:lnBlToTr>
                    <a:solidFill>
                      <a:srgbClr val="FFFFFF"/>
                    </a:solidFill>
                  </a:tcPr>
                </a:tc>
                <a:tc>
                  <a:txBody>
                    <a:bodyPr/>
                    <a:p>
                      <a:pPr indent="0" algn="l">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将产权改革作为国有企业改革的方向。</a:t>
                      </a:r>
                      <a:endParaRPr lang="en-US" sz="1400" b="0" spc="120">
                        <a:solidFill>
                          <a:srgbClr val="404040"/>
                        </a:solidFill>
                        <a:latin typeface="微软雅黑" panose="020B0503020204020204" charset="-122"/>
                        <a:ea typeface="微软雅黑" panose="020B0503020204020204" charset="-122"/>
                      </a:endParaRPr>
                    </a:p>
                  </a:txBody>
                  <a:tcPr marL="177800" marR="177800" marT="107950" marB="107950" vert="horz" anchor="ctr">
                    <a:lnL w="635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lnTlToBr>
                      <a:noFill/>
                    </a:lnTlToBr>
                    <a:lnBlToTr>
                      <a:noFill/>
                    </a:lnBlToTr>
                    <a:solidFill>
                      <a:srgbClr val="FFFFFF"/>
                    </a:solidFill>
                  </a:tcPr>
                </a:tc>
                <a:tc vMerge="1">
                  <a:tcPr marL="107950" marR="107950" marT="63500" marB="63500" vert="horz" anchor="ctr">
                    <a:lnL w="6350">
                      <a:solidFill>
                        <a:srgbClr val="D9D9D9"/>
                      </a:solidFill>
                      <a:prstDash val="solid"/>
                    </a:lnL>
                    <a:lnR>
                      <a:noFill/>
                    </a:lnR>
                    <a:lnT>
                      <a:noFill/>
                    </a:lnT>
                    <a:lnB>
                      <a:noFill/>
                    </a:lnB>
                    <a:lnTlToBr>
                      <a:noFill/>
                    </a:lnTlToBr>
                    <a:lnBlToTr>
                      <a:noFill/>
                    </a:lnBlToTr>
                    <a:solidFill>
                      <a:srgbClr val="F2F2F2"/>
                    </a:solidFill>
                  </a:tcPr>
                </a:tc>
              </a:tr>
              <a:tr h="1751330">
                <a:tc>
                  <a:txBody>
                    <a:bodyPr/>
                    <a:p>
                      <a:pPr indent="0" algn="l">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cs typeface="微软雅黑" panose="020B0503020204020204" charset="-122"/>
                        </a:rPr>
                        <a:t>2007年10月</a:t>
                      </a:r>
                      <a:endParaRPr lang="en-US" sz="14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107950" marB="107950" vert="horz" anchor="ctr">
                    <a:lnL>
                      <a:noFill/>
                    </a:lnL>
                    <a:lnR w="12700">
                      <a:solidFill>
                        <a:srgbClr val="D9D9D9"/>
                      </a:solidFill>
                      <a:prstDash val="solid"/>
                    </a:lnR>
                    <a:lnT w="6350">
                      <a:solidFill>
                        <a:srgbClr val="D9D9D9"/>
                      </a:solidFill>
                      <a:prstDash val="solid"/>
                    </a:lnT>
                    <a:lnB w="19050">
                      <a:solidFill>
                        <a:srgbClr val="595959"/>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十七大</a:t>
                      </a:r>
                      <a:endParaRPr lang="en-US" sz="1400" b="0" spc="120">
                        <a:solidFill>
                          <a:srgbClr val="404040"/>
                        </a:solidFill>
                        <a:latin typeface="微软雅黑" panose="020B0503020204020204" charset="-122"/>
                        <a:ea typeface="微软雅黑" panose="020B0503020204020204" charset="-122"/>
                      </a:endParaRPr>
                    </a:p>
                  </a:txBody>
                  <a:tcPr marL="177800" marR="177800" marT="107950" marB="107950" vert="horz" anchor="ctr">
                    <a:lnL w="12700">
                      <a:solidFill>
                        <a:srgbClr val="D9D9D9"/>
                      </a:solidFill>
                      <a:prstDash val="solid"/>
                    </a:lnL>
                    <a:lnR w="6350">
                      <a:solidFill>
                        <a:srgbClr val="D9D9D9"/>
                      </a:solidFill>
                      <a:prstDash val="solid"/>
                    </a:lnR>
                    <a:lnT w="6350">
                      <a:solidFill>
                        <a:srgbClr val="D9D9D9"/>
                      </a:solidFill>
                      <a:prstDash val="solid"/>
                    </a:lnT>
                    <a:lnB w="19050">
                      <a:solidFill>
                        <a:srgbClr val="595959"/>
                      </a:solidFill>
                      <a:prstDash val="solid"/>
                    </a:lnB>
                    <a:lnTlToBr>
                      <a:noFill/>
                    </a:lnTlToBr>
                    <a:lnBlToTr>
                      <a:noFill/>
                    </a:lnBlToTr>
                    <a:solidFill>
                      <a:srgbClr val="FFFFFF"/>
                    </a:solidFill>
                  </a:tcPr>
                </a:tc>
                <a:tc>
                  <a:txBody>
                    <a:bodyPr/>
                    <a:p>
                      <a:pPr indent="0" algn="l">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cs typeface="微软雅黑" panose="020B0503020204020204" charset="-122"/>
                        </a:rPr>
                        <a:t>深化国有企业公司制股份制改革，健全现代企业制度，优化国有经济布局和结构，增强国有经济活力、控制力、影响力”，同时在公有制为主体的前提下，促进多种所有制共同发展，“形成各种所有制经济平等竞争、相互促进新格局。”</a:t>
                      </a:r>
                      <a:endParaRPr lang="en-US" sz="14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107950" marB="107950" vert="horz" anchor="ctr">
                    <a:lnL w="6350">
                      <a:solidFill>
                        <a:srgbClr val="D9D9D9"/>
                      </a:solidFill>
                      <a:prstDash val="solid"/>
                    </a:lnL>
                    <a:lnR w="6350">
                      <a:solidFill>
                        <a:srgbClr val="D9D9D9"/>
                      </a:solidFill>
                      <a:prstDash val="solid"/>
                    </a:lnR>
                    <a:lnT w="6350">
                      <a:solidFill>
                        <a:srgbClr val="D9D9D9"/>
                      </a:solidFill>
                      <a:prstDash val="solid"/>
                    </a:lnT>
                    <a:lnB w="19050">
                      <a:solidFill>
                        <a:srgbClr val="595959"/>
                      </a:solidFill>
                      <a:prstDash val="solid"/>
                    </a:lnB>
                    <a:lnTlToBr>
                      <a:noFill/>
                    </a:lnTlToBr>
                    <a:lnBlToTr>
                      <a:noFill/>
                    </a:lnBlToTr>
                    <a:solidFill>
                      <a:srgbClr val="FFFFFF"/>
                    </a:solidFill>
                  </a:tcPr>
                </a:tc>
                <a:tc>
                  <a:txBody>
                    <a:bodyPr/>
                    <a:p>
                      <a:pPr indent="0" algn="l">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国有企业继续实行股份制改革，建立现代企业制度，优化布局结构</a:t>
                      </a:r>
                      <a:endParaRPr lang="en-US" sz="1400" b="0" spc="120">
                        <a:solidFill>
                          <a:srgbClr val="404040"/>
                        </a:solidFill>
                        <a:latin typeface="微软雅黑" panose="020B0503020204020204" charset="-122"/>
                        <a:ea typeface="微软雅黑" panose="020B0503020204020204" charset="-122"/>
                      </a:endParaRPr>
                    </a:p>
                  </a:txBody>
                  <a:tcPr marL="177800" marR="177800" marT="107950" marB="107950" vert="horz" anchor="ctr">
                    <a:lnL w="6350">
                      <a:solidFill>
                        <a:srgbClr val="D9D9D9"/>
                      </a:solidFill>
                      <a:prstDash val="solid"/>
                    </a:lnL>
                    <a:lnR w="6350">
                      <a:solidFill>
                        <a:srgbClr val="D9D9D9"/>
                      </a:solidFill>
                      <a:prstDash val="solid"/>
                    </a:lnR>
                    <a:lnT w="6350">
                      <a:solidFill>
                        <a:srgbClr val="D9D9D9"/>
                      </a:solidFill>
                      <a:prstDash val="solid"/>
                    </a:lnT>
                    <a:lnB w="19050">
                      <a:solidFill>
                        <a:srgbClr val="595959"/>
                      </a:solidFill>
                      <a:prstDash val="solid"/>
                    </a:lnB>
                    <a:lnTlToBr>
                      <a:noFill/>
                    </a:lnTlToBr>
                    <a:lnBlToTr>
                      <a:noFill/>
                    </a:lnBlToTr>
                    <a:solidFill>
                      <a:srgbClr val="FFFFFF"/>
                    </a:solidFill>
                  </a:tcPr>
                </a:tc>
                <a:tc vMerge="1">
                  <a:tcPr marL="107950" marR="107950" marT="63500" marB="63500" vert="horz" anchor="ctr">
                    <a:lnL w="6350">
                      <a:solidFill>
                        <a:srgbClr val="D9D9D9"/>
                      </a:solidFill>
                      <a:prstDash val="solid"/>
                    </a:lnL>
                    <a:lnR>
                      <a:noFill/>
                    </a:lnR>
                    <a:lnT>
                      <a:noFill/>
                    </a:lnT>
                    <a:lnB w="19050">
                      <a:solidFill>
                        <a:srgbClr val="595959"/>
                      </a:solidFill>
                      <a:prstDash val="solid"/>
                    </a:lnB>
                    <a:lnTlToBr>
                      <a:noFill/>
                    </a:lnTlToBr>
                    <a:lnBlToTr>
                      <a:noFill/>
                    </a:lnBlToTr>
                    <a:solidFill>
                      <a:srgbClr val="FFFFFF"/>
                    </a:solidFill>
                  </a:tcPr>
                </a:tc>
              </a:tr>
            </a:tbl>
          </a:graphicData>
        </a:graphic>
      </p:graphicFrame>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2"/>
    </p:custDataLst>
  </p:cSld>
  <p:clrMapOvr>
    <a:masterClrMapping/>
  </p:clrMapOvr>
  <p:transition spd="med">
    <p:split orient="vert"/>
  </p:transition>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200189_5*m_h_a*1_1_1"/>
  <p:tag name="KSO_WM_TEMPLATE_CATEGORY" val="diagram"/>
  <p:tag name="KSO_WM_TEMPLATE_INDEX" val="20200189"/>
  <p:tag name="KSO_WM_UNIT_LAYERLEVEL" val="1_1_1"/>
  <p:tag name="KSO_WM_TAG_VERSION" val="1.0"/>
  <p:tag name="KSO_WM_BEAUTIFY_FLAG" val="#wm#"/>
  <p:tag name="KSO_WM_UNIT_TEXT_FILL_FORE_SCHEMECOLOR_INDEX" val="14"/>
  <p:tag name="KSO_WM_UNIT_TEXT_FILL_TYPE" val="1"/>
</p:tagLst>
</file>

<file path=ppt/tags/tag101.xml><?xml version="1.0" encoding="utf-8"?>
<p:tagLst xmlns:p="http://schemas.openxmlformats.org/presentationml/2006/main">
  <p:tag name="KSO_WM_UNIT_SUBTYPE" val="a"/>
  <p:tag name="KSO_WM_UNIT_PRESET_TEXT" val="单击此处添加文本具体内容"/>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00189_5*m_h_f*1_1_1"/>
  <p:tag name="KSO_WM_TEMPLATE_CATEGORY" val="diagram"/>
  <p:tag name="KSO_WM_TEMPLATE_INDEX" val="20200189"/>
  <p:tag name="KSO_WM_UNIT_LAYERLEVEL" val="1_1_1"/>
  <p:tag name="KSO_WM_TAG_VERSION" val="1.0"/>
  <p:tag name="KSO_WM_BEAUTIFY_FLAG" val="#wm#"/>
  <p:tag name="KSO_WM_UNIT_TEXT_FILL_FORE_SCHEMECOLOR_INDEX" val="14"/>
  <p:tag name="KSO_WM_UNIT_TEXT_FILL_TYPE" val="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5"/>
  <p:tag name="KSO_WM_UNIT_ID" val="diagram20200189_5*m_h_i*1_5_5"/>
  <p:tag name="KSO_WM_TEMPLATE_CATEGORY" val="diagram"/>
  <p:tag name="KSO_WM_TEMPLATE_INDEX" val="20200189"/>
  <p:tag name="KSO_WM_UNIT_LAYERLEVEL" val="1_1_1"/>
  <p:tag name="KSO_WM_TAG_VERSION" val="1.0"/>
  <p:tag name="KSO_WM_BEAUTIFY_FLAG" val="#wm#"/>
  <p:tag name="KSO_WM_UNIT_FILL_FORE_SCHEMECOLOR_INDEX" val="9"/>
  <p:tag name="KSO_WM_UNIT_FILL_TYPE" val="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6"/>
  <p:tag name="KSO_WM_UNIT_ID" val="diagram20200189_5*m_h_i*1_5_6"/>
  <p:tag name="KSO_WM_TEMPLATE_CATEGORY" val="diagram"/>
  <p:tag name="KSO_WM_TEMPLATE_INDEX" val="20200189"/>
  <p:tag name="KSO_WM_UNIT_LAYERLEVEL" val="1_1_1"/>
  <p:tag name="KSO_WM_TAG_VERSION" val="1.0"/>
  <p:tag name="KSO_WM_BEAUTIFY_FLAG" val="#wm#"/>
  <p:tag name="KSO_WM_UNIT_FILL_FORE_SCHEMECOLOR_INDEX" val="9"/>
  <p:tag name="KSO_WM_UNIT_FILL_TYPE" val="1"/>
  <p:tag name="KSO_WM_UNIT_TEXT_FILL_FORE_SCHEMECOLOR_INDEX" val="14"/>
  <p:tag name="KSO_WM_UNIT_TEXT_FILL_TYPE" val="1"/>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5"/>
  <p:tag name="KSO_WM_UNIT_ID" val="diagram20200189_5*m_h_i*1_4_5"/>
  <p:tag name="KSO_WM_TEMPLATE_CATEGORY" val="diagram"/>
  <p:tag name="KSO_WM_TEMPLATE_INDEX" val="20200189"/>
  <p:tag name="KSO_WM_UNIT_LAYERLEVEL" val="1_1_1"/>
  <p:tag name="KSO_WM_TAG_VERSION" val="1.0"/>
  <p:tag name="KSO_WM_BEAUTIFY_FLAG" val="#wm#"/>
  <p:tag name="KSO_WM_UNIT_FILL_FORE_SCHEMECOLOR_INDEX" val="8"/>
  <p:tag name="KSO_WM_UNIT_FILL_TYPE" val="1"/>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6"/>
  <p:tag name="KSO_WM_UNIT_ID" val="diagram20200189_5*m_h_i*1_4_6"/>
  <p:tag name="KSO_WM_TEMPLATE_CATEGORY" val="diagram"/>
  <p:tag name="KSO_WM_TEMPLATE_INDEX" val="20200189"/>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5"/>
  <p:tag name="KSO_WM_UNIT_ID" val="diagram20200189_5*m_h_i*1_3_5"/>
  <p:tag name="KSO_WM_TEMPLATE_CATEGORY" val="diagram"/>
  <p:tag name="KSO_WM_TEMPLATE_INDEX" val="20200189"/>
  <p:tag name="KSO_WM_UNIT_LAYERLEVEL" val="1_1_1"/>
  <p:tag name="KSO_WM_TAG_VERSION" val="1.0"/>
  <p:tag name="KSO_WM_BEAUTIFY_FLAG" val="#wm#"/>
  <p:tag name="KSO_WM_UNIT_FILL_FORE_SCHEMECOLOR_INDEX" val="7"/>
  <p:tag name="KSO_WM_UNIT_FILL_TYPE" val="1"/>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6"/>
  <p:tag name="KSO_WM_UNIT_ID" val="diagram20200189_5*m_h_i*1_3_6"/>
  <p:tag name="KSO_WM_TEMPLATE_CATEGORY" val="diagram"/>
  <p:tag name="KSO_WM_TEMPLATE_INDEX" val="20200189"/>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5"/>
  <p:tag name="KSO_WM_UNIT_ID" val="diagram20200189_5*m_h_i*1_2_5"/>
  <p:tag name="KSO_WM_TEMPLATE_CATEGORY" val="diagram"/>
  <p:tag name="KSO_WM_TEMPLATE_INDEX" val="20200189"/>
  <p:tag name="KSO_WM_UNIT_LAYERLEVEL" val="1_1_1"/>
  <p:tag name="KSO_WM_TAG_VERSION" val="1.0"/>
  <p:tag name="KSO_WM_BEAUTIFY_FLAG" val="#wm#"/>
  <p:tag name="KSO_WM_UNIT_FILL_FORE_SCHEMECOLOR_INDEX" val="6"/>
  <p:tag name="KSO_WM_UNIT_FILL_TYPE" val="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6"/>
  <p:tag name="KSO_WM_UNIT_ID" val="diagram20200189_5*m_h_i*1_2_6"/>
  <p:tag name="KSO_WM_TEMPLATE_CATEGORY" val="diagram"/>
  <p:tag name="KSO_WM_TEMPLATE_INDEX" val="20200189"/>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6"/>
  <p:tag name="KSO_WM_UNIT_ID" val="diagram20200189_5*m_h_i*1_1_6"/>
  <p:tag name="KSO_WM_TEMPLATE_CATEGORY" val="diagram"/>
  <p:tag name="KSO_WM_TEMPLATE_INDEX" val="20200189"/>
  <p:tag name="KSO_WM_UNIT_LAYERLEVEL" val="1_1_1"/>
  <p:tag name="KSO_WM_TAG_VERSION" val="1.0"/>
  <p:tag name="KSO_WM_BEAUTIFY_FLAG" val="#wm#"/>
  <p:tag name="KSO_WM_UNIT_FILL_FORE_SCHEMECOLOR_INDEX" val="5"/>
  <p:tag name="KSO_WM_UNIT_FILL_TYPE" val="1"/>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7"/>
  <p:tag name="KSO_WM_UNIT_ID" val="diagram20200189_5*m_h_i*1_1_7"/>
  <p:tag name="KSO_WM_TEMPLATE_CATEGORY" val="diagram"/>
  <p:tag name="KSO_WM_TEMPLATE_INDEX" val="20200189"/>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112.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200189_5*m_h_a*1_2_1"/>
  <p:tag name="KSO_WM_TEMPLATE_CATEGORY" val="diagram"/>
  <p:tag name="KSO_WM_TEMPLATE_INDEX" val="20200189"/>
  <p:tag name="KSO_WM_UNIT_LAYERLEVEL" val="1_1_1"/>
  <p:tag name="KSO_WM_TAG_VERSION" val="1.0"/>
  <p:tag name="KSO_WM_BEAUTIFY_FLAG" val="#wm#"/>
  <p:tag name="KSO_WM_UNIT_TEXT_FILL_FORE_SCHEMECOLOR_INDEX" val="14"/>
  <p:tag name="KSO_WM_UNIT_TEXT_FILL_TYPE" val="1"/>
</p:tagLst>
</file>

<file path=ppt/tags/tag113.xml><?xml version="1.0" encoding="utf-8"?>
<p:tagLst xmlns:p="http://schemas.openxmlformats.org/presentationml/2006/main">
  <p:tag name="KSO_WM_UNIT_SUBTYPE" val="a"/>
  <p:tag name="KSO_WM_UNIT_PRESET_TEXT" val="单击此处添加文本具体内容"/>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00189_5*m_h_f*1_2_1"/>
  <p:tag name="KSO_WM_TEMPLATE_CATEGORY" val="diagram"/>
  <p:tag name="KSO_WM_TEMPLATE_INDEX" val="20200189"/>
  <p:tag name="KSO_WM_UNIT_LAYERLEVEL" val="1_1_1"/>
  <p:tag name="KSO_WM_TAG_VERSION" val="1.0"/>
  <p:tag name="KSO_WM_BEAUTIFY_FLAG" val="#wm#"/>
  <p:tag name="KSO_WM_UNIT_TEXT_FILL_FORE_SCHEMECOLOR_INDEX" val="14"/>
  <p:tag name="KSO_WM_UNIT_TEXT_FILL_TYPE" val="1"/>
</p:tagLst>
</file>

<file path=ppt/tags/tag114.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200189_5*m_h_a*1_3_1"/>
  <p:tag name="KSO_WM_TEMPLATE_CATEGORY" val="diagram"/>
  <p:tag name="KSO_WM_TEMPLATE_INDEX" val="20200189"/>
  <p:tag name="KSO_WM_UNIT_LAYERLEVEL" val="1_1_1"/>
  <p:tag name="KSO_WM_TAG_VERSION" val="1.0"/>
  <p:tag name="KSO_WM_BEAUTIFY_FLAG" val="#wm#"/>
  <p:tag name="KSO_WM_UNIT_TEXT_FILL_FORE_SCHEMECOLOR_INDEX" val="14"/>
  <p:tag name="KSO_WM_UNIT_TEXT_FILL_TYPE" val="1"/>
</p:tagLst>
</file>

<file path=ppt/tags/tag115.xml><?xml version="1.0" encoding="utf-8"?>
<p:tagLst xmlns:p="http://schemas.openxmlformats.org/presentationml/2006/main">
  <p:tag name="KSO_WM_UNIT_SUBTYPE" val="a"/>
  <p:tag name="KSO_WM_UNIT_PRESET_TEXT" val="单击此处添加文本具体内容"/>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00189_5*m_h_f*1_3_1"/>
  <p:tag name="KSO_WM_TEMPLATE_CATEGORY" val="diagram"/>
  <p:tag name="KSO_WM_TEMPLATE_INDEX" val="20200189"/>
  <p:tag name="KSO_WM_UNIT_LAYERLEVEL" val="1_1_1"/>
  <p:tag name="KSO_WM_TAG_VERSION" val="1.0"/>
  <p:tag name="KSO_WM_BEAUTIFY_FLAG" val="#wm#"/>
  <p:tag name="KSO_WM_UNIT_TEXT_FILL_FORE_SCHEMECOLOR_INDEX" val="14"/>
  <p:tag name="KSO_WM_UNIT_TEXT_FILL_TYPE" val="1"/>
</p:tagLst>
</file>

<file path=ppt/tags/tag116.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m1-1"/>
  <p:tag name="KSO_WM_UNIT_TYPE" val="m_h_a"/>
  <p:tag name="KSO_WM_UNIT_INDEX" val="1_4_1"/>
  <p:tag name="KSO_WM_UNIT_ID" val="diagram20200189_5*m_h_a*1_4_1"/>
  <p:tag name="KSO_WM_TEMPLATE_CATEGORY" val="diagram"/>
  <p:tag name="KSO_WM_TEMPLATE_INDEX" val="20200189"/>
  <p:tag name="KSO_WM_UNIT_LAYERLEVEL" val="1_1_1"/>
  <p:tag name="KSO_WM_TAG_VERSION" val="1.0"/>
  <p:tag name="KSO_WM_BEAUTIFY_FLAG" val="#wm#"/>
  <p:tag name="KSO_WM_UNIT_TEXT_FILL_FORE_SCHEMECOLOR_INDEX" val="14"/>
  <p:tag name="KSO_WM_UNIT_TEXT_FILL_TYPE" val="1"/>
</p:tagLst>
</file>

<file path=ppt/tags/tag117.xml><?xml version="1.0" encoding="utf-8"?>
<p:tagLst xmlns:p="http://schemas.openxmlformats.org/presentationml/2006/main">
  <p:tag name="KSO_WM_UNIT_SUBTYPE" val="a"/>
  <p:tag name="KSO_WM_UNIT_PRESET_TEXT" val="单击此处添加文本具体内容"/>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20200189_5*m_h_f*1_4_1"/>
  <p:tag name="KSO_WM_TEMPLATE_CATEGORY" val="diagram"/>
  <p:tag name="KSO_WM_TEMPLATE_INDEX" val="20200189"/>
  <p:tag name="KSO_WM_UNIT_LAYERLEVEL" val="1_1_1"/>
  <p:tag name="KSO_WM_TAG_VERSION" val="1.0"/>
  <p:tag name="KSO_WM_BEAUTIFY_FLAG" val="#wm#"/>
  <p:tag name="KSO_WM_UNIT_TEXT_FILL_FORE_SCHEMECOLOR_INDEX" val="14"/>
  <p:tag name="KSO_WM_UNIT_TEXT_FILL_TYPE" val="1"/>
</p:tagLst>
</file>

<file path=ppt/tags/tag118.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m1-1"/>
  <p:tag name="KSO_WM_UNIT_TYPE" val="m_h_a"/>
  <p:tag name="KSO_WM_UNIT_INDEX" val="1_5_1"/>
  <p:tag name="KSO_WM_UNIT_ID" val="diagram20200189_5*m_h_a*1_5_1"/>
  <p:tag name="KSO_WM_TEMPLATE_CATEGORY" val="diagram"/>
  <p:tag name="KSO_WM_TEMPLATE_INDEX" val="20200189"/>
  <p:tag name="KSO_WM_UNIT_LAYERLEVEL" val="1_1_1"/>
  <p:tag name="KSO_WM_TAG_VERSION" val="1.0"/>
  <p:tag name="KSO_WM_BEAUTIFY_FLAG" val="#wm#"/>
  <p:tag name="KSO_WM_UNIT_TEXT_FILL_FORE_SCHEMECOLOR_INDEX" val="14"/>
  <p:tag name="KSO_WM_UNIT_TEXT_FILL_TYPE" val="1"/>
</p:tagLst>
</file>

<file path=ppt/tags/tag119.xml><?xml version="1.0" encoding="utf-8"?>
<p:tagLst xmlns:p="http://schemas.openxmlformats.org/presentationml/2006/main">
  <p:tag name="KSO_WM_UNIT_SUBTYPE" val="a"/>
  <p:tag name="KSO_WM_UNIT_PRESET_TEXT" val="单击此处添加文本具体内容"/>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TYPE" val="m_h_f"/>
  <p:tag name="KSO_WM_UNIT_INDEX" val="1_5_1"/>
  <p:tag name="KSO_WM_UNIT_ID" val="diagram20200189_5*m_h_f*1_5_1"/>
  <p:tag name="KSO_WM_TEMPLATE_CATEGORY" val="diagram"/>
  <p:tag name="KSO_WM_TEMPLATE_INDEX" val="20200189"/>
  <p:tag name="KSO_WM_UNIT_LAYERLEVEL" val="1_1_1"/>
  <p:tag name="KSO_WM_TAG_VERSION" val="1.0"/>
  <p:tag name="KSO_WM_BEAUTIFY_FLAG" val="#wm#"/>
  <p:tag name="KSO_WM_UNIT_TEXT_FILL_FORE_SCHEMECOLOR_INDEX" val="14"/>
  <p:tag name="KSO_WM_UNIT_TEXT_FILL_TYPE"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m1-1"/>
  <p:tag name="KSO_WM_UNIT_TYPE" val="m_h_a"/>
  <p:tag name="KSO_WM_UNIT_INDEX" val="1_6_1"/>
  <p:tag name="KSO_WM_UNIT_ID" val="diagram20200189_5*m_h_a*1_6_1"/>
  <p:tag name="KSO_WM_TEMPLATE_CATEGORY" val="diagram"/>
  <p:tag name="KSO_WM_TEMPLATE_INDEX" val="20200189"/>
  <p:tag name="KSO_WM_UNIT_LAYERLEVEL" val="1_1_1"/>
  <p:tag name="KSO_WM_TAG_VERSION" val="1.0"/>
  <p:tag name="KSO_WM_BEAUTIFY_FLAG" val="#wm#"/>
  <p:tag name="KSO_WM_UNIT_TEXT_FILL_FORE_SCHEMECOLOR_INDEX" val="14"/>
  <p:tag name="KSO_WM_UNIT_TEXT_FILL_TYPE" val="1"/>
</p:tagLst>
</file>

<file path=ppt/tags/tag121.xml><?xml version="1.0" encoding="utf-8"?>
<p:tagLst xmlns:p="http://schemas.openxmlformats.org/presentationml/2006/main">
  <p:tag name="KSO_WM_UNIT_SUBTYPE" val="a"/>
  <p:tag name="KSO_WM_UNIT_PRESET_TEXT" val="单击此处添加文本具体内容"/>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TYPE" val="m_h_f"/>
  <p:tag name="KSO_WM_UNIT_INDEX" val="1_6_1"/>
  <p:tag name="KSO_WM_UNIT_ID" val="diagram20200189_5*m_h_f*1_6_1"/>
  <p:tag name="KSO_WM_TEMPLATE_CATEGORY" val="diagram"/>
  <p:tag name="KSO_WM_TEMPLATE_INDEX" val="20200189"/>
  <p:tag name="KSO_WM_UNIT_LAYERLEVEL" val="1_1_1"/>
  <p:tag name="KSO_WM_TAG_VERSION" val="1.0"/>
  <p:tag name="KSO_WM_BEAUTIFY_FLAG" val="#wm#"/>
  <p:tag name="KSO_WM_UNIT_TEXT_FILL_FORE_SCHEMECOLOR_INDEX" val="14"/>
  <p:tag name="KSO_WM_UNIT_TEXT_FILL_TYPE" val="1"/>
</p:tagLst>
</file>

<file path=ppt/tags/tag122.xml><?xml version="1.0" encoding="utf-8"?>
<p:tagLst xmlns:p="http://schemas.openxmlformats.org/presentationml/2006/main">
  <p:tag name="KSO_WM_BEAUTIFY_FLAG" val="#wm#"/>
  <p:tag name="KSO_WM_TEMPLATE_CATEGORY" val="custom"/>
  <p:tag name="KSO_WM_TEMPLATE_INDEX" val="20187308"/>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160108_4*m_i*1_1"/>
  <p:tag name="KSO_WM_TEMPLATE_CATEGORY" val="diagram"/>
  <p:tag name="KSO_WM_TEMPLATE_INDEX" val="160108"/>
  <p:tag name="KSO_WM_UNIT_LAYERLEVEL" val="1_1"/>
  <p:tag name="KSO_WM_TAG_VERSION" val="1.0"/>
  <p:tag name="KSO_WM_BEAUTIFY_FLAG" val="#wm#"/>
  <p:tag name="KSO_WM_UNIT_LINE_FORE_SCHEMECOLOR_INDEX" val="14"/>
  <p:tag name="KSO_WM_UNIT_LINE_FILL_TYPE" val="2"/>
  <p:tag name="KSO_WM_UNIT_TEXT_FILL_FORE_SCHEMECOLOR_INDEX" val="2"/>
  <p:tag name="KSO_WM_UNIT_TEXT_FILL_TYPE" val="1"/>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160108_4*m_h_i*1_1_2"/>
  <p:tag name="KSO_WM_TEMPLATE_CATEGORY" val="diagram"/>
  <p:tag name="KSO_WM_TEMPLATE_INDEX" val="16010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160108_4*m_h_i*1_1_1"/>
  <p:tag name="KSO_WM_TEMPLATE_CATEGORY" val="diagram"/>
  <p:tag name="KSO_WM_TEMPLATE_INDEX" val="160108"/>
  <p:tag name="KSO_WM_UNIT_LAYERLEVEL" val="1_1_1"/>
  <p:tag name="KSO_WM_TAG_VERSION" val="1.0"/>
  <p:tag name="KSO_WM_BEAUTIFY_FLAG" val="#wm#"/>
  <p:tag name="KSO_WM_UNIT_FILL_FORE_SCHEMECOLOR_INDEX" val="5"/>
  <p:tag name="KSO_WM_UNIT_FILL_TYPE" val="1"/>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160108_4*m_h_i*1_2_2"/>
  <p:tag name="KSO_WM_TEMPLATE_CATEGORY" val="diagram"/>
  <p:tag name="KSO_WM_TEMPLATE_INDEX" val="16010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160108_4*m_h_i*1_2_1"/>
  <p:tag name="KSO_WM_TEMPLATE_CATEGORY" val="diagram"/>
  <p:tag name="KSO_WM_TEMPLATE_INDEX" val="160108"/>
  <p:tag name="KSO_WM_UNIT_LAYERLEVEL" val="1_1_1"/>
  <p:tag name="KSO_WM_TAG_VERSION" val="1.0"/>
  <p:tag name="KSO_WM_BEAUTIFY_FLAG" val="#wm#"/>
  <p:tag name="KSO_WM_UNIT_FILL_FORE_SCHEMECOLOR_INDEX" val="6"/>
  <p:tag name="KSO_WM_UNIT_FILL_TYPE" val="1"/>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160108_4*m_h_i*1_3_2"/>
  <p:tag name="KSO_WM_TEMPLATE_CATEGORY" val="diagram"/>
  <p:tag name="KSO_WM_TEMPLATE_INDEX" val="16010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160108_4*m_h_i*1_3_3"/>
  <p:tag name="KSO_WM_TEMPLATE_CATEGORY" val="diagram"/>
  <p:tag name="KSO_WM_TEMPLATE_INDEX" val="160108"/>
  <p:tag name="KSO_WM_UNIT_LAYERLEVEL" val="1_1_1"/>
  <p:tag name="KSO_WM_TAG_VERSION" val="1.0"/>
  <p:tag name="KSO_WM_BEAUTIFY_FLAG" val="#wm#"/>
  <p:tag name="KSO_WM_UNIT_FILL_FORE_SCHEMECOLOR_INDEX" val="7"/>
  <p:tag name="KSO_WM_UNIT_FILL_TYPE"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160108_4*m_h_i*1_4_2"/>
  <p:tag name="KSO_WM_TEMPLATE_CATEGORY" val="diagram"/>
  <p:tag name="KSO_WM_TEMPLATE_INDEX" val="16010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160108_4*m_h_i*1_4_1"/>
  <p:tag name="KSO_WM_TEMPLATE_CATEGORY" val="diagram"/>
  <p:tag name="KSO_WM_TEMPLATE_INDEX" val="160108"/>
  <p:tag name="KSO_WM_UNIT_LAYERLEVEL" val="1_1_1"/>
  <p:tag name="KSO_WM_TAG_VERSION" val="1.0"/>
  <p:tag name="KSO_WM_BEAUTIFY_FLAG" val="#wm#"/>
  <p:tag name="KSO_WM_UNIT_FILL_FORE_SCHEMECOLOR_INDEX" val="8"/>
  <p:tag name="KSO_WM_UNIT_FILL_TYPE" val="1"/>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2"/>
  <p:tag name="KSO_WM_UNIT_ID" val="diagram160108_4*m_h_i*1_5_2"/>
  <p:tag name="KSO_WM_TEMPLATE_CATEGORY" val="diagram"/>
  <p:tag name="KSO_WM_TEMPLATE_INDEX" val="16010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1"/>
  <p:tag name="KSO_WM_UNIT_ID" val="diagram160108_4*m_h_i*1_5_1"/>
  <p:tag name="KSO_WM_TEMPLATE_CATEGORY" val="diagram"/>
  <p:tag name="KSO_WM_TEMPLATE_INDEX" val="160108"/>
  <p:tag name="KSO_WM_UNIT_LAYERLEVEL" val="1_1_1"/>
  <p:tag name="KSO_WM_TAG_VERSION" val="1.0"/>
  <p:tag name="KSO_WM_BEAUTIFY_FLAG" val="#wm#"/>
  <p:tag name="KSO_WM_UNIT_FILL_FORE_SCHEMECOLOR_INDEX" val="9"/>
  <p:tag name="KSO_WM_UNIT_FILL_TYPE" val="1"/>
</p:tagLst>
</file>

<file path=ppt/tags/tag134.xml><?xml version="1.0" encoding="utf-8"?>
<p:tagLst xmlns:p="http://schemas.openxmlformats.org/presentationml/2006/main">
  <p:tag name="KSO_WM_UNIT_ISCONTENTSTITLE" val="0"/>
  <p:tag name="KSO_WM_UNIT_NOCLEAR" val="0"/>
  <p:tag name="KSO_WM_UNIT_BIND_DECORATION_IDS" val="diagram160108_4*m_i*1_2;diagram160108_4*m_i*1_3"/>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160108_4*m_h_i*1_1_3"/>
  <p:tag name="KSO_WM_TEMPLATE_CATEGORY" val="diagram"/>
  <p:tag name="KSO_WM_TEMPLATE_INDEX" val="160108"/>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135.xml><?xml version="1.0" encoding="utf-8"?>
<p:tagLst xmlns:p="http://schemas.openxmlformats.org/presentationml/2006/main">
  <p:tag name="KSO_WM_UNIT_SUBTYPE" val="a"/>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160108_4*m_h_f*1_1_1"/>
  <p:tag name="KSO_WM_TEMPLATE_CATEGORY" val="diagram"/>
  <p:tag name="KSO_WM_TEMPLATE_INDEX" val="160108"/>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Lst>
</file>

<file path=ppt/tags/tag136.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160108_4*m_h_a*1_1_1"/>
  <p:tag name="KSO_WM_TEMPLATE_CATEGORY" val="diagram"/>
  <p:tag name="KSO_WM_TEMPLATE_INDEX" val="160108"/>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137.xml><?xml version="1.0" encoding="utf-8"?>
<p:tagLst xmlns:p="http://schemas.openxmlformats.org/presentationml/2006/main">
  <p:tag name="KSO_WM_UNIT_ISCONTENTSTITLE" val="0"/>
  <p:tag name="KSO_WM_UNIT_NOCLEAR" val="0"/>
  <p:tag name="KSO_WM_UNIT_BIND_DECORATION_IDS" val="diagram160108_4*m_i*1_6;diagram160108_4*m_i*1_7"/>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160108_4*m_h_i*1_3_1"/>
  <p:tag name="KSO_WM_TEMPLATE_CATEGORY" val="diagram"/>
  <p:tag name="KSO_WM_TEMPLATE_INDEX" val="160108"/>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138.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160108_4*m_h_a*1_3_1"/>
  <p:tag name="KSO_WM_TEMPLATE_CATEGORY" val="diagram"/>
  <p:tag name="KSO_WM_TEMPLATE_INDEX" val="160108"/>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139.xml><?xml version="1.0" encoding="utf-8"?>
<p:tagLst xmlns:p="http://schemas.openxmlformats.org/presentationml/2006/main">
  <p:tag name="KSO_WM_UNIT_SUBTYPE" val="a"/>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160108_4*m_h_f*1_3_1"/>
  <p:tag name="KSO_WM_TEMPLATE_CATEGORY" val="diagram"/>
  <p:tag name="KSO_WM_TEMPLATE_INDEX" val="160108"/>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m1-1"/>
  <p:tag name="KSO_WM_UNIT_TYPE" val="m_h_a"/>
  <p:tag name="KSO_WM_UNIT_INDEX" val="1_5_1"/>
  <p:tag name="KSO_WM_UNIT_ID" val="diagram160108_4*m_h_a*1_5_1"/>
  <p:tag name="KSO_WM_TEMPLATE_CATEGORY" val="diagram"/>
  <p:tag name="KSO_WM_TEMPLATE_INDEX" val="160108"/>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141.xml><?xml version="1.0" encoding="utf-8"?>
<p:tagLst xmlns:p="http://schemas.openxmlformats.org/presentationml/2006/main">
  <p:tag name="KSO_WM_UNIT_SUBTYPE" val="a"/>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f"/>
  <p:tag name="KSO_WM_UNIT_INDEX" val="1_5_1"/>
  <p:tag name="KSO_WM_UNIT_ID" val="diagram160108_4*m_h_f*1_5_1"/>
  <p:tag name="KSO_WM_TEMPLATE_CATEGORY" val="diagram"/>
  <p:tag name="KSO_WM_TEMPLATE_INDEX" val="160108"/>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Lst>
</file>

<file path=ppt/tags/tag142.xml><?xml version="1.0" encoding="utf-8"?>
<p:tagLst xmlns:p="http://schemas.openxmlformats.org/presentationml/2006/main">
  <p:tag name="KSO_WM_UNIT_ISCONTENTSTITLE" val="0"/>
  <p:tag name="KSO_WM_UNIT_NOCLEAR" val="0"/>
  <p:tag name="KSO_WM_UNIT_BIND_DECORATION_IDS" val="diagram160108_4*m_i*1_4;diagram160108_4*m_i*1_5"/>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160108_4*m_h_i*1_2_3"/>
  <p:tag name="KSO_WM_TEMPLATE_CATEGORY" val="diagram"/>
  <p:tag name="KSO_WM_TEMPLATE_INDEX" val="160108"/>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143.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160108_4*m_h_a*1_2_1"/>
  <p:tag name="KSO_WM_TEMPLATE_CATEGORY" val="diagram"/>
  <p:tag name="KSO_WM_TEMPLATE_INDEX" val="160108"/>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144.xml><?xml version="1.0" encoding="utf-8"?>
<p:tagLst xmlns:p="http://schemas.openxmlformats.org/presentationml/2006/main">
  <p:tag name="KSO_WM_UNIT_SUBTYPE" val="a"/>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160108_4*m_h_f*1_2_1"/>
  <p:tag name="KSO_WM_TEMPLATE_CATEGORY" val="diagram"/>
  <p:tag name="KSO_WM_TEMPLATE_INDEX" val="160108"/>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Lst>
</file>

<file path=ppt/tags/tag145.xml><?xml version="1.0" encoding="utf-8"?>
<p:tagLst xmlns:p="http://schemas.openxmlformats.org/presentationml/2006/main">
  <p:tag name="KSO_WM_UNIT_ISCONTENTSTITLE" val="0"/>
  <p:tag name="KSO_WM_UNIT_NOCLEAR" val="0"/>
  <p:tag name="KSO_WM_UNIT_BIND_DECORATION_IDS" val="diagram160108_4*m_i*1_8;diagram160108_4*m_i*1_9"/>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160108_4*m_h_i*1_4_3"/>
  <p:tag name="KSO_WM_TEMPLATE_CATEGORY" val="diagram"/>
  <p:tag name="KSO_WM_TEMPLATE_INDEX" val="160108"/>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146.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m1-1"/>
  <p:tag name="KSO_WM_UNIT_TYPE" val="m_h_a"/>
  <p:tag name="KSO_WM_UNIT_INDEX" val="1_4_1"/>
  <p:tag name="KSO_WM_UNIT_ID" val="diagram160108_4*m_h_a*1_4_1"/>
  <p:tag name="KSO_WM_TEMPLATE_CATEGORY" val="diagram"/>
  <p:tag name="KSO_WM_TEMPLATE_INDEX" val="160108"/>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147.xml><?xml version="1.0" encoding="utf-8"?>
<p:tagLst xmlns:p="http://schemas.openxmlformats.org/presentationml/2006/main">
  <p:tag name="KSO_WM_UNIT_SUBTYPE" val="a"/>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160108_4*m_h_f*1_4_1"/>
  <p:tag name="KSO_WM_TEMPLATE_CATEGORY" val="diagram"/>
  <p:tag name="KSO_WM_TEMPLATE_INDEX" val="160108"/>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Lst>
</file>

<file path=ppt/tags/tag148.xml><?xml version="1.0" encoding="utf-8"?>
<p:tagLst xmlns:p="http://schemas.openxmlformats.org/presentationml/2006/main">
  <p:tag name="KSO_WM_BEAUTIFY_FLAG" val="#wm#"/>
  <p:tag name="KSO_WM_TEMPLATE_CATEGORY" val="custom"/>
  <p:tag name="KSO_WM_TEMPLATE_INDEX" val="20187308"/>
</p:tagLst>
</file>

<file path=ppt/tags/tag149.xml><?xml version="1.0" encoding="utf-8"?>
<p:tagLst xmlns:p="http://schemas.openxmlformats.org/presentationml/2006/main">
  <p:tag name="KSO_WM_UNIT_TABLE_BEAUTIFY" val="smartTable{7a296bfb-a631-451a-bb3f-9346b43e53db}"/>
  <p:tag name="TABLE_RECT" val="17*90.175*926*359.65"/>
  <p:tag name="TABLE_EMPHASIZE_COLOR" val="5556360"/>
  <p:tag name="TABLE_ONEKEY_SKIN_IDX" val="0"/>
  <p:tag name="TABLE_SKINIDX" val="3"/>
  <p:tag name="TABLE_COLORIDX" val="e"/>
  <p:tag name="TABLE_COLOR_RGB" val="0x000000*0xFFFFFF*0x212121*0xFFFFFF*0x54C888*0x42C2AA*0x42AAC2*0x5898CC*0x7B7BB3*0x8371BB"/>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wm#"/>
  <p:tag name="KSO_WM_TEMPLATE_CATEGORY" val="custom"/>
  <p:tag name="KSO_WM_TEMPLATE_INDEX" val="20187308"/>
</p:tagLst>
</file>

<file path=ppt/tags/tag151.xml><?xml version="1.0" encoding="utf-8"?>
<p:tagLst xmlns:p="http://schemas.openxmlformats.org/presentationml/2006/main">
  <p:tag name="KSO_WM_UNIT_TABLE_BEAUTIFY" val="smartTable{7a296bfb-a631-451a-bb3f-9346b43e53db}"/>
  <p:tag name="TABLE_RECT" val="17*90.175*926*359.65"/>
  <p:tag name="TABLE_EMPHASIZE_COLOR" val="5556360"/>
  <p:tag name="TABLE_ONEKEY_SKIN_IDX" val="0"/>
  <p:tag name="TABLE_SKINIDX" val="3"/>
  <p:tag name="TABLE_COLORIDX" val="e"/>
  <p:tag name="TABLE_COLOR_RGB" val="0x000000*0xFFFFFF*0x212121*0xFFFFFF*0x54C888*0x42C2AA*0x42AAC2*0x5898CC*0x7B7BB3*0x8371BB"/>
</p:tagLst>
</file>

<file path=ppt/tags/tag152.xml><?xml version="1.0" encoding="utf-8"?>
<p:tagLst xmlns:p="http://schemas.openxmlformats.org/presentationml/2006/main">
  <p:tag name="KSO_WM_BEAUTIFY_FLAG" val="#wm#"/>
  <p:tag name="KSO_WM_TEMPLATE_CATEGORY" val="custom"/>
  <p:tag name="KSO_WM_TEMPLATE_INDEX" val="20187308"/>
</p:tagLst>
</file>

<file path=ppt/tags/tag153.xml><?xml version="1.0" encoding="utf-8"?>
<p:tagLst xmlns:p="http://schemas.openxmlformats.org/presentationml/2006/main">
  <p:tag name="KSO_WM_UNIT_TABLE_BEAUTIFY" val="smartTable{7a296bfb-a631-451a-bb3f-9346b43e53db}"/>
  <p:tag name="TABLE_RECT" val="17*90.175*926*359.65"/>
  <p:tag name="TABLE_EMPHASIZE_COLOR" val="5556360"/>
  <p:tag name="TABLE_ONEKEY_SKIN_IDX" val="0"/>
  <p:tag name="TABLE_SKINIDX" val="3"/>
  <p:tag name="TABLE_COLORIDX" val="e"/>
  <p:tag name="TABLE_COLOR_RGB" val="0x000000*0xFFFFFF*0x212121*0xFFFFFF*0x54C888*0x42C2AA*0x42AAC2*0x5898CC*0x7B7BB3*0x8371BB"/>
</p:tagLst>
</file>

<file path=ppt/tags/tag154.xml><?xml version="1.0" encoding="utf-8"?>
<p:tagLst xmlns:p="http://schemas.openxmlformats.org/presentationml/2006/main">
  <p:tag name="KSO_WM_BEAUTIFY_FLAG" val="#wm#"/>
  <p:tag name="KSO_WM_TEMPLATE_CATEGORY" val="custom"/>
  <p:tag name="KSO_WM_TEMPLATE_INDEX" val="20187308"/>
</p:tagLst>
</file>

<file path=ppt/tags/tag155.xml><?xml version="1.0" encoding="utf-8"?>
<p:tagLst xmlns:p="http://schemas.openxmlformats.org/presentationml/2006/main">
  <p:tag name="KSO_WM_UNIT_TABLE_BEAUTIFY" val="smartTable{7a296bfb-a631-451a-bb3f-9346b43e53db}"/>
  <p:tag name="TABLE_RECT" val="17*93.1384*926*413.4"/>
  <p:tag name="TABLE_EMPHASIZE_COLOR" val="5556360"/>
  <p:tag name="TABLE_ONEKEY_SKIN_IDX" val="0"/>
  <p:tag name="TABLE_SKINIDX" val="3"/>
  <p:tag name="TABLE_COLORIDX" val="e"/>
  <p:tag name="TABLE_COLOR_RGB" val="0x000000*0xFFFFFF*0x212121*0xFFFFFF*0x54C888*0x42C2AA*0x42AAC2*0x5898CC*0x7B7BB3*0x8371BB"/>
</p:tagLst>
</file>

<file path=ppt/tags/tag156.xml><?xml version="1.0" encoding="utf-8"?>
<p:tagLst xmlns:p="http://schemas.openxmlformats.org/presentationml/2006/main">
  <p:tag name="KSO_WM_BEAUTIFY_FLAG" val="#wm#"/>
  <p:tag name="KSO_WM_TEMPLATE_CATEGORY" val="custom"/>
  <p:tag name="KSO_WM_TEMPLATE_INDEX" val="20187308"/>
</p:tagLst>
</file>

<file path=ppt/tags/tag157.xml><?xml version="1.0" encoding="utf-8"?>
<p:tagLst xmlns:p="http://schemas.openxmlformats.org/presentationml/2006/main">
  <p:tag name="KSO_WM_UNIT_TABLE_BEAUTIFY" val="smartTable{7a296bfb-a631-451a-bb3f-9346b43e53db}"/>
  <p:tag name="TABLE_RECT" val="17*93.1384*926*413.4"/>
  <p:tag name="TABLE_EMPHASIZE_COLOR" val="5556360"/>
  <p:tag name="TABLE_ONEKEY_SKIN_IDX" val="0"/>
  <p:tag name="TABLE_SKINIDX" val="3"/>
  <p:tag name="TABLE_COLORIDX" val="e"/>
  <p:tag name="TABLE_COLOR_RGB" val="0x000000*0xFFFFFF*0x212121*0xFFFFFF*0x54C888*0x42C2AA*0x42AAC2*0x5898CC*0x7B7BB3*0x8371BB"/>
</p:tagLst>
</file>

<file path=ppt/tags/tag158.xml><?xml version="1.0" encoding="utf-8"?>
<p:tagLst xmlns:p="http://schemas.openxmlformats.org/presentationml/2006/main">
  <p:tag name="KSO_WM_BEAUTIFY_FLAG" val="#wm#"/>
  <p:tag name="KSO_WM_TEMPLATE_CATEGORY" val="custom"/>
  <p:tag name="KSO_WM_TEMPLATE_INDEX" val="20187308"/>
</p:tagLst>
</file>

<file path=ppt/tags/tag159.xml><?xml version="1.0" encoding="utf-8"?>
<p:tagLst xmlns:p="http://schemas.openxmlformats.org/presentationml/2006/main">
  <p:tag name="KSO_WM_UNIT_TABLE_BEAUTIFY" val="smartTable{7a296bfb-a631-451a-bb3f-9346b43e53db}"/>
  <p:tag name="TABLE_RECT" val="17*93.1384*926*413.4"/>
  <p:tag name="TABLE_EMPHASIZE_COLOR" val="5556360"/>
  <p:tag name="TABLE_ONEKEY_SKIN_IDX" val="0"/>
  <p:tag name="TABLE_SKINIDX" val="3"/>
  <p:tag name="TABLE_COLORIDX" val="e"/>
  <p:tag name="TABLE_COLOR_RGB" val="0x000000*0xFFFFFF*0x212121*0xFFFFFF*0x54C888*0x42C2AA*0x42AAC2*0x5898CC*0x7B7BB3*0x8371BB"/>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0.xml><?xml version="1.0" encoding="utf-8"?>
<p:tagLst xmlns:p="http://schemas.openxmlformats.org/presentationml/2006/main">
  <p:tag name="KSO_WM_BEAUTIFY_FLAG" val="#wm#"/>
  <p:tag name="KSO_WM_TEMPLATE_CATEGORY" val="custom"/>
  <p:tag name="KSO_WM_TEMPLATE_INDEX" val="20187308"/>
</p:tagLst>
</file>

<file path=ppt/tags/tag161.xml><?xml version="1.0" encoding="utf-8"?>
<p:tagLst xmlns:p="http://schemas.openxmlformats.org/presentationml/2006/main">
  <p:tag name="KSO_WM_UNIT_TABLE_BEAUTIFY" val="smartTable{7a296bfb-a631-451a-bb3f-9346b43e53db}"/>
  <p:tag name="TABLE_RECT" val="17*93.1384*926*413.4"/>
  <p:tag name="TABLE_EMPHASIZE_COLOR" val="5556360"/>
  <p:tag name="TABLE_ONEKEY_SKIN_IDX" val="0"/>
  <p:tag name="TABLE_SKINIDX" val="3"/>
  <p:tag name="TABLE_COLORIDX" val="e"/>
  <p:tag name="TABLE_COLOR_RGB" val="0x000000*0xFFFFFF*0x212121*0xFFFFFF*0x54C888*0x42C2AA*0x42AAC2*0x5898CC*0x7B7BB3*0x8371BB"/>
</p:tagLst>
</file>

<file path=ppt/tags/tag162.xml><?xml version="1.0" encoding="utf-8"?>
<p:tagLst xmlns:p="http://schemas.openxmlformats.org/presentationml/2006/main">
  <p:tag name="KSO_WM_BEAUTIFY_FLAG" val="#wm#"/>
  <p:tag name="KSO_WM_TEMPLATE_CATEGORY" val="custom"/>
  <p:tag name="KSO_WM_TEMPLATE_INDEX" val="20187308"/>
</p:tagLst>
</file>

<file path=ppt/tags/tag163.xml><?xml version="1.0" encoding="utf-8"?>
<p:tagLst xmlns:p="http://schemas.openxmlformats.org/presentationml/2006/main">
  <p:tag name="KSO_WM_TAG_VERSION" val="1.0"/>
  <p:tag name="KSO_WM_BEAUTIFY_FLAG" val="#wm#"/>
  <p:tag name="KSO_WM_UNIT_TYPE" val="i"/>
  <p:tag name="KSO_WM_UNIT_ID" val="diagram20169752_2*i*0"/>
  <p:tag name="KSO_WM_TEMPLATE_CATEGORY" val="diagram"/>
  <p:tag name="KSO_WM_TEMPLATE_INDEX" val="20169752"/>
  <p:tag name="KSO_WM_UNIT_INDEX" val="0"/>
</p:tagLst>
</file>

<file path=ppt/tags/tag164.xml><?xml version="1.0" encoding="utf-8"?>
<p:tagLst xmlns:p="http://schemas.openxmlformats.org/presentationml/2006/main">
  <p:tag name="KSO_WM_TAG_VERSION" val="1.0"/>
  <p:tag name="KSO_WM_BEAUTIFY_FLAG" val="#wm#"/>
  <p:tag name="KSO_WM_TEMPLATE_CATEGORY" val="diagram"/>
  <p:tag name="KSO_WM_TEMPLATE_INDEX" val="20169752"/>
  <p:tag name="KSO_WM_UNIT_TYPE" val="q_h_i"/>
  <p:tag name="KSO_WM_UNIT_INDEX" val="1_1_1"/>
  <p:tag name="KSO_WM_UNIT_ID" val="diagram20169752_2*q_h_i*1_1_1"/>
  <p:tag name="KSO_WM_UNIT_LAYERLEVEL" val="1_1_1"/>
  <p:tag name="KSO_WM_DIAGRAM_GROUP_CODE" val="q1-1"/>
  <p:tag name="KSO_WM_UNIT_FILL_FORE_SCHEMECOLOR_INDEX" val="8"/>
  <p:tag name="KSO_WM_UNIT_FILL_TYPE" val="1"/>
  <p:tag name="KSO_WM_UNIT_LINE_FORE_SCHEMECOLOR_INDEX" val="14"/>
  <p:tag name="KSO_WM_UNIT_LINE_FILL_TYPE" val="2"/>
  <p:tag name="KSO_WM_UNIT_TEXT_FILL_FORE_SCHEMECOLOR_INDEX" val="2"/>
  <p:tag name="KSO_WM_UNIT_TEXT_FILL_TYPE" val="1"/>
</p:tagLst>
</file>

<file path=ppt/tags/tag165.xml><?xml version="1.0" encoding="utf-8"?>
<p:tagLst xmlns:p="http://schemas.openxmlformats.org/presentationml/2006/main">
  <p:tag name="KSO_WM_TAG_VERSION" val="1.0"/>
  <p:tag name="KSO_WM_BEAUTIFY_FLAG" val="#wm#"/>
  <p:tag name="KSO_WM_TEMPLATE_CATEGORY" val="diagram"/>
  <p:tag name="KSO_WM_TEMPLATE_INDEX" val="20169752"/>
  <p:tag name="KSO_WM_UNIT_TYPE" val="q_h_i"/>
  <p:tag name="KSO_WM_UNIT_INDEX" val="1_2_1"/>
  <p:tag name="KSO_WM_UNIT_ID" val="diagram20169752_2*q_h_i*1_2_1"/>
  <p:tag name="KSO_WM_UNIT_LAYERLEVEL" val="1_1_1"/>
  <p:tag name="KSO_WM_DIAGRAM_GROUP_CODE" val="q1-1"/>
  <p:tag name="KSO_WM_UNIT_FILL_FORE_SCHEMECOLOR_INDEX" val="6"/>
  <p:tag name="KSO_WM_UNIT_FILL_TYPE" val="1"/>
  <p:tag name="KSO_WM_UNIT_LINE_FORE_SCHEMECOLOR_INDEX" val="14"/>
  <p:tag name="KSO_WM_UNIT_LINE_FILL_TYPE" val="2"/>
  <p:tag name="KSO_WM_UNIT_TEXT_FILL_FORE_SCHEMECOLOR_INDEX" val="2"/>
  <p:tag name="KSO_WM_UNIT_TEXT_FILL_TYPE" val="1"/>
</p:tagLst>
</file>

<file path=ppt/tags/tag166.xml><?xml version="1.0" encoding="utf-8"?>
<p:tagLst xmlns:p="http://schemas.openxmlformats.org/presentationml/2006/main">
  <p:tag name="KSO_WM_TAG_VERSION" val="1.0"/>
  <p:tag name="KSO_WM_BEAUTIFY_FLAG" val="#wm#"/>
  <p:tag name="KSO_WM_TEMPLATE_CATEGORY" val="diagram"/>
  <p:tag name="KSO_WM_TEMPLATE_INDEX" val="20169752"/>
  <p:tag name="KSO_WM_UNIT_TYPE" val="q_h_i"/>
  <p:tag name="KSO_WM_UNIT_INDEX" val="1_3_1"/>
  <p:tag name="KSO_WM_UNIT_ID" val="diagram20169752_2*q_h_i*1_3_1"/>
  <p:tag name="KSO_WM_UNIT_LAYERLEVEL" val="1_1_1"/>
  <p:tag name="KSO_WM_DIAGRAM_GROUP_CODE" val="q1-1"/>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167.xml><?xml version="1.0" encoding="utf-8"?>
<p:tagLst xmlns:p="http://schemas.openxmlformats.org/presentationml/2006/main">
  <p:tag name="KSO_WM_TAG_VERSION" val="1.0"/>
  <p:tag name="KSO_WM_BEAUTIFY_FLAG" val="#wm#"/>
  <p:tag name="KSO_WM_TEMPLATE_CATEGORY" val="diagram"/>
  <p:tag name="KSO_WM_TEMPLATE_INDEX" val="20169752"/>
  <p:tag name="KSO_WM_UNIT_TYPE" val="q_h_i"/>
  <p:tag name="KSO_WM_UNIT_INDEX" val="1_4_1"/>
  <p:tag name="KSO_WM_UNIT_ID" val="diagram20169752_2*q_h_i*1_4_1"/>
  <p:tag name="KSO_WM_UNIT_LAYERLEVEL" val="1_1_1"/>
  <p:tag name="KSO_WM_DIAGRAM_GROUP_CODE" val="q1-1"/>
  <p:tag name="KSO_WM_UNIT_FILL_FORE_SCHEMECOLOR_INDEX" val="7"/>
  <p:tag name="KSO_WM_UNIT_FILL_TYPE" val="1"/>
  <p:tag name="KSO_WM_UNIT_LINE_FORE_SCHEMECOLOR_INDEX" val="14"/>
  <p:tag name="KSO_WM_UNIT_LINE_FILL_TYPE" val="2"/>
  <p:tag name="KSO_WM_UNIT_TEXT_FILL_FORE_SCHEMECOLOR_INDEX" val="2"/>
  <p:tag name="KSO_WM_UNIT_TEXT_FILL_TYPE" val="1"/>
</p:tagLst>
</file>

<file path=ppt/tags/tag168.xml><?xml version="1.0" encoding="utf-8"?>
<p:tagLst xmlns:p="http://schemas.openxmlformats.org/presentationml/2006/main">
  <p:tag name="KSO_WM_TAG_VERSION" val="1.0"/>
  <p:tag name="KSO_WM_BEAUTIFY_FLAG" val="#wm#"/>
  <p:tag name="KSO_WM_TEMPLATE_CATEGORY" val="diagram"/>
  <p:tag name="KSO_WM_TEMPLATE_INDEX" val="20169752"/>
  <p:tag name="KSO_WM_UNIT_TYPE" val="q_h_f"/>
  <p:tag name="KSO_WM_UNIT_INDEX" val="1_4_1"/>
  <p:tag name="KSO_WM_UNIT_LAYERLEVEL" val="1_1_1"/>
  <p:tag name="KSO_WM_UNIT_VALUE" val="30"/>
  <p:tag name="KSO_WM_UNIT_HIGHLIGHT" val="0"/>
  <p:tag name="KSO_WM_UNIT_COMPATIBLE" val="0"/>
  <p:tag name="KSO_WM_UNIT_CLEAR" val="0"/>
  <p:tag name="KSO_WM_UNIT_PRESET_TEXT_INDEX" val="4"/>
  <p:tag name="KSO_WM_UNIT_PRESET_TEXT_LEN" val="57"/>
  <p:tag name="KSO_WM_DIAGRAM_GROUP_CODE" val="q1-1"/>
  <p:tag name="KSO_WM_UNIT_ID" val="diagram20169752_2*q_h_f*1_4_1"/>
  <p:tag name="KSO_WM_UNIT_TEXT_FILL_FORE_SCHEMECOLOR_INDEX" val="13"/>
  <p:tag name="KSO_WM_UNIT_TEXT_FILL_TYPE" val="1"/>
</p:tagLst>
</file>

<file path=ppt/tags/tag169.xml><?xml version="1.0" encoding="utf-8"?>
<p:tagLst xmlns:p="http://schemas.openxmlformats.org/presentationml/2006/main">
  <p:tag name="KSO_WM_TAG_VERSION" val="1.0"/>
  <p:tag name="KSO_WM_BEAUTIFY_FLAG" val="#wm#"/>
  <p:tag name="KSO_WM_TEMPLATE_CATEGORY" val="diagram"/>
  <p:tag name="KSO_WM_TEMPLATE_INDEX" val="20169752"/>
  <p:tag name="KSO_WM_UNIT_TYPE" val="q_h_f"/>
  <p:tag name="KSO_WM_UNIT_INDEX" val="1_3_1"/>
  <p:tag name="KSO_WM_UNIT_LAYERLEVEL" val="1_1_1"/>
  <p:tag name="KSO_WM_UNIT_VALUE" val="30"/>
  <p:tag name="KSO_WM_UNIT_HIGHLIGHT" val="0"/>
  <p:tag name="KSO_WM_UNIT_COMPATIBLE" val="0"/>
  <p:tag name="KSO_WM_UNIT_CLEAR" val="0"/>
  <p:tag name="KSO_WM_UNIT_PRESET_TEXT_INDEX" val="4"/>
  <p:tag name="KSO_WM_UNIT_PRESET_TEXT_LEN" val="57"/>
  <p:tag name="KSO_WM_DIAGRAM_GROUP_CODE" val="q1-1"/>
  <p:tag name="KSO_WM_UNIT_ID" val="diagram20169752_2*q_h_f*1_3_1"/>
  <p:tag name="KSO_WM_UNIT_TEXT_FILL_FORE_SCHEMECOLOR_INDEX" val="13"/>
  <p:tag name="KSO_WM_UNIT_TEXT_FILL_TYPE"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p="http://schemas.openxmlformats.org/presentationml/2006/main">
  <p:tag name="KSO_WM_TAG_VERSION" val="1.0"/>
  <p:tag name="KSO_WM_BEAUTIFY_FLAG" val="#wm#"/>
  <p:tag name="KSO_WM_TEMPLATE_CATEGORY" val="diagram"/>
  <p:tag name="KSO_WM_TEMPLATE_INDEX" val="20169752"/>
  <p:tag name="KSO_WM_UNIT_TYPE" val="q_h_f"/>
  <p:tag name="KSO_WM_UNIT_INDEX" val="1_1_1"/>
  <p:tag name="KSO_WM_UNIT_LAYERLEVEL" val="1_1_1"/>
  <p:tag name="KSO_WM_UNIT_VALUE" val="30"/>
  <p:tag name="KSO_WM_UNIT_HIGHLIGHT" val="0"/>
  <p:tag name="KSO_WM_UNIT_COMPATIBLE" val="0"/>
  <p:tag name="KSO_WM_UNIT_CLEAR" val="0"/>
  <p:tag name="KSO_WM_UNIT_PRESET_TEXT_INDEX" val="4"/>
  <p:tag name="KSO_WM_UNIT_PRESET_TEXT_LEN" val="57"/>
  <p:tag name="KSO_WM_DIAGRAM_GROUP_CODE" val="q1-1"/>
  <p:tag name="KSO_WM_UNIT_ID" val="diagram20169752_2*q_h_f*1_1_1"/>
  <p:tag name="KSO_WM_UNIT_TEXT_FILL_FORE_SCHEMECOLOR_INDEX" val="13"/>
  <p:tag name="KSO_WM_UNIT_TEXT_FILL_TYPE" val="1"/>
</p:tagLst>
</file>

<file path=ppt/tags/tag171.xml><?xml version="1.0" encoding="utf-8"?>
<p:tagLst xmlns:p="http://schemas.openxmlformats.org/presentationml/2006/main">
  <p:tag name="KSO_WM_TAG_VERSION" val="1.0"/>
  <p:tag name="KSO_WM_BEAUTIFY_FLAG" val="#wm#"/>
  <p:tag name="KSO_WM_TEMPLATE_CATEGORY" val="diagram"/>
  <p:tag name="KSO_WM_TEMPLATE_INDEX" val="20169752"/>
  <p:tag name="KSO_WM_UNIT_TYPE" val="q_h_f"/>
  <p:tag name="KSO_WM_UNIT_INDEX" val="1_2_1"/>
  <p:tag name="KSO_WM_UNIT_LAYERLEVEL" val="1_1_1"/>
  <p:tag name="KSO_WM_UNIT_VALUE" val="30"/>
  <p:tag name="KSO_WM_UNIT_HIGHLIGHT" val="0"/>
  <p:tag name="KSO_WM_UNIT_COMPATIBLE" val="0"/>
  <p:tag name="KSO_WM_UNIT_CLEAR" val="0"/>
  <p:tag name="KSO_WM_UNIT_PRESET_TEXT_INDEX" val="4"/>
  <p:tag name="KSO_WM_UNIT_PRESET_TEXT_LEN" val="57"/>
  <p:tag name="KSO_WM_DIAGRAM_GROUP_CODE" val="q1-1"/>
  <p:tag name="KSO_WM_UNIT_ID" val="diagram20169752_2*q_h_f*1_2_1"/>
  <p:tag name="KSO_WM_UNIT_TEXT_FILL_FORE_SCHEMECOLOR_INDEX" val="13"/>
  <p:tag name="KSO_WM_UNIT_TEXT_FILL_TYPE" val="1"/>
</p:tagLst>
</file>

<file path=ppt/tags/tag172.xml><?xml version="1.0" encoding="utf-8"?>
<p:tagLst xmlns:p="http://schemas.openxmlformats.org/presentationml/2006/main">
  <p:tag name="KSO_WM_TAG_VERSION" val="1.0"/>
  <p:tag name="KSO_WM_BEAUTIFY_FLAG" val="#wm#"/>
  <p:tag name="KSO_WM_TEMPLATE_CATEGORY" val="diagram"/>
  <p:tag name="KSO_WM_TEMPLATE_INDEX" val="20169752"/>
  <p:tag name="KSO_WM_UNIT_TYPE" val="q_h_a"/>
  <p:tag name="KSO_WM_UNIT_INDEX" val="1_4_1"/>
  <p:tag name="KSO_WM_UNIT_LAYERLEVEL" val="1_1_1"/>
  <p:tag name="KSO_WM_UNIT_VALUE" val="15"/>
  <p:tag name="KSO_WM_UNIT_HIGHLIGHT" val="0"/>
  <p:tag name="KSO_WM_UNIT_COMPATIBLE" val="0"/>
  <p:tag name="KSO_WM_UNIT_CLEAR" val="0"/>
  <p:tag name="KSO_WM_UNIT_PRESET_TEXT_INDEX" val="3"/>
  <p:tag name="KSO_WM_UNIT_PRESET_TEXT_LEN" val="5"/>
  <p:tag name="KSO_WM_DIAGRAM_GROUP_CODE" val="q1-1"/>
  <p:tag name="KSO_WM_UNIT_ID" val="diagram20169752_2*q_h_a*1_4_1"/>
  <p:tag name="KSO_WM_UNIT_TEXT_FILL_FORE_SCHEMECOLOR_INDEX" val="14"/>
  <p:tag name="KSO_WM_UNIT_TEXT_FILL_TYPE" val="1"/>
</p:tagLst>
</file>

<file path=ppt/tags/tag173.xml><?xml version="1.0" encoding="utf-8"?>
<p:tagLst xmlns:p="http://schemas.openxmlformats.org/presentationml/2006/main">
  <p:tag name="KSO_WM_TAG_VERSION" val="1.0"/>
  <p:tag name="KSO_WM_BEAUTIFY_FLAG" val="#wm#"/>
  <p:tag name="KSO_WM_TEMPLATE_CATEGORY" val="diagram"/>
  <p:tag name="KSO_WM_TEMPLATE_INDEX" val="20169752"/>
  <p:tag name="KSO_WM_UNIT_TYPE" val="q_h_a"/>
  <p:tag name="KSO_WM_UNIT_INDEX" val="1_1_1"/>
  <p:tag name="KSO_WM_UNIT_LAYERLEVEL" val="1_1_1"/>
  <p:tag name="KSO_WM_UNIT_VALUE" val="18"/>
  <p:tag name="KSO_WM_UNIT_HIGHLIGHT" val="0"/>
  <p:tag name="KSO_WM_UNIT_COMPATIBLE" val="0"/>
  <p:tag name="KSO_WM_UNIT_CLEAR" val="0"/>
  <p:tag name="KSO_WM_UNIT_PRESET_TEXT_INDEX" val="3"/>
  <p:tag name="KSO_WM_UNIT_PRESET_TEXT_LEN" val="5"/>
  <p:tag name="KSO_WM_DIAGRAM_GROUP_CODE" val="q1-1"/>
  <p:tag name="KSO_WM_UNIT_ID" val="diagram20169752_2*q_h_a*1_1_1"/>
  <p:tag name="KSO_WM_UNIT_TEXT_FILL_FORE_SCHEMECOLOR_INDEX" val="14"/>
  <p:tag name="KSO_WM_UNIT_TEXT_FILL_TYPE" val="1"/>
</p:tagLst>
</file>

<file path=ppt/tags/tag174.xml><?xml version="1.0" encoding="utf-8"?>
<p:tagLst xmlns:p="http://schemas.openxmlformats.org/presentationml/2006/main">
  <p:tag name="KSO_WM_TAG_VERSION" val="1.0"/>
  <p:tag name="KSO_WM_BEAUTIFY_FLAG" val="#wm#"/>
  <p:tag name="KSO_WM_TEMPLATE_CATEGORY" val="diagram"/>
  <p:tag name="KSO_WM_TEMPLATE_INDEX" val="20169752"/>
  <p:tag name="KSO_WM_UNIT_TYPE" val="q_h_a"/>
  <p:tag name="KSO_WM_UNIT_INDEX" val="1_3_1"/>
  <p:tag name="KSO_WM_UNIT_LAYERLEVEL" val="1_1_1"/>
  <p:tag name="KSO_WM_UNIT_VALUE" val="15"/>
  <p:tag name="KSO_WM_UNIT_HIGHLIGHT" val="0"/>
  <p:tag name="KSO_WM_UNIT_COMPATIBLE" val="0"/>
  <p:tag name="KSO_WM_UNIT_CLEAR" val="0"/>
  <p:tag name="KSO_WM_UNIT_PRESET_TEXT_INDEX" val="3"/>
  <p:tag name="KSO_WM_UNIT_PRESET_TEXT_LEN" val="5"/>
  <p:tag name="KSO_WM_DIAGRAM_GROUP_CODE" val="q1-1"/>
  <p:tag name="KSO_WM_UNIT_ID" val="diagram20169752_2*q_h_a*1_3_1"/>
  <p:tag name="KSO_WM_UNIT_TEXT_FILL_FORE_SCHEMECOLOR_INDEX" val="14"/>
  <p:tag name="KSO_WM_UNIT_TEXT_FILL_TYPE" val="1"/>
</p:tagLst>
</file>

<file path=ppt/tags/tag175.xml><?xml version="1.0" encoding="utf-8"?>
<p:tagLst xmlns:p="http://schemas.openxmlformats.org/presentationml/2006/main">
  <p:tag name="KSO_WM_TAG_VERSION" val="1.0"/>
  <p:tag name="KSO_WM_BEAUTIFY_FLAG" val="#wm#"/>
  <p:tag name="KSO_WM_TEMPLATE_CATEGORY" val="diagram"/>
  <p:tag name="KSO_WM_TEMPLATE_INDEX" val="20169752"/>
  <p:tag name="KSO_WM_UNIT_TYPE" val="q_h_a"/>
  <p:tag name="KSO_WM_UNIT_INDEX" val="1_2_1"/>
  <p:tag name="KSO_WM_UNIT_LAYERLEVEL" val="1_1_1"/>
  <p:tag name="KSO_WM_UNIT_VALUE" val="12"/>
  <p:tag name="KSO_WM_UNIT_HIGHLIGHT" val="0"/>
  <p:tag name="KSO_WM_UNIT_COMPATIBLE" val="0"/>
  <p:tag name="KSO_WM_UNIT_CLEAR" val="0"/>
  <p:tag name="KSO_WM_UNIT_PRESET_TEXT_INDEX" val="3"/>
  <p:tag name="KSO_WM_UNIT_PRESET_TEXT_LEN" val="5"/>
  <p:tag name="KSO_WM_DIAGRAM_GROUP_CODE" val="q1-1"/>
  <p:tag name="KSO_WM_UNIT_ID" val="diagram20169752_2*q_h_a*1_2_1"/>
  <p:tag name="KSO_WM_UNIT_TEXT_FILL_FORE_SCHEMECOLOR_INDEX" val="14"/>
  <p:tag name="KSO_WM_UNIT_TEXT_FILL_TYPE" val="1"/>
</p:tagLst>
</file>

<file path=ppt/tags/tag176.xml><?xml version="1.0" encoding="utf-8"?>
<p:tagLst xmlns:p="http://schemas.openxmlformats.org/presentationml/2006/main">
  <p:tag name="KSO_WM_BEAUTIFY_FLAG" val="#wm#"/>
  <p:tag name="KSO_WM_TEMPLATE_CATEGORY" val="custom"/>
  <p:tag name="KSO_WM_TEMPLATE_INDEX" val="20187308"/>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169686_3*n_h_h_i*1_2_1_1"/>
  <p:tag name="KSO_WM_TEMPLATE_CATEGORY" val="diagram"/>
  <p:tag name="KSO_WM_TEMPLATE_INDEX" val="20169686"/>
  <p:tag name="KSO_WM_UNIT_LAYERLEVEL" val="1_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169686_3*n_h_h_i*1_2_1_1"/>
  <p:tag name="KSO_WM_TEMPLATE_CATEGORY" val="diagram"/>
  <p:tag name="KSO_WM_TEMPLATE_INDEX" val="20169686"/>
  <p:tag name="KSO_WM_UNIT_LAYERLEVEL" val="1_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1470_2*m_h_i*1_1_1"/>
  <p:tag name="KSO_WM_TEMPLATE_CATEGORY" val="diagram"/>
  <p:tag name="KSO_WM_TEMPLATE_INDEX" val="20201470"/>
  <p:tag name="KSO_WM_UNIT_LAYERLEVEL" val="1_1_1"/>
  <p:tag name="KSO_WM_TAG_VERSION" val="1.0"/>
  <p:tag name="KSO_WM_BEAUTIFY_FLAG" val="#wm#"/>
  <p:tag name="KSO_WM_UNIT_FILL_FORE_SCHEMECOLOR_INDEX" val="5"/>
  <p:tag name="KSO_WM_UNIT_FILL_TYPE"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01470_2*m_h_i*1_1_3"/>
  <p:tag name="KSO_WM_TEMPLATE_CATEGORY" val="diagram"/>
  <p:tag name="KSO_WM_TEMPLATE_INDEX" val="20201470"/>
  <p:tag name="KSO_WM_UNIT_LAYERLEVEL" val="1_1_1"/>
  <p:tag name="KSO_WM_TAG_VERSION" val="1.0"/>
  <p:tag name="KSO_WM_BEAUTIFY_FLAG" val="#wm#"/>
  <p:tag name="KSO_WM_UNIT_FILL_FORE_SCHEMECOLOR_INDEX" val="5"/>
  <p:tag name="KSO_WM_UNIT_FILL_TYPE" val="1"/>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5"/>
  <p:tag name="KSO_WM_UNIT_ID" val="diagram20201470_2*m_h_i*1_1_5"/>
  <p:tag name="KSO_WM_TEMPLATE_CATEGORY" val="diagram"/>
  <p:tag name="KSO_WM_TEMPLATE_INDEX" val="20201470"/>
  <p:tag name="KSO_WM_UNIT_LAYERLEVEL" val="1_1_1"/>
  <p:tag name="KSO_WM_TAG_VERSION" val="1.0"/>
  <p:tag name="KSO_WM_BEAUTIFY_FLAG" val="#wm#"/>
  <p:tag name="KSO_WM_UNIT_FILL_FORE_SCHEMECOLOR_INDEX" val="13"/>
  <p:tag name="KSO_WM_UNIT_FILL_TYPE" val="1"/>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6"/>
  <p:tag name="KSO_WM_UNIT_ID" val="diagram20201470_2*m_h_i*1_1_6"/>
  <p:tag name="KSO_WM_TEMPLATE_CATEGORY" val="diagram"/>
  <p:tag name="KSO_WM_TEMPLATE_INDEX" val="20201470"/>
  <p:tag name="KSO_WM_UNIT_LAYERLEVEL" val="1_1_1"/>
  <p:tag name="KSO_WM_TAG_VERSION" val="1.0"/>
  <p:tag name="KSO_WM_BEAUTIFY_FLAG" val="#wm#"/>
  <p:tag name="KSO_WM_UNIT_FILL_FORE_SCHEMECOLOR_INDEX" val="5"/>
  <p:tag name="KSO_WM_UNIT_FILL_TYPE" val="1"/>
</p:tagLst>
</file>

<file path=ppt/tags/tag183.xml><?xml version="1.0" encoding="utf-8"?>
<p:tagLst xmlns:p="http://schemas.openxmlformats.org/presentationml/2006/mai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201470_2*m_h_a*1_1_1"/>
  <p:tag name="KSO_WM_TEMPLATE_CATEGORY" val="diagram"/>
  <p:tag name="KSO_WM_TEMPLATE_INDEX" val="20201470"/>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201470_2*m_h_i*1_1_4"/>
  <p:tag name="KSO_WM_TEMPLATE_CATEGORY" val="diagram"/>
  <p:tag name="KSO_WM_TEMPLATE_INDEX" val="20201470"/>
  <p:tag name="KSO_WM_UNIT_LAYERLEVEL" val="1_1_1"/>
  <p:tag name="KSO_WM_TAG_VERSION" val="1.0"/>
  <p:tag name="KSO_WM_BEAUTIFY_FLAG" val="#wm#"/>
  <p:tag name="KSO_WM_UNIT_FILL_FORE_SCHEMECOLOR_INDEX" val="5"/>
  <p:tag name="KSO_WM_UNIT_FILL_TYPE" val="1"/>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01470_2*m_h_i*1_3_1"/>
  <p:tag name="KSO_WM_TEMPLATE_CATEGORY" val="diagram"/>
  <p:tag name="KSO_WM_TEMPLATE_INDEX" val="20201470"/>
  <p:tag name="KSO_WM_UNIT_LAYERLEVEL" val="1_1_1"/>
  <p:tag name="KSO_WM_TAG_VERSION" val="1.0"/>
  <p:tag name="KSO_WM_BEAUTIFY_FLAG" val="#wm#"/>
  <p:tag name="KSO_WM_UNIT_FILL_FORE_SCHEMECOLOR_INDEX" val="7"/>
  <p:tag name="KSO_WM_UNIT_FILL_TYPE" val="1"/>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01470_2*m_h_i*1_3_2"/>
  <p:tag name="KSO_WM_TEMPLATE_CATEGORY" val="diagram"/>
  <p:tag name="KSO_WM_TEMPLATE_INDEX" val="20201470"/>
  <p:tag name="KSO_WM_UNIT_LAYERLEVEL" val="1_1_1"/>
  <p:tag name="KSO_WM_TAG_VERSION" val="1.0"/>
  <p:tag name="KSO_WM_BEAUTIFY_FLAG" val="#wm#"/>
  <p:tag name="KSO_WM_UNIT_FILL_FORE_SCHEMECOLOR_INDEX" val="7"/>
  <p:tag name="KSO_WM_UNIT_FILL_TYPE" val="1"/>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201470_2*m_h_i*1_3_3"/>
  <p:tag name="KSO_WM_TEMPLATE_CATEGORY" val="diagram"/>
  <p:tag name="KSO_WM_TEMPLATE_INDEX" val="20201470"/>
  <p:tag name="KSO_WM_UNIT_LAYERLEVEL" val="1_1_1"/>
  <p:tag name="KSO_WM_TAG_VERSION" val="1.0"/>
  <p:tag name="KSO_WM_BEAUTIFY_FLAG" val="#wm#"/>
  <p:tag name="KSO_WM_UNIT_FILL_FORE_SCHEMECOLOR_INDEX" val="7"/>
  <p:tag name="KSO_WM_UNIT_FILL_TYPE" val="1"/>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4"/>
  <p:tag name="KSO_WM_UNIT_ID" val="diagram20201470_2*m_h_i*1_3_4"/>
  <p:tag name="KSO_WM_TEMPLATE_CATEGORY" val="diagram"/>
  <p:tag name="KSO_WM_TEMPLATE_INDEX" val="20201470"/>
  <p:tag name="KSO_WM_UNIT_LAYERLEVEL" val="1_1_1"/>
  <p:tag name="KSO_WM_TAG_VERSION" val="1.0"/>
  <p:tag name="KSO_WM_BEAUTIFY_FLAG" val="#wm#"/>
  <p:tag name="KSO_WM_UNIT_FILL_FORE_SCHEMECOLOR_INDEX" val="7"/>
  <p:tag name="KSO_WM_UNIT_FILL_TYPE" val="1"/>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5"/>
  <p:tag name="KSO_WM_UNIT_ID" val="diagram20201470_2*m_h_i*1_3_5"/>
  <p:tag name="KSO_WM_TEMPLATE_CATEGORY" val="diagram"/>
  <p:tag name="KSO_WM_TEMPLATE_INDEX" val="20201470"/>
  <p:tag name="KSO_WM_UNIT_LAYERLEVEL" val="1_1_1"/>
  <p:tag name="KSO_WM_TAG_VERSION" val="1.0"/>
  <p:tag name="KSO_WM_BEAUTIFY_FLAG" val="#wm#"/>
  <p:tag name="KSO_WM_UNIT_FILL_FORE_SCHEMECOLOR_INDEX" val="13"/>
  <p:tag name="KSO_WM_UNIT_FILL_TYPE"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6"/>
  <p:tag name="KSO_WM_UNIT_ID" val="diagram20201470_2*m_h_i*1_3_6"/>
  <p:tag name="KSO_WM_TEMPLATE_CATEGORY" val="diagram"/>
  <p:tag name="KSO_WM_TEMPLATE_INDEX" val="20201470"/>
  <p:tag name="KSO_WM_UNIT_LAYERLEVEL" val="1_1_1"/>
  <p:tag name="KSO_WM_TAG_VERSION" val="1.0"/>
  <p:tag name="KSO_WM_BEAUTIFY_FLAG" val="#wm#"/>
  <p:tag name="KSO_WM_UNIT_FILL_FORE_SCHEMECOLOR_INDEX" val="7"/>
  <p:tag name="KSO_WM_UNIT_FILL_TYPE" val="1"/>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01470_2*m_h_i*1_1_2"/>
  <p:tag name="KSO_WM_TEMPLATE_CATEGORY" val="diagram"/>
  <p:tag name="KSO_WM_TEMPLATE_INDEX" val="20201470"/>
  <p:tag name="KSO_WM_UNIT_LAYERLEVEL" val="1_1_1"/>
  <p:tag name="KSO_WM_TAG_VERSION" val="1.0"/>
  <p:tag name="KSO_WM_BEAUTIFY_FLAG" val="#wm#"/>
  <p:tag name="KSO_WM_UNIT_FILL_FORE_SCHEMECOLOR_INDEX" val="5"/>
  <p:tag name="KSO_WM_UNIT_FILL_TYPE" val="1"/>
</p:tagLst>
</file>

<file path=ppt/tags/tag192.xml><?xml version="1.0" encoding="utf-8"?>
<p:tagLst xmlns:p="http://schemas.openxmlformats.org/presentationml/2006/mai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201470_2*m_h_a*1_1_1"/>
  <p:tag name="KSO_WM_TEMPLATE_CATEGORY" val="diagram"/>
  <p:tag name="KSO_WM_TEMPLATE_INDEX" val="20201470"/>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193.xml><?xml version="1.0" encoding="utf-8"?>
<p:tagLst xmlns:p="http://schemas.openxmlformats.org/presentationml/2006/main">
  <p:tag name="KSO_WM_BEAUTIFY_FLAG" val="#wm#"/>
  <p:tag name="KSO_WM_TEMPLATE_CATEGORY" val="custom"/>
  <p:tag name="KSO_WM_TEMPLATE_INDEX" val="20187308"/>
</p:tagLst>
</file>

<file path=ppt/tags/tag194.xml><?xml version="1.0" encoding="utf-8"?>
<p:tagLst xmlns:p="http://schemas.openxmlformats.org/presentationml/2006/main">
  <p:tag name="KSO_WM_BEAUTIFY_FLAG" val="#wm#"/>
  <p:tag name="KSO_WM_TEMPLATE_CATEGORY" val="custom"/>
  <p:tag name="KSO_WM_TEMPLATE_INDEX" val="20187308"/>
</p:tagLst>
</file>

<file path=ppt/tags/tag195.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1"/>
  <p:tag name="KSO_WM_UNIT_ID" val="diagram160330_4*m_i*1_1"/>
  <p:tag name="KSO_WM_UNIT_CLEAR" val="1"/>
  <p:tag name="KSO_WM_UNIT_LAYERLEVEL" val="1_1"/>
  <p:tag name="KSO_WM_DIAGRAM_GROUP_CODE" val="m1-1"/>
  <p:tag name="KSO_WM_UNIT_TEXT_FILL_FORE_SCHEMECOLOR_INDEX" val="2"/>
  <p:tag name="KSO_WM_UNIT_TEXT_FILL_TYPE" val="1"/>
</p:tagLst>
</file>

<file path=ppt/tags/tag196.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2"/>
  <p:tag name="KSO_WM_UNIT_ID" val="diagram160330_4*m_i*1_2"/>
  <p:tag name="KSO_WM_UNIT_CLEAR" val="1"/>
  <p:tag name="KSO_WM_UNIT_LAYERLEVEL" val="1_1"/>
  <p:tag name="KSO_WM_DIAGRAM_GROUP_CODE" val="m1-1"/>
  <p:tag name="KSO_WM_UNIT_TEXT_FILL_FORE_SCHEMECOLOR_INDEX" val="2"/>
  <p:tag name="KSO_WM_UNIT_TEXT_FILL_TYPE" val="1"/>
</p:tagLst>
</file>

<file path=ppt/tags/tag197.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3"/>
  <p:tag name="KSO_WM_UNIT_ID" val="diagram160330_4*m_i*1_3"/>
  <p:tag name="KSO_WM_UNIT_CLEAR" val="1"/>
  <p:tag name="KSO_WM_UNIT_LAYERLEVEL" val="1_1"/>
  <p:tag name="KSO_WM_DIAGRAM_GROUP_CODE" val="m1-1"/>
  <p:tag name="KSO_WM_UNIT_TEXT_FILL_FORE_SCHEMECOLOR_INDEX" val="2"/>
  <p:tag name="KSO_WM_UNIT_TEXT_FILL_TYPE" val="1"/>
</p:tagLst>
</file>

<file path=ppt/tags/tag198.xml><?xml version="1.0" encoding="utf-8"?>
<p:tagLst xmlns:p="http://schemas.openxmlformats.org/presentationml/2006/main">
  <p:tag name="KSO_WM_TAG_VERSION" val="1.0"/>
  <p:tag name="KSO_WM_BEAUTIFY_FLAG" val="#wm#"/>
  <p:tag name="KSO_WM_UNIT_TYPE" val="i"/>
  <p:tag name="KSO_WM_UNIT_ID" val="diagram160330_4*i*4"/>
  <p:tag name="KSO_WM_TEMPLATE_CATEGORY" val="diagram"/>
  <p:tag name="KSO_WM_TEMPLATE_INDEX" val="160330"/>
  <p:tag name="KSO_WM_UNIT_INDEX" val="4"/>
</p:tagLst>
</file>

<file path=ppt/tags/tag199.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h_a"/>
  <p:tag name="KSO_WM_UNIT_INDEX" val="1_2_1"/>
  <p:tag name="KSO_WM_UNIT_ID" val="diagram160330_4*m_h_a*1_2_1"/>
  <p:tag name="KSO_WM_UNIT_CLEAR" val="1"/>
  <p:tag name="KSO_WM_UNIT_LAYERLEVEL" val="1_1_1"/>
  <p:tag name="KSO_WM_UNIT_VALUE" val="26"/>
  <p:tag name="KSO_WM_UNIT_HIGHLIGHT" val="0"/>
  <p:tag name="KSO_WM_UNIT_COMPATIBLE" val="0"/>
  <p:tag name="KSO_WM_UNIT_PRESET_TEXT_INDEX" val="3"/>
  <p:tag name="KSO_WM_UNIT_PRESET_TEXT_LEN" val="12"/>
  <p:tag name="KSO_WM_DIAGRAM_GROUP_CODE" val="m1-1"/>
  <p:tag name="KSO_WM_UNIT_TEXT_FILL_FORE_SCHEMECOLOR_INDEX" val="6"/>
  <p:tag name="KSO_WM_UNIT_TEXT_FILL_TYPE"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h_f"/>
  <p:tag name="KSO_WM_UNIT_INDEX" val="1_2_1"/>
  <p:tag name="KSO_WM_UNIT_ID" val="diagram160330_4*m_h_f*1_2_1"/>
  <p:tag name="KSO_WM_UNIT_CLEAR" val="1"/>
  <p:tag name="KSO_WM_UNIT_LAYERLEVEL" val="1_1_1"/>
  <p:tag name="KSO_WM_UNIT_VALUE" val="39"/>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201.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4"/>
  <p:tag name="KSO_WM_UNIT_ID" val="diagram160330_4*m_i*1_4"/>
  <p:tag name="KSO_WM_UNIT_CLEAR" val="1"/>
  <p:tag name="KSO_WM_UNIT_LAYERLEVEL" val="1_1"/>
  <p:tag name="KSO_WM_DIAGRAM_GROUP_CODE" val="m1-1"/>
  <p:tag name="KSO_WM_UNIT_TEXT_FILL_FORE_SCHEMECOLOR_INDEX" val="2"/>
  <p:tag name="KSO_WM_UNIT_TEXT_FILL_TYPE" val="1"/>
</p:tagLst>
</file>

<file path=ppt/tags/tag202.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5"/>
  <p:tag name="KSO_WM_UNIT_ID" val="diagram160330_4*m_i*1_5"/>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203.xml><?xml version="1.0" encoding="utf-8"?>
<p:tagLst xmlns:p="http://schemas.openxmlformats.org/presentationml/2006/main">
  <p:tag name="KSO_WM_TAG_VERSION" val="1.0"/>
  <p:tag name="KSO_WM_BEAUTIFY_FLAG" val="#wm#"/>
  <p:tag name="KSO_WM_UNIT_TYPE" val="i"/>
  <p:tag name="KSO_WM_UNIT_ID" val="diagram160330_4*i*13"/>
  <p:tag name="KSO_WM_TEMPLATE_CATEGORY" val="diagram"/>
  <p:tag name="KSO_WM_TEMPLATE_INDEX" val="160330"/>
  <p:tag name="KSO_WM_UNIT_INDEX" val="13"/>
</p:tagLst>
</file>

<file path=ppt/tags/tag204.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6"/>
  <p:tag name="KSO_WM_UNIT_ID" val="diagram160330_4*m_i*1_6"/>
  <p:tag name="KSO_WM_UNIT_CLEAR" val="1"/>
  <p:tag name="KSO_WM_UNIT_LAYERLEVEL" val="1_1"/>
  <p:tag name="KSO_WM_DIAGRAM_GROUP_CODE" val="m1-1"/>
  <p:tag name="KSO_WM_UNIT_TEXT_FILL_FORE_SCHEMECOLOR_INDEX" val="2"/>
  <p:tag name="KSO_WM_UNIT_TEXT_FILL_TYPE" val="1"/>
</p:tagLst>
</file>

<file path=ppt/tags/tag205.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7"/>
  <p:tag name="KSO_WM_UNIT_ID" val="diagram160330_4*m_i*1_7"/>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206.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h_a"/>
  <p:tag name="KSO_WM_UNIT_INDEX" val="1_4_1"/>
  <p:tag name="KSO_WM_UNIT_ID" val="diagram160330_4*m_h_a*1_4_1"/>
  <p:tag name="KSO_WM_UNIT_CLEAR" val="1"/>
  <p:tag name="KSO_WM_UNIT_LAYERLEVEL" val="1_1_1"/>
  <p:tag name="KSO_WM_UNIT_VALUE" val="26"/>
  <p:tag name="KSO_WM_UNIT_HIGHLIGHT" val="0"/>
  <p:tag name="KSO_WM_UNIT_COMPATIBLE" val="0"/>
  <p:tag name="KSO_WM_UNIT_PRESET_TEXT_INDEX" val="3"/>
  <p:tag name="KSO_WM_UNIT_PRESET_TEXT_LEN" val="12"/>
  <p:tag name="KSO_WM_DIAGRAM_GROUP_CODE" val="m1-1"/>
  <p:tag name="KSO_WM_UNIT_TEXT_FILL_FORE_SCHEMECOLOR_INDEX" val="8"/>
  <p:tag name="KSO_WM_UNIT_TEXT_FILL_TYPE" val="1"/>
</p:tagLst>
</file>

<file path=ppt/tags/tag207.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h_f"/>
  <p:tag name="KSO_WM_UNIT_INDEX" val="1_4_1"/>
  <p:tag name="KSO_WM_UNIT_ID" val="diagram160330_4*m_h_f*1_4_1"/>
  <p:tag name="KSO_WM_UNIT_CLEAR" val="1"/>
  <p:tag name="KSO_WM_UNIT_LAYERLEVEL" val="1_1_1"/>
  <p:tag name="KSO_WM_UNIT_VALUE" val="39"/>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208.xml><?xml version="1.0" encoding="utf-8"?>
<p:tagLst xmlns:p="http://schemas.openxmlformats.org/presentationml/2006/main">
  <p:tag name="KSO_WM_TAG_VERSION" val="1.0"/>
  <p:tag name="KSO_WM_BEAUTIFY_FLAG" val="#wm#"/>
  <p:tag name="KSO_WM_UNIT_TYPE" val="i"/>
  <p:tag name="KSO_WM_UNIT_ID" val="diagram160330_4*i*22"/>
  <p:tag name="KSO_WM_TEMPLATE_CATEGORY" val="diagram"/>
  <p:tag name="KSO_WM_TEMPLATE_INDEX" val="160330"/>
  <p:tag name="KSO_WM_UNIT_INDEX" val="22"/>
</p:tagLst>
</file>

<file path=ppt/tags/tag209.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8"/>
  <p:tag name="KSO_WM_UNIT_ID" val="diagram160330_4*m_i*1_8"/>
  <p:tag name="KSO_WM_UNIT_CLEAR" val="1"/>
  <p:tag name="KSO_WM_UNIT_LAYERLEVEL" val="1_1"/>
  <p:tag name="KSO_WM_DIAGRAM_GROUP_CODE" val="m1-1"/>
  <p:tag name="KSO_WM_UNIT_TEXT_FILL_FORE_SCHEMECOLOR_INDEX" val="2"/>
  <p:tag name="KSO_WM_UNIT_TEXT_FILL_TYPE"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9"/>
  <p:tag name="KSO_WM_UNIT_ID" val="diagram160330_4*m_i*1_9"/>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211.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h_a"/>
  <p:tag name="KSO_WM_UNIT_INDEX" val="1_1_1"/>
  <p:tag name="KSO_WM_UNIT_ID" val="diagram160330_4*m_h_a*1_1_1"/>
  <p:tag name="KSO_WM_UNIT_CLEAR" val="1"/>
  <p:tag name="KSO_WM_UNIT_LAYERLEVEL" val="1_1_1"/>
  <p:tag name="KSO_WM_UNIT_VALUE" val="26"/>
  <p:tag name="KSO_WM_UNIT_HIGHLIGHT" val="0"/>
  <p:tag name="KSO_WM_UNIT_COMPATIBLE" val="0"/>
  <p:tag name="KSO_WM_UNIT_PRESET_TEXT_INDEX" val="3"/>
  <p:tag name="KSO_WM_UNIT_PRESET_TEXT_LEN" val="12"/>
  <p:tag name="KSO_WM_DIAGRAM_GROUP_CODE" val="m1-1"/>
  <p:tag name="KSO_WM_UNIT_TEXT_FILL_FORE_SCHEMECOLOR_INDEX" val="5"/>
  <p:tag name="KSO_WM_UNIT_TEXT_FILL_TYPE" val="1"/>
</p:tagLst>
</file>

<file path=ppt/tags/tag212.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h_f"/>
  <p:tag name="KSO_WM_UNIT_INDEX" val="1_1_1"/>
  <p:tag name="KSO_WM_UNIT_ID" val="diagram160330_4*m_h_f*1_1_1"/>
  <p:tag name="KSO_WM_UNIT_CLEAR" val="1"/>
  <p:tag name="KSO_WM_UNIT_LAYERLEVEL" val="1_1_1"/>
  <p:tag name="KSO_WM_UNIT_VALUE" val="39"/>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213.xml><?xml version="1.0" encoding="utf-8"?>
<p:tagLst xmlns:p="http://schemas.openxmlformats.org/presentationml/2006/main">
  <p:tag name="KSO_WM_TAG_VERSION" val="1.0"/>
  <p:tag name="KSO_WM_BEAUTIFY_FLAG" val="#wm#"/>
  <p:tag name="KSO_WM_UNIT_TYPE" val="i"/>
  <p:tag name="KSO_WM_UNIT_ID" val="diagram160330_4*i*31"/>
  <p:tag name="KSO_WM_TEMPLATE_CATEGORY" val="diagram"/>
  <p:tag name="KSO_WM_TEMPLATE_INDEX" val="160330"/>
  <p:tag name="KSO_WM_UNIT_INDEX" val="31"/>
</p:tagLst>
</file>

<file path=ppt/tags/tag214.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10"/>
  <p:tag name="KSO_WM_UNIT_ID" val="diagram160330_4*m_i*1_10"/>
  <p:tag name="KSO_WM_UNIT_CLEAR" val="1"/>
  <p:tag name="KSO_WM_UNIT_LAYERLEVEL" val="1_1"/>
  <p:tag name="KSO_WM_DIAGRAM_GROUP_CODE" val="m1-1"/>
  <p:tag name="KSO_WM_UNIT_TEXT_FILL_FORE_SCHEMECOLOR_INDEX" val="2"/>
  <p:tag name="KSO_WM_UNIT_TEXT_FILL_TYPE" val="1"/>
</p:tagLst>
</file>

<file path=ppt/tags/tag215.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11"/>
  <p:tag name="KSO_WM_UNIT_ID" val="diagram160330_4*m_i*1_11"/>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216.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h_a"/>
  <p:tag name="KSO_WM_UNIT_INDEX" val="1_3_1"/>
  <p:tag name="KSO_WM_UNIT_ID" val="diagram160330_4*m_h_a*1_3_1"/>
  <p:tag name="KSO_WM_UNIT_CLEAR" val="1"/>
  <p:tag name="KSO_WM_UNIT_LAYERLEVEL" val="1_1_1"/>
  <p:tag name="KSO_WM_UNIT_VALUE" val="26"/>
  <p:tag name="KSO_WM_UNIT_HIGHLIGHT" val="0"/>
  <p:tag name="KSO_WM_UNIT_COMPATIBLE" val="0"/>
  <p:tag name="KSO_WM_UNIT_PRESET_TEXT_INDEX" val="3"/>
  <p:tag name="KSO_WM_UNIT_PRESET_TEXT_LEN" val="12"/>
  <p:tag name="KSO_WM_DIAGRAM_GROUP_CODE" val="m1-1"/>
  <p:tag name="KSO_WM_UNIT_TEXT_FILL_FORE_SCHEMECOLOR_INDEX" val="7"/>
  <p:tag name="KSO_WM_UNIT_TEXT_FILL_TYPE" val="1"/>
</p:tagLst>
</file>

<file path=ppt/tags/tag217.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h_f"/>
  <p:tag name="KSO_WM_UNIT_INDEX" val="1_3_1"/>
  <p:tag name="KSO_WM_UNIT_ID" val="diagram160330_4*m_h_f*1_3_1"/>
  <p:tag name="KSO_WM_UNIT_CLEAR" val="1"/>
  <p:tag name="KSO_WM_UNIT_LAYERLEVEL" val="1_1_1"/>
  <p:tag name="KSO_WM_UNIT_VALUE" val="39"/>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218.xml><?xml version="1.0" encoding="utf-8"?>
<p:tagLst xmlns:p="http://schemas.openxmlformats.org/presentationml/2006/main">
  <p:tag name="KSO_WM_BEAUTIFY_FLAG" val="#wm#"/>
  <p:tag name="KSO_WM_TEMPLATE_CATEGORY" val="custom"/>
  <p:tag name="KSO_WM_TEMPLATE_INDEX" val="20187308"/>
</p:tagLst>
</file>

<file path=ppt/tags/tag219.xml><?xml version="1.0" encoding="utf-8"?>
<p:tagLst xmlns:p="http://schemas.openxmlformats.org/presentationml/2006/main">
  <p:tag name="KSO_WM_TAG_VERSION" val="1.0"/>
  <p:tag name="KSO_WM_BEAUTIFY_FLAG" val="#wm#"/>
  <p:tag name="KSO_WM_TEMPLATE_CATEGORY" val="diagram"/>
  <p:tag name="KSO_WM_TEMPLATE_INDEX" val="160148"/>
  <p:tag name="KSO_WM_UNIT_TYPE" val="m_i"/>
  <p:tag name="KSO_WM_UNIT_INDEX" val="1_1"/>
  <p:tag name="KSO_WM_UNIT_ID" val="diagram160148_3*m_i*1_1"/>
  <p:tag name="KSO_WM_UNIT_CLEAR" val="1"/>
  <p:tag name="KSO_WM_UNIT_LAYERLEVEL" val="1_1"/>
  <p:tag name="KSO_WM_DIAGRAM_GROUP_CODE" val="m1-1"/>
  <p:tag name="KSO_WM_UNIT_FILL_FORE_SCHEMECOLOR_INDEX" val="5"/>
  <p:tag name="KSO_WM_UNIT_FILL_TYPE" val="1"/>
  <p:tag name="KSO_WM_UNIT_TEXT_FILL_FORE_SCHEMECOLOR_INDEX" val="13"/>
  <p:tag name="KSO_WM_UNIT_TEXT_FILL_TYPE"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0.xml><?xml version="1.0" encoding="utf-8"?>
<p:tagLst xmlns:p="http://schemas.openxmlformats.org/presentationml/2006/main">
  <p:tag name="KSO_WM_TAG_VERSION" val="1.0"/>
  <p:tag name="KSO_WM_BEAUTIFY_FLAG" val="#wm#"/>
  <p:tag name="KSO_WM_TEMPLATE_CATEGORY" val="diagram"/>
  <p:tag name="KSO_WM_TEMPLATE_INDEX" val="160148"/>
  <p:tag name="KSO_WM_UNIT_TYPE" val="m_i"/>
  <p:tag name="KSO_WM_UNIT_INDEX" val="1_2"/>
  <p:tag name="KSO_WM_UNIT_ID" val="diagram160148_3*m_i*1_2"/>
  <p:tag name="KSO_WM_UNIT_CLEAR" val="1"/>
  <p:tag name="KSO_WM_UNIT_LAYERLEVEL" val="1_1"/>
  <p:tag name="KSO_WM_DIAGRAM_GROUP_CODE" val="m1-1"/>
  <p:tag name="KSO_WM_UNIT_FILL_FORE_SCHEMECOLOR_INDEX" val="5"/>
  <p:tag name="KSO_WM_UNIT_FILL_TYPE" val="1"/>
  <p:tag name="KSO_WM_UNIT_TEXT_FILL_FORE_SCHEMECOLOR_INDEX" val="13"/>
  <p:tag name="KSO_WM_UNIT_TEXT_FILL_TYPE" val="1"/>
</p:tagLst>
</file>

<file path=ppt/tags/tag221.xml><?xml version="1.0" encoding="utf-8"?>
<p:tagLst xmlns:p="http://schemas.openxmlformats.org/presentationml/2006/main">
  <p:tag name="KSO_WM_TAG_VERSION" val="1.0"/>
  <p:tag name="KSO_WM_BEAUTIFY_FLAG" val="#wm#"/>
  <p:tag name="KSO_WM_TEMPLATE_CATEGORY" val="diagram"/>
  <p:tag name="KSO_WM_TEMPLATE_INDEX" val="160148"/>
  <p:tag name="KSO_WM_UNIT_TYPE" val="m_i"/>
  <p:tag name="KSO_WM_UNIT_INDEX" val="1_3"/>
  <p:tag name="KSO_WM_UNIT_ID" val="diagram160148_3*m_i*1_3"/>
  <p:tag name="KSO_WM_UNIT_CLEAR" val="1"/>
  <p:tag name="KSO_WM_UNIT_LAYERLEVEL" val="1_1"/>
  <p:tag name="KSO_WM_DIAGRAM_GROUP_CODE" val="m1-1"/>
  <p:tag name="KSO_WM_UNIT_FILL_FORE_SCHEMECOLOR_INDEX" val="6"/>
  <p:tag name="KSO_WM_UNIT_FILL_TYPE" val="1"/>
  <p:tag name="KSO_WM_UNIT_TEXT_FILL_FORE_SCHEMECOLOR_INDEX" val="13"/>
  <p:tag name="KSO_WM_UNIT_TEXT_FILL_TYPE" val="1"/>
</p:tagLst>
</file>

<file path=ppt/tags/tag222.xml><?xml version="1.0" encoding="utf-8"?>
<p:tagLst xmlns:p="http://schemas.openxmlformats.org/presentationml/2006/main">
  <p:tag name="KSO_WM_TAG_VERSION" val="1.0"/>
  <p:tag name="KSO_WM_BEAUTIFY_FLAG" val="#wm#"/>
  <p:tag name="KSO_WM_TEMPLATE_CATEGORY" val="diagram"/>
  <p:tag name="KSO_WM_TEMPLATE_INDEX" val="160148"/>
  <p:tag name="KSO_WM_UNIT_TYPE" val="m_i"/>
  <p:tag name="KSO_WM_UNIT_INDEX" val="1_4"/>
  <p:tag name="KSO_WM_UNIT_ID" val="diagram160148_3*m_i*1_4"/>
  <p:tag name="KSO_WM_UNIT_CLEAR" val="1"/>
  <p:tag name="KSO_WM_UNIT_LAYERLEVEL" val="1_1"/>
  <p:tag name="KSO_WM_DIAGRAM_GROUP_CODE" val="m1-1"/>
  <p:tag name="KSO_WM_UNIT_TEXT_FILL_FORE_SCHEMECOLOR_INDEX" val="5"/>
  <p:tag name="KSO_WM_UNIT_TEXT_FILL_TYPE" val="1"/>
</p:tagLst>
</file>

<file path=ppt/tags/tag223.xml><?xml version="1.0" encoding="utf-8"?>
<p:tagLst xmlns:p="http://schemas.openxmlformats.org/presentationml/2006/main">
  <p:tag name="KSO_WM_TAG_VERSION" val="1.0"/>
  <p:tag name="KSO_WM_BEAUTIFY_FLAG" val="#wm#"/>
  <p:tag name="KSO_WM_TEMPLATE_CATEGORY" val="diagram"/>
  <p:tag name="KSO_WM_TEMPLATE_INDEX" val="160148"/>
  <p:tag name="KSO_WM_UNIT_TYPE" val="m_i"/>
  <p:tag name="KSO_WM_UNIT_INDEX" val="1_5"/>
  <p:tag name="KSO_WM_UNIT_ID" val="diagram160148_3*m_i*1_5"/>
  <p:tag name="KSO_WM_UNIT_CLEAR" val="1"/>
  <p:tag name="KSO_WM_UNIT_LAYERLEVEL" val="1_1"/>
  <p:tag name="KSO_WM_DIAGRAM_GROUP_CODE" val="m1-1"/>
  <p:tag name="KSO_WM_UNIT_FILL_FORE_SCHEMECOLOR_INDEX" val="7"/>
  <p:tag name="KSO_WM_UNIT_FILL_TYPE" val="1"/>
  <p:tag name="KSO_WM_UNIT_TEXT_FILL_FORE_SCHEMECOLOR_INDEX" val="13"/>
  <p:tag name="KSO_WM_UNIT_TEXT_FILL_TYPE" val="1"/>
</p:tagLst>
</file>

<file path=ppt/tags/tag224.xml><?xml version="1.0" encoding="utf-8"?>
<p:tagLst xmlns:p="http://schemas.openxmlformats.org/presentationml/2006/main">
  <p:tag name="KSO_WM_TAG_VERSION" val="1.0"/>
  <p:tag name="KSO_WM_BEAUTIFY_FLAG" val="#wm#"/>
  <p:tag name="KSO_WM_TEMPLATE_CATEGORY" val="diagram"/>
  <p:tag name="KSO_WM_TEMPLATE_INDEX" val="160148"/>
  <p:tag name="KSO_WM_UNIT_TYPE" val="m_i"/>
  <p:tag name="KSO_WM_UNIT_INDEX" val="1_6"/>
  <p:tag name="KSO_WM_UNIT_ID" val="diagram160148_3*m_i*1_6"/>
  <p:tag name="KSO_WM_UNIT_CLEAR" val="1"/>
  <p:tag name="KSO_WM_UNIT_LAYERLEVEL" val="1_1"/>
  <p:tag name="KSO_WM_DIAGRAM_GROUP_CODE" val="m1-1"/>
  <p:tag name="KSO_WM_UNIT_FILL_FORE_SCHEMECOLOR_INDEX" val="7"/>
  <p:tag name="KSO_WM_UNIT_FILL_TYPE" val="1"/>
  <p:tag name="KSO_WM_UNIT_TEXT_FILL_FORE_SCHEMECOLOR_INDEX" val="13"/>
  <p:tag name="KSO_WM_UNIT_TEXT_FILL_TYPE" val="1"/>
</p:tagLst>
</file>

<file path=ppt/tags/tag225.xml><?xml version="1.0" encoding="utf-8"?>
<p:tagLst xmlns:p="http://schemas.openxmlformats.org/presentationml/2006/main">
  <p:tag name="KSO_WM_TAG_VERSION" val="1.0"/>
  <p:tag name="KSO_WM_BEAUTIFY_FLAG" val="#wm#"/>
  <p:tag name="KSO_WM_TEMPLATE_CATEGORY" val="diagram"/>
  <p:tag name="KSO_WM_TEMPLATE_INDEX" val="160148"/>
  <p:tag name="KSO_WM_UNIT_TYPE" val="m_i"/>
  <p:tag name="KSO_WM_UNIT_INDEX" val="1_7"/>
  <p:tag name="KSO_WM_UNIT_ID" val="diagram160148_3*m_i*1_7"/>
  <p:tag name="KSO_WM_UNIT_CLEAR" val="1"/>
  <p:tag name="KSO_WM_UNIT_LAYERLEVEL" val="1_1"/>
  <p:tag name="KSO_WM_DIAGRAM_GROUP_CODE" val="m1-1"/>
  <p:tag name="KSO_WM_UNIT_FILL_FORE_SCHEMECOLOR_INDEX" val="8"/>
  <p:tag name="KSO_WM_UNIT_FILL_TYPE" val="1"/>
  <p:tag name="KSO_WM_UNIT_TEXT_FILL_FORE_SCHEMECOLOR_INDEX" val="13"/>
  <p:tag name="KSO_WM_UNIT_TEXT_FILL_TYPE" val="1"/>
</p:tagLst>
</file>

<file path=ppt/tags/tag226.xml><?xml version="1.0" encoding="utf-8"?>
<p:tagLst xmlns:p="http://schemas.openxmlformats.org/presentationml/2006/main">
  <p:tag name="KSO_WM_TAG_VERSION" val="1.0"/>
  <p:tag name="KSO_WM_BEAUTIFY_FLAG" val="#wm#"/>
  <p:tag name="KSO_WM_TEMPLATE_CATEGORY" val="diagram"/>
  <p:tag name="KSO_WM_TEMPLATE_INDEX" val="160148"/>
  <p:tag name="KSO_WM_UNIT_TYPE" val="m_i"/>
  <p:tag name="KSO_WM_UNIT_INDEX" val="1_8"/>
  <p:tag name="KSO_WM_UNIT_ID" val="diagram160148_3*m_i*1_8"/>
  <p:tag name="KSO_WM_UNIT_CLEAR" val="1"/>
  <p:tag name="KSO_WM_UNIT_LAYERLEVEL" val="1_1"/>
  <p:tag name="KSO_WM_DIAGRAM_GROUP_CODE" val="m1-1"/>
  <p:tag name="KSO_WM_UNIT_FILL_FORE_SCHEMECOLOR_INDEX" val="5"/>
  <p:tag name="KSO_WM_UNIT_FILL_TYPE" val="1"/>
  <p:tag name="KSO_WM_UNIT_TEXT_FILL_FORE_SCHEMECOLOR_INDEX" val="13"/>
  <p:tag name="KSO_WM_UNIT_TEXT_FILL_TYPE" val="1"/>
</p:tagLst>
</file>

<file path=ppt/tags/tag227.xml><?xml version="1.0" encoding="utf-8"?>
<p:tagLst xmlns:p="http://schemas.openxmlformats.org/presentationml/2006/main">
  <p:tag name="KSO_WM_TAG_VERSION" val="1.0"/>
  <p:tag name="KSO_WM_BEAUTIFY_FLAG" val="#wm#"/>
  <p:tag name="KSO_WM_TEMPLATE_CATEGORY" val="diagram"/>
  <p:tag name="KSO_WM_TEMPLATE_INDEX" val="160148"/>
  <p:tag name="KSO_WM_UNIT_TYPE" val="m_i"/>
  <p:tag name="KSO_WM_UNIT_INDEX" val="1_9"/>
  <p:tag name="KSO_WM_UNIT_ID" val="diagram160148_3*m_i*1_9"/>
  <p:tag name="KSO_WM_UNIT_CLEAR" val="1"/>
  <p:tag name="KSO_WM_UNIT_LAYERLEVEL" val="1_1"/>
  <p:tag name="KSO_WM_DIAGRAM_GROUP_CODE" val="m1-1"/>
  <p:tag name="KSO_WM_UNIT_FILL_FORE_SCHEMECOLOR_INDEX" val="6"/>
  <p:tag name="KSO_WM_UNIT_FILL_TYPE" val="1"/>
  <p:tag name="KSO_WM_UNIT_TEXT_FILL_FORE_SCHEMECOLOR_INDEX" val="13"/>
  <p:tag name="KSO_WM_UNIT_TEXT_FILL_TYPE" val="1"/>
</p:tagLst>
</file>

<file path=ppt/tags/tag228.xml><?xml version="1.0" encoding="utf-8"?>
<p:tagLst xmlns:p="http://schemas.openxmlformats.org/presentationml/2006/main">
  <p:tag name="KSO_WM_TAG_VERSION" val="1.0"/>
  <p:tag name="KSO_WM_BEAUTIFY_FLAG" val="#wm#"/>
  <p:tag name="KSO_WM_TEMPLATE_CATEGORY" val="diagram"/>
  <p:tag name="KSO_WM_TEMPLATE_INDEX" val="160148"/>
  <p:tag name="KSO_WM_UNIT_TYPE" val="m_i"/>
  <p:tag name="KSO_WM_UNIT_INDEX" val="1_10"/>
  <p:tag name="KSO_WM_UNIT_ID" val="diagram160148_3*m_i*1_10"/>
  <p:tag name="KSO_WM_UNIT_CLEAR" val="1"/>
  <p:tag name="KSO_WM_UNIT_LAYERLEVEL" val="1_1"/>
  <p:tag name="KSO_WM_DIAGRAM_GROUP_CODE" val="m1-1"/>
  <p:tag name="KSO_WM_UNIT_TEXT_FILL_FORE_SCHEMECOLOR_INDEX" val="6"/>
  <p:tag name="KSO_WM_UNIT_TEXT_FILL_TYPE" val="1"/>
</p:tagLst>
</file>

<file path=ppt/tags/tag229.xml><?xml version="1.0" encoding="utf-8"?>
<p:tagLst xmlns:p="http://schemas.openxmlformats.org/presentationml/2006/main">
  <p:tag name="KSO_WM_TAG_VERSION" val="1.0"/>
  <p:tag name="KSO_WM_BEAUTIFY_FLAG" val="#wm#"/>
  <p:tag name="KSO_WM_TEMPLATE_CATEGORY" val="diagram"/>
  <p:tag name="KSO_WM_TEMPLATE_INDEX" val="160148"/>
  <p:tag name="KSO_WM_UNIT_TYPE" val="m_i"/>
  <p:tag name="KSO_WM_UNIT_INDEX" val="1_11"/>
  <p:tag name="KSO_WM_UNIT_ID" val="diagram160148_3*m_i*1_11"/>
  <p:tag name="KSO_WM_UNIT_CLEAR" val="1"/>
  <p:tag name="KSO_WM_UNIT_LAYERLEVEL" val="1_1"/>
  <p:tag name="KSO_WM_DIAGRAM_GROUP_CODE" val="m1-1"/>
  <p:tag name="KSO_WM_UNIT_TEXT_FILL_FORE_SCHEMECOLOR_INDEX" val="7"/>
  <p:tag name="KSO_WM_UNIT_TEXT_FILL_TYPE"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0.xml><?xml version="1.0" encoding="utf-8"?>
<p:tagLst xmlns:p="http://schemas.openxmlformats.org/presentationml/2006/main">
  <p:tag name="KSO_WM_TAG_VERSION" val="1.0"/>
  <p:tag name="KSO_WM_BEAUTIFY_FLAG" val="#wm#"/>
  <p:tag name="KSO_WM_TEMPLATE_CATEGORY" val="diagram"/>
  <p:tag name="KSO_WM_TEMPLATE_INDEX" val="160148"/>
  <p:tag name="KSO_WM_UNIT_TYPE" val="m_i"/>
  <p:tag name="KSO_WM_UNIT_INDEX" val="1_12"/>
  <p:tag name="KSO_WM_UNIT_ID" val="diagram160148_3*m_i*1_12"/>
  <p:tag name="KSO_WM_UNIT_CLEAR" val="1"/>
  <p:tag name="KSO_WM_UNIT_LAYERLEVEL" val="1_1"/>
  <p:tag name="KSO_WM_DIAGRAM_GROUP_CODE" val="m1-1"/>
  <p:tag name="KSO_WM_UNIT_FILL_FORE_SCHEMECOLOR_INDEX" val="8"/>
  <p:tag name="KSO_WM_UNIT_FILL_TYPE" val="1"/>
  <p:tag name="KSO_WM_UNIT_TEXT_FILL_FORE_SCHEMECOLOR_INDEX" val="13"/>
  <p:tag name="KSO_WM_UNIT_TEXT_FILL_TYPE" val="1"/>
</p:tagLst>
</file>

<file path=ppt/tags/tag231.xml><?xml version="1.0" encoding="utf-8"?>
<p:tagLst xmlns:p="http://schemas.openxmlformats.org/presentationml/2006/main">
  <p:tag name="KSO_WM_TAG_VERSION" val="1.0"/>
  <p:tag name="KSO_WM_BEAUTIFY_FLAG" val="#wm#"/>
  <p:tag name="KSO_WM_TEMPLATE_CATEGORY" val="diagram"/>
  <p:tag name="KSO_WM_TEMPLATE_INDEX" val="160148"/>
  <p:tag name="KSO_WM_UNIT_TYPE" val="m_i"/>
  <p:tag name="KSO_WM_UNIT_INDEX" val="1_13"/>
  <p:tag name="KSO_WM_UNIT_ID" val="diagram160148_3*m_i*1_13"/>
  <p:tag name="KSO_WM_UNIT_CLEAR" val="1"/>
  <p:tag name="KSO_WM_UNIT_LAYERLEVEL" val="1_1"/>
  <p:tag name="KSO_WM_DIAGRAM_GROUP_CODE" val="m1-1"/>
  <p:tag name="KSO_WM_UNIT_TEXT_FILL_FORE_SCHEMECOLOR_INDEX" val="8"/>
  <p:tag name="KSO_WM_UNIT_TEXT_FILL_TYPE" val="1"/>
</p:tagLst>
</file>

<file path=ppt/tags/tag232.xml><?xml version="1.0" encoding="utf-8"?>
<p:tagLst xmlns:p="http://schemas.openxmlformats.org/presentationml/2006/main">
  <p:tag name="KSO_WM_TAG_VERSION" val="1.0"/>
  <p:tag name="KSO_WM_BEAUTIFY_FLAG" val="#wm#"/>
  <p:tag name="KSO_WM_TEMPLATE_CATEGORY" val="diagram"/>
  <p:tag name="KSO_WM_TEMPLATE_INDEX" val="160148"/>
  <p:tag name="KSO_WM_UNIT_TYPE" val="m_h_f"/>
  <p:tag name="KSO_WM_UNIT_INDEX" val="1_1_1"/>
  <p:tag name="KSO_WM_UNIT_ID" val="diagram160148_3*m_h_f*1_1_1"/>
  <p:tag name="KSO_WM_UNIT_CLEAR" val="1"/>
  <p:tag name="KSO_WM_UNIT_LAYERLEVEL" val="1_1_1"/>
  <p:tag name="KSO_WM_UNIT_VALUE" val="30"/>
  <p:tag name="KSO_WM_UNIT_HIGHLIGHT" val="0"/>
  <p:tag name="KSO_WM_UNIT_COMPATIBLE" val="0"/>
  <p:tag name="KSO_WM_UNIT_PRESET_TEXT_INDEX" val="4"/>
  <p:tag name="KSO_WM_UNIT_PRESET_TEXT_LEN" val="57"/>
  <p:tag name="KSO_WM_DIAGRAM_GROUP_CODE" val="m1-1"/>
  <p:tag name="KSO_WM_UNIT_TEXT_FILL_FORE_SCHEMECOLOR_INDEX" val="13"/>
  <p:tag name="KSO_WM_UNIT_TEXT_FILL_TYPE" val="1"/>
</p:tagLst>
</file>

<file path=ppt/tags/tag233.xml><?xml version="1.0" encoding="utf-8"?>
<p:tagLst xmlns:p="http://schemas.openxmlformats.org/presentationml/2006/main">
  <p:tag name="KSO_WM_TAG_VERSION" val="1.0"/>
  <p:tag name="KSO_WM_BEAUTIFY_FLAG" val="#wm#"/>
  <p:tag name="KSO_WM_TEMPLATE_CATEGORY" val="diagram"/>
  <p:tag name="KSO_WM_TEMPLATE_INDEX" val="160148"/>
  <p:tag name="KSO_WM_UNIT_TYPE" val="m_h_f"/>
  <p:tag name="KSO_WM_UNIT_INDEX" val="1_3_1"/>
  <p:tag name="KSO_WM_UNIT_ID" val="diagram160148_3*m_h_f*1_3_1"/>
  <p:tag name="KSO_WM_UNIT_CLEAR" val="1"/>
  <p:tag name="KSO_WM_UNIT_LAYERLEVEL" val="1_1_1"/>
  <p:tag name="KSO_WM_UNIT_VALUE" val="30"/>
  <p:tag name="KSO_WM_UNIT_HIGHLIGHT" val="0"/>
  <p:tag name="KSO_WM_UNIT_COMPATIBLE" val="0"/>
  <p:tag name="KSO_WM_UNIT_PRESET_TEXT_INDEX" val="4"/>
  <p:tag name="KSO_WM_UNIT_PRESET_TEXT_LEN" val="57"/>
  <p:tag name="KSO_WM_DIAGRAM_GROUP_CODE" val="m1-1"/>
  <p:tag name="KSO_WM_UNIT_TEXT_FILL_FORE_SCHEMECOLOR_INDEX" val="13"/>
  <p:tag name="KSO_WM_UNIT_TEXT_FILL_TYPE" val="1"/>
</p:tagLst>
</file>

<file path=ppt/tags/tag234.xml><?xml version="1.0" encoding="utf-8"?>
<p:tagLst xmlns:p="http://schemas.openxmlformats.org/presentationml/2006/main">
  <p:tag name="KSO_WM_TAG_VERSION" val="1.0"/>
  <p:tag name="KSO_WM_BEAUTIFY_FLAG" val="#wm#"/>
  <p:tag name="KSO_WM_TEMPLATE_CATEGORY" val="diagram"/>
  <p:tag name="KSO_WM_TEMPLATE_INDEX" val="160148"/>
  <p:tag name="KSO_WM_UNIT_TYPE" val="m_h_f"/>
  <p:tag name="KSO_WM_UNIT_INDEX" val="1_2_1"/>
  <p:tag name="KSO_WM_UNIT_ID" val="diagram160148_3*m_h_f*1_2_1"/>
  <p:tag name="KSO_WM_UNIT_CLEAR" val="1"/>
  <p:tag name="KSO_WM_UNIT_LAYERLEVEL" val="1_1_1"/>
  <p:tag name="KSO_WM_UNIT_VALUE" val="30"/>
  <p:tag name="KSO_WM_UNIT_HIGHLIGHT" val="0"/>
  <p:tag name="KSO_WM_UNIT_COMPATIBLE" val="0"/>
  <p:tag name="KSO_WM_UNIT_PRESET_TEXT_INDEX" val="4"/>
  <p:tag name="KSO_WM_UNIT_PRESET_TEXT_LEN" val="57"/>
  <p:tag name="KSO_WM_DIAGRAM_GROUP_CODE" val="m1-1"/>
  <p:tag name="KSO_WM_UNIT_TEXT_FILL_FORE_SCHEMECOLOR_INDEX" val="13"/>
  <p:tag name="KSO_WM_UNIT_TEXT_FILL_TYPE" val="1"/>
</p:tagLst>
</file>

<file path=ppt/tags/tag235.xml><?xml version="1.0" encoding="utf-8"?>
<p:tagLst xmlns:p="http://schemas.openxmlformats.org/presentationml/2006/main">
  <p:tag name="KSO_WM_TAG_VERSION" val="1.0"/>
  <p:tag name="KSO_WM_BEAUTIFY_FLAG" val="#wm#"/>
  <p:tag name="KSO_WM_TEMPLATE_CATEGORY" val="diagram"/>
  <p:tag name="KSO_WM_TEMPLATE_INDEX" val="160148"/>
  <p:tag name="KSO_WM_UNIT_TYPE" val="m_h_f"/>
  <p:tag name="KSO_WM_UNIT_INDEX" val="1_4_1"/>
  <p:tag name="KSO_WM_UNIT_ID" val="diagram160148_3*m_h_f*1_4_1"/>
  <p:tag name="KSO_WM_UNIT_CLEAR" val="1"/>
  <p:tag name="KSO_WM_UNIT_LAYERLEVEL" val="1_1_1"/>
  <p:tag name="KSO_WM_UNIT_VALUE" val="30"/>
  <p:tag name="KSO_WM_UNIT_HIGHLIGHT" val="0"/>
  <p:tag name="KSO_WM_UNIT_COMPATIBLE" val="0"/>
  <p:tag name="KSO_WM_UNIT_PRESET_TEXT_INDEX" val="4"/>
  <p:tag name="KSO_WM_UNIT_PRESET_TEXT_LEN" val="57"/>
  <p:tag name="KSO_WM_DIAGRAM_GROUP_CODE" val="m1-1"/>
  <p:tag name="KSO_WM_UNIT_TEXT_FILL_FORE_SCHEMECOLOR_INDEX" val="13"/>
  <p:tag name="KSO_WM_UNIT_TEXT_FILL_TYPE" val="1"/>
</p:tagLst>
</file>

<file path=ppt/tags/tag236.xml><?xml version="1.0" encoding="utf-8"?>
<p:tagLst xmlns:p="http://schemas.openxmlformats.org/presentationml/2006/main">
  <p:tag name="KSO_WM_BEAUTIFY_FLAG" val="#wm#"/>
  <p:tag name="KSO_WM_TEMPLATE_CATEGORY" val="custom"/>
  <p:tag name="KSO_WM_TEMPLATE_INDEX" val="20187308"/>
</p:tagLst>
</file>

<file path=ppt/tags/tag237.xml><?xml version="1.0" encoding="utf-8"?>
<p:tagLst xmlns:p="http://schemas.openxmlformats.org/presentationml/2006/main">
  <p:tag name="KSO_WM_UNIT_SUBTYPE" val="a"/>
  <p:tag name="KSO_WM_UNIT_NOCLEAR" val="0"/>
  <p:tag name="KSO_WM_UNIT_VALUE" val="63"/>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160433_3*m_h_f*1_1_1"/>
  <p:tag name="KSO_WM_TEMPLATE_CATEGORY" val="diagram"/>
  <p:tag name="KSO_WM_TEMPLATE_INDEX" val="160433"/>
  <p:tag name="KSO_WM_UNIT_LAYERLEVEL" val="1_1_1"/>
  <p:tag name="KSO_WM_TAG_VERSION" val="1.0"/>
  <p:tag name="KSO_WM_BEAUTIFY_FLAG" val="#wm#"/>
  <p:tag name="KSO_WM_UNIT_PRESET_TEXT" val="单击此处添加文本具体内容"/>
  <p:tag name="KSO_WM_UNIT_FILL_FORE_SCHEMECOLOR_INDEX" val="5"/>
  <p:tag name="KSO_WM_UNIT_FILL_TYPE" val="1"/>
  <p:tag name="KSO_WM_UNIT_TEXT_FILL_FORE_SCHEMECOLOR_INDEX" val="13"/>
  <p:tag name="KSO_WM_UNIT_TEXT_FILL_TYPE" val="1"/>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160433_3*m_h_i*1_1_3"/>
  <p:tag name="KSO_WM_TEMPLATE_CATEGORY" val="diagram"/>
  <p:tag name="KSO_WM_TEMPLATE_INDEX" val="160433"/>
  <p:tag name="KSO_WM_UNIT_LAYERLEVEL" val="1_1_1"/>
  <p:tag name="KSO_WM_TAG_VERSION" val="1.0"/>
  <p:tag name="KSO_WM_BEAUTIFY_FLAG" val="#wm#"/>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160433_3*m_h_i*1_1_2"/>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160433_3*m_h_i*1_1_1"/>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241.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160433_3*m_h_a*1_1_1"/>
  <p:tag name="KSO_WM_TEMPLATE_CATEGORY" val="diagram"/>
  <p:tag name="KSO_WM_TEMPLATE_INDEX" val="160433"/>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242.xml><?xml version="1.0" encoding="utf-8"?>
<p:tagLst xmlns:p="http://schemas.openxmlformats.org/presentationml/2006/main">
  <p:tag name="KSO_WM_UNIT_SUBTYPE" val="a"/>
  <p:tag name="KSO_WM_UNIT_NOCLEAR" val="0"/>
  <p:tag name="KSO_WM_UNIT_VALUE" val="63"/>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160433_3*m_h_f*1_2_1"/>
  <p:tag name="KSO_WM_TEMPLATE_CATEGORY" val="diagram"/>
  <p:tag name="KSO_WM_TEMPLATE_INDEX" val="160433"/>
  <p:tag name="KSO_WM_UNIT_LAYERLEVEL" val="1_1_1"/>
  <p:tag name="KSO_WM_TAG_VERSION" val="1.0"/>
  <p:tag name="KSO_WM_BEAUTIFY_FLAG" val="#wm#"/>
  <p:tag name="KSO_WM_UNIT_PRESET_TEXT" val="单击此处添加文本具体内容"/>
  <p:tag name="KSO_WM_UNIT_FILL_FORE_SCHEMECOLOR_INDEX" val="6"/>
  <p:tag name="KSO_WM_UNIT_FILL_TYPE" val="1"/>
  <p:tag name="KSO_WM_UNIT_TEXT_FILL_FORE_SCHEMECOLOR_INDEX" val="13"/>
  <p:tag name="KSO_WM_UNIT_TEXT_FILL_TYPE" val="1"/>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160433_3*m_h_i*1_2_3"/>
  <p:tag name="KSO_WM_TEMPLATE_CATEGORY" val="diagram"/>
  <p:tag name="KSO_WM_TEMPLATE_INDEX" val="160433"/>
  <p:tag name="KSO_WM_UNIT_LAYERLEVEL" val="1_1_1"/>
  <p:tag name="KSO_WM_TAG_VERSION" val="1.0"/>
  <p:tag name="KSO_WM_BEAUTIFY_FLAG" val="#wm#"/>
  <p:tag name="KSO_WM_UNIT_FILL_FORE_SCHEMECOLOR_INDEX" val="6"/>
  <p:tag name="KSO_WM_UNIT_FILL_TYPE" val="1"/>
  <p:tag name="KSO_WM_UNIT_LINE_FORE_SCHEMECOLOR_INDEX" val="14"/>
  <p:tag name="KSO_WM_UNIT_LINE_FILL_TYPE" val="2"/>
  <p:tag name="KSO_WM_UNIT_TEXT_FILL_FORE_SCHEMECOLOR_INDEX" val="2"/>
  <p:tag name="KSO_WM_UNIT_TEXT_FILL_TYPE" val="1"/>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160433_3*m_h_i*1_2_2"/>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160433_3*m_h_i*1_2_1"/>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246.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160433_3*m_h_a*1_2_1"/>
  <p:tag name="KSO_WM_TEMPLATE_CATEGORY" val="diagram"/>
  <p:tag name="KSO_WM_TEMPLATE_INDEX" val="160433"/>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247.xml><?xml version="1.0" encoding="utf-8"?>
<p:tagLst xmlns:p="http://schemas.openxmlformats.org/presentationml/2006/main">
  <p:tag name="KSO_WM_UNIT_SUBTYPE" val="a"/>
  <p:tag name="KSO_WM_UNIT_NOCLEAR" val="0"/>
  <p:tag name="KSO_WM_UNIT_VALUE" val="63"/>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160433_3*m_h_f*1_3_1"/>
  <p:tag name="KSO_WM_TEMPLATE_CATEGORY" val="diagram"/>
  <p:tag name="KSO_WM_TEMPLATE_INDEX" val="160433"/>
  <p:tag name="KSO_WM_UNIT_LAYERLEVEL" val="1_1_1"/>
  <p:tag name="KSO_WM_TAG_VERSION" val="1.0"/>
  <p:tag name="KSO_WM_BEAUTIFY_FLAG" val="#wm#"/>
  <p:tag name="KSO_WM_UNIT_PRESET_TEXT" val="单击此处添加文本具体内容"/>
  <p:tag name="KSO_WM_UNIT_FILL_FORE_SCHEMECOLOR_INDEX" val="7"/>
  <p:tag name="KSO_WM_UNIT_FILL_TYPE" val="1"/>
  <p:tag name="KSO_WM_UNIT_TEXT_FILL_FORE_SCHEMECOLOR_INDEX" val="13"/>
  <p:tag name="KSO_WM_UNIT_TEXT_FILL_TYPE" val="1"/>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160433_3*m_h_i*1_3_2"/>
  <p:tag name="KSO_WM_TEMPLATE_CATEGORY" val="diagram"/>
  <p:tag name="KSO_WM_TEMPLATE_INDEX" val="160433"/>
  <p:tag name="KSO_WM_UNIT_LAYERLEVEL" val="1_1_1"/>
  <p:tag name="KSO_WM_TAG_VERSION" val="1.0"/>
  <p:tag name="KSO_WM_BEAUTIFY_FLAG" val="#wm#"/>
  <p:tag name="KSO_WM_UNIT_FILL_FORE_SCHEMECOLOR_INDEX" val="7"/>
  <p:tag name="KSO_WM_UNIT_FILL_TYPE" val="1"/>
  <p:tag name="KSO_WM_UNIT_LINE_FORE_SCHEMECOLOR_INDEX" val="14"/>
  <p:tag name="KSO_WM_UNIT_LINE_FILL_TYPE" val="2"/>
  <p:tag name="KSO_WM_UNIT_TEXT_FILL_FORE_SCHEMECOLOR_INDEX" val="2"/>
  <p:tag name="KSO_WM_UNIT_TEXT_FILL_TYPE" val="1"/>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160433_3*m_h_i*1_3_1"/>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160433_3*m_h_i*1_3_3"/>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251.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160433_3*m_h_a*1_3_1"/>
  <p:tag name="KSO_WM_TEMPLATE_CATEGORY" val="diagram"/>
  <p:tag name="KSO_WM_TEMPLATE_INDEX" val="160433"/>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252.xml><?xml version="1.0" encoding="utf-8"?>
<p:tagLst xmlns:p="http://schemas.openxmlformats.org/presentationml/2006/main">
  <p:tag name="KSO_WM_UNIT_SUBTYPE" val="a"/>
  <p:tag name="KSO_WM_UNIT_NOCLEAR" val="0"/>
  <p:tag name="KSO_WM_UNIT_VALUE" val="63"/>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160433_3*m_h_f*1_4_1"/>
  <p:tag name="KSO_WM_TEMPLATE_CATEGORY" val="diagram"/>
  <p:tag name="KSO_WM_TEMPLATE_INDEX" val="160433"/>
  <p:tag name="KSO_WM_UNIT_LAYERLEVEL" val="1_1_1"/>
  <p:tag name="KSO_WM_TAG_VERSION" val="1.0"/>
  <p:tag name="KSO_WM_BEAUTIFY_FLAG" val="#wm#"/>
  <p:tag name="KSO_WM_UNIT_PRESET_TEXT" val="单击此处添加文本具体内容"/>
  <p:tag name="KSO_WM_UNIT_FILL_FORE_SCHEMECOLOR_INDEX" val="8"/>
  <p:tag name="KSO_WM_UNIT_FILL_TYPE" val="1"/>
  <p:tag name="KSO_WM_UNIT_TEXT_FILL_FORE_SCHEMECOLOR_INDEX" val="13"/>
  <p:tag name="KSO_WM_UNIT_TEXT_FILL_TYPE" val="1"/>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160433_3*m_h_i*1_4_3"/>
  <p:tag name="KSO_WM_TEMPLATE_CATEGORY" val="diagram"/>
  <p:tag name="KSO_WM_TEMPLATE_INDEX" val="160433"/>
  <p:tag name="KSO_WM_UNIT_LAYERLEVEL" val="1_1_1"/>
  <p:tag name="KSO_WM_TAG_VERSION" val="1.0"/>
  <p:tag name="KSO_WM_BEAUTIFY_FLAG" val="#wm#"/>
  <p:tag name="KSO_WM_UNIT_FILL_FORE_SCHEMECOLOR_INDEX" val="8"/>
  <p:tag name="KSO_WM_UNIT_FILL_TYPE" val="1"/>
  <p:tag name="KSO_WM_UNIT_LINE_FORE_SCHEMECOLOR_INDEX" val="14"/>
  <p:tag name="KSO_WM_UNIT_LINE_FILL_TYPE" val="2"/>
  <p:tag name="KSO_WM_UNIT_TEXT_FILL_FORE_SCHEMECOLOR_INDEX" val="2"/>
  <p:tag name="KSO_WM_UNIT_TEXT_FILL_TYPE" val="1"/>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160433_3*m_h_i*1_4_2"/>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160433_3*m_h_i*1_4_1"/>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256.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m1-1"/>
  <p:tag name="KSO_WM_UNIT_TYPE" val="m_h_a"/>
  <p:tag name="KSO_WM_UNIT_INDEX" val="1_4_1"/>
  <p:tag name="KSO_WM_UNIT_ID" val="diagram160433_3*m_h_a*1_4_1"/>
  <p:tag name="KSO_WM_TEMPLATE_CATEGORY" val="diagram"/>
  <p:tag name="KSO_WM_TEMPLATE_INDEX" val="160433"/>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257.xml><?xml version="1.0" encoding="utf-8"?>
<p:tagLst xmlns:p="http://schemas.openxmlformats.org/presentationml/2006/main">
  <p:tag name="KSO_WM_BEAUTIFY_FLAG" val="#wm#"/>
  <p:tag name="KSO_WM_TEMPLATE_CATEGORY" val="custom"/>
  <p:tag name="KSO_WM_TEMPLATE_INDEX" val="20187308"/>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4*m_h_z*1_3_1"/>
  <p:tag name="KSO_WM_TEMPLATE_CATEGORY" val="diagram"/>
  <p:tag name="KSO_WM_TEMPLATE_INDEX" val="20200106"/>
  <p:tag name="KSO_WM_UNIT_LAYERLEVEL" val="1_1_1"/>
  <p:tag name="KSO_WM_TAG_VERSION" val="1.0"/>
  <p:tag name="KSO_WM_BEAUTIFY_FLAG" val="#wm#"/>
  <p:tag name="KSO_WM_DIAGRAM_GROUP_CODE" val="m1-1"/>
  <p:tag name="KSO_WM_UNIT_TYPE" val="m_h_z"/>
  <p:tag name="KSO_WM_UNIT_INDEX" val="1_3_1"/>
  <p:tag name="KSO_WM_UNIT_FILL_FORE_SCHEMECOLOR_INDEX" val="7"/>
  <p:tag name="KSO_WM_UNIT_FILL_TYPE" val="1"/>
  <p:tag name="KSO_WM_UNIT_TEXT_FILL_FORE_SCHEMECOLOR_INDEX" val="13"/>
  <p:tag name="KSO_WM_UNIT_TEXT_FILL_TYPE" val="1"/>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4*m_h_i*1_2_1"/>
  <p:tag name="KSO_WM_TEMPLATE_CATEGORY" val="diagram"/>
  <p:tag name="KSO_WM_TEMPLATE_INDEX" val="20200106"/>
  <p:tag name="KSO_WM_UNIT_LAYERLEVEL" val="1_1_1"/>
  <p:tag name="KSO_WM_TAG_VERSION" val="1.0"/>
  <p:tag name="KSO_WM_BEAUTIFY_FLAG" val="#wm#"/>
  <p:tag name="KSO_WM_DIAGRAM_GROUP_CODE" val="m1-1"/>
  <p:tag name="KSO_WM_UNIT_TYPE" val="m_h_i"/>
  <p:tag name="KSO_WM_UNIT_INDEX" val="1_2_1"/>
  <p:tag name="KSO_WM_UNIT_LINE_FORE_SCHEMECOLOR_INDEX" val="15"/>
  <p:tag name="KSO_WM_UNIT_LINE_FILL_TYPE" val="2"/>
  <p:tag name="KSO_WM_UNIT_TEXT_FILL_FORE_SCHEMECOLOR_INDEX" val="13"/>
  <p:tag name="KSO_WM_UNIT_TEXT_FILL_TYPE" val="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4*m_h_i*1_2_2"/>
  <p:tag name="KSO_WM_TEMPLATE_CATEGORY" val="diagram"/>
  <p:tag name="KSO_WM_TEMPLATE_INDEX" val="20200106"/>
  <p:tag name="KSO_WM_UNIT_LAYERLEVEL" val="1_1_1"/>
  <p:tag name="KSO_WM_TAG_VERSION" val="1.0"/>
  <p:tag name="KSO_WM_BEAUTIFY_FLAG" val="#wm#"/>
  <p:tag name="KSO_WM_UNIT_ISCONTENTSTITLE" val="0"/>
  <p:tag name="KSO_WM_UNIT_NOCLEAR" val="0"/>
  <p:tag name="KSO_WM_DIAGRAM_GROUP_CODE" val="m1-1"/>
  <p:tag name="KSO_WM_UNIT_TYPE" val="m_h_i"/>
  <p:tag name="KSO_WM_UNIT_INDEX" val="1_2_2"/>
  <p:tag name="KSO_WM_UNIT_FILL_FORE_SCHEMECOLOR_INDEX" val="6"/>
  <p:tag name="KSO_WM_UNIT_FILL_TYPE" val="1"/>
  <p:tag name="KSO_WM_UNIT_TEXT_FILL_FORE_SCHEMECOLOR_INDEX" val="14"/>
  <p:tag name="KSO_WM_UNIT_TEXT_FILL_TYPE" val="1"/>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4*m_h_i*1_3_1"/>
  <p:tag name="KSO_WM_TEMPLATE_CATEGORY" val="diagram"/>
  <p:tag name="KSO_WM_TEMPLATE_INDEX" val="20200106"/>
  <p:tag name="KSO_WM_UNIT_LAYERLEVEL" val="1_1_1"/>
  <p:tag name="KSO_WM_TAG_VERSION" val="1.0"/>
  <p:tag name="KSO_WM_BEAUTIFY_FLAG" val="#wm#"/>
  <p:tag name="KSO_WM_DIAGRAM_GROUP_CODE" val="m1-1"/>
  <p:tag name="KSO_WM_UNIT_TYPE" val="m_h_i"/>
  <p:tag name="KSO_WM_UNIT_INDEX" val="1_3_1"/>
  <p:tag name="KSO_WM_UNIT_LINE_FORE_SCHEMECOLOR_INDEX" val="15"/>
  <p:tag name="KSO_WM_UNIT_LINE_FILL_TYPE" val="2"/>
  <p:tag name="KSO_WM_UNIT_TEXT_FILL_FORE_SCHEMECOLOR_INDEX" val="13"/>
  <p:tag name="KSO_WM_UNIT_TEXT_FILL_TYPE" val="1"/>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4*m_h_i*1_3_2"/>
  <p:tag name="KSO_WM_TEMPLATE_CATEGORY" val="diagram"/>
  <p:tag name="KSO_WM_TEMPLATE_INDEX" val="20200106"/>
  <p:tag name="KSO_WM_UNIT_LAYERLEVEL" val="1_1_1"/>
  <p:tag name="KSO_WM_TAG_VERSION" val="1.0"/>
  <p:tag name="KSO_WM_BEAUTIFY_FLAG" val="#wm#"/>
  <p:tag name="KSO_WM_UNIT_ISCONTENTSTITLE" val="0"/>
  <p:tag name="KSO_WM_UNIT_NOCLEAR" val="0"/>
  <p:tag name="KSO_WM_DIAGRAM_GROUP_CODE" val="m1-1"/>
  <p:tag name="KSO_WM_UNIT_TYPE" val="m_h_i"/>
  <p:tag name="KSO_WM_UNIT_INDEX" val="1_3_2"/>
  <p:tag name="KSO_WM_UNIT_FILL_FORE_SCHEMECOLOR_INDEX" val="7"/>
  <p:tag name="KSO_WM_UNIT_FILL_TYPE" val="1"/>
  <p:tag name="KSO_WM_UNIT_TEXT_FILL_FORE_SCHEMECOLOR_INDEX" val="14"/>
  <p:tag name="KSO_WM_UNIT_TEXT_FILL_TYPE" val="1"/>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4*m_h_z*1_2_1"/>
  <p:tag name="KSO_WM_TEMPLATE_CATEGORY" val="diagram"/>
  <p:tag name="KSO_WM_TEMPLATE_INDEX" val="20200106"/>
  <p:tag name="KSO_WM_UNIT_LAYERLEVEL" val="1_1_1"/>
  <p:tag name="KSO_WM_TAG_VERSION" val="1.0"/>
  <p:tag name="KSO_WM_BEAUTIFY_FLAG" val="#wm#"/>
  <p:tag name="KSO_WM_DIAGRAM_GROUP_CODE" val="m1-1"/>
  <p:tag name="KSO_WM_UNIT_TYPE" val="m_h_z"/>
  <p:tag name="KSO_WM_UNIT_INDEX" val="1_2_1"/>
  <p:tag name="KSO_WM_UNIT_FILL_FORE_SCHEMECOLOR_INDEX" val="6"/>
  <p:tag name="KSO_WM_UNIT_FILL_TYPE" val="1"/>
  <p:tag name="KSO_WM_UNIT_TEXT_FILL_FORE_SCHEMECOLOR_INDEX" val="13"/>
  <p:tag name="KSO_WM_UNIT_TEXT_FILL_TYPE" val="1"/>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4*m_h_i*1_1_1"/>
  <p:tag name="KSO_WM_TEMPLATE_CATEGORY" val="diagram"/>
  <p:tag name="KSO_WM_TEMPLATE_INDEX" val="20200106"/>
  <p:tag name="KSO_WM_UNIT_LAYERLEVEL" val="1_1_1"/>
  <p:tag name="KSO_WM_TAG_VERSION" val="1.0"/>
  <p:tag name="KSO_WM_BEAUTIFY_FLAG" val="#wm#"/>
  <p:tag name="KSO_WM_DIAGRAM_GROUP_CODE" val="m1-1"/>
  <p:tag name="KSO_WM_UNIT_TYPE" val="m_h_i"/>
  <p:tag name="KSO_WM_UNIT_INDEX" val="1_1_1"/>
  <p:tag name="KSO_WM_UNIT_LINE_FORE_SCHEMECOLOR_INDEX" val="15"/>
  <p:tag name="KSO_WM_UNIT_LINE_FILL_TYPE" val="2"/>
  <p:tag name="KSO_WM_UNIT_TEXT_FILL_FORE_SCHEMECOLOR_INDEX" val="13"/>
  <p:tag name="KSO_WM_UNIT_TEXT_FILL_TYPE" val="1"/>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4*m_h_i*1_1_2"/>
  <p:tag name="KSO_WM_TEMPLATE_CATEGORY" val="diagram"/>
  <p:tag name="KSO_WM_TEMPLATE_INDEX" val="20200106"/>
  <p:tag name="KSO_WM_UNIT_LAYERLEVEL" val="1_1_1"/>
  <p:tag name="KSO_WM_TAG_VERSION" val="1.0"/>
  <p:tag name="KSO_WM_BEAUTIFY_FLAG" val="#wm#"/>
  <p:tag name="KSO_WM_UNIT_ISCONTENTSTITLE" val="0"/>
  <p:tag name="KSO_WM_UNIT_NOCLEAR" val="0"/>
  <p:tag name="KSO_WM_DIAGRAM_GROUP_CODE" val="m1-1"/>
  <p:tag name="KSO_WM_UNIT_TYPE" val="m_h_i"/>
  <p:tag name="KSO_WM_UNIT_INDEX" val="1_1_2"/>
  <p:tag name="KSO_WM_UNIT_FILL_FORE_SCHEMECOLOR_INDEX" val="5"/>
  <p:tag name="KSO_WM_UNIT_FILL_TYPE" val="1"/>
  <p:tag name="KSO_WM_UNIT_TEXT_FILL_FORE_SCHEMECOLOR_INDEX" val="14"/>
  <p:tag name="KSO_WM_UNIT_TEXT_FILL_TYPE" val="1"/>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4*m_h_f*1_1_1"/>
  <p:tag name="KSO_WM_TEMPLATE_CATEGORY" val="diagram"/>
  <p:tag name="KSO_WM_TEMPLATE_INDEX" val="20200106"/>
  <p:tag name="KSO_WM_UNIT_LAYERLEVEL" val="1_1_1"/>
  <p:tag name="KSO_WM_TAG_VERSION" val="1.0"/>
  <p:tag name="KSO_WM_BEAUTIFY_FLAG" val="#wm#"/>
  <p:tag name="KSO_WM_UNIT_NOCLEAR" val="0"/>
  <p:tag name="KSO_WM_UNIT_PRESET_TEXT" val="单击此处添加文本具体内容，简明扼要的阐述您的观点。"/>
  <p:tag name="KSO_WM_UNIT_VALUE" val="90"/>
  <p:tag name="KSO_WM_DIAGRAM_GROUP_CODE" val="m1-1"/>
  <p:tag name="KSO_WM_UNIT_TYPE" val="m_h_f"/>
  <p:tag name="KSO_WM_UNIT_INDEX" val="1_1_1"/>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4*m_h_f*1_2_1"/>
  <p:tag name="KSO_WM_TEMPLATE_CATEGORY" val="diagram"/>
  <p:tag name="KSO_WM_TEMPLATE_INDEX" val="20200106"/>
  <p:tag name="KSO_WM_UNIT_LAYERLEVEL" val="1_1_1"/>
  <p:tag name="KSO_WM_TAG_VERSION" val="1.0"/>
  <p:tag name="KSO_WM_BEAUTIFY_FLAG" val="#wm#"/>
  <p:tag name="KSO_WM_UNIT_NOCLEAR" val="0"/>
  <p:tag name="KSO_WM_UNIT_PRESET_TEXT" val="单击此处添加文本具体内容，简明扼要的阐述您的观点。"/>
  <p:tag name="KSO_WM_UNIT_VALUE" val="90"/>
  <p:tag name="KSO_WM_DIAGRAM_GROUP_CODE" val="m1-1"/>
  <p:tag name="KSO_WM_UNIT_TYPE" val="m_h_f"/>
  <p:tag name="KSO_WM_UNIT_INDEX" val="1_2_1"/>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4*m_h_f*1_3_1"/>
  <p:tag name="KSO_WM_TEMPLATE_CATEGORY" val="diagram"/>
  <p:tag name="KSO_WM_TEMPLATE_INDEX" val="20200106"/>
  <p:tag name="KSO_WM_UNIT_LAYERLEVEL" val="1_1_1"/>
  <p:tag name="KSO_WM_TAG_VERSION" val="1.0"/>
  <p:tag name="KSO_WM_BEAUTIFY_FLAG" val="#wm#"/>
  <p:tag name="KSO_WM_UNIT_NOCLEAR" val="0"/>
  <p:tag name="KSO_WM_UNIT_PRESET_TEXT" val="单击此处添加文本具体内容，简明扼要的阐述您的观点。"/>
  <p:tag name="KSO_WM_UNIT_VALUE" val="90"/>
  <p:tag name="KSO_WM_DIAGRAM_GROUP_CODE" val="m1-1"/>
  <p:tag name="KSO_WM_UNIT_TYPE" val="m_h_f"/>
  <p:tag name="KSO_WM_UNIT_INDEX" val="1_3_1"/>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4*m_h_i*1_5_1"/>
  <p:tag name="KSO_WM_TEMPLATE_CATEGORY" val="diagram"/>
  <p:tag name="KSO_WM_TEMPLATE_INDEX" val="20200106"/>
  <p:tag name="KSO_WM_UNIT_LAYERLEVEL" val="1_1_1"/>
  <p:tag name="KSO_WM_TAG_VERSION" val="1.0"/>
  <p:tag name="KSO_WM_BEAUTIFY_FLAG" val="#wm#"/>
  <p:tag name="KSO_WM_DIAGRAM_GROUP_CODE" val="m1-1"/>
  <p:tag name="KSO_WM_UNIT_TYPE" val="m_h_i"/>
  <p:tag name="KSO_WM_UNIT_INDEX" val="1_5_1"/>
  <p:tag name="KSO_WM_UNIT_LINE_FORE_SCHEMECOLOR_INDEX" val="15"/>
  <p:tag name="KSO_WM_UNIT_LINE_FILL_TYPE" val="2"/>
  <p:tag name="KSO_WM_UNIT_TEXT_FILL_FORE_SCHEMECOLOR_INDEX" val="13"/>
  <p:tag name="KSO_WM_UNIT_TEXT_FILL_TYPE" val="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4*m_h_i*1_5_2"/>
  <p:tag name="KSO_WM_TEMPLATE_CATEGORY" val="diagram"/>
  <p:tag name="KSO_WM_TEMPLATE_INDEX" val="20200106"/>
  <p:tag name="KSO_WM_UNIT_LAYERLEVEL" val="1_1_1"/>
  <p:tag name="KSO_WM_TAG_VERSION" val="1.0"/>
  <p:tag name="KSO_WM_BEAUTIFY_FLAG" val="#wm#"/>
  <p:tag name="KSO_WM_UNIT_ISCONTENTSTITLE" val="0"/>
  <p:tag name="KSO_WM_UNIT_NOCLEAR" val="0"/>
  <p:tag name="KSO_WM_DIAGRAM_GROUP_CODE" val="m1-1"/>
  <p:tag name="KSO_WM_UNIT_TYPE" val="m_h_i"/>
  <p:tag name="KSO_WM_UNIT_INDEX" val="1_5_2"/>
  <p:tag name="KSO_WM_UNIT_FILL_FORE_SCHEMECOLOR_INDEX" val="9"/>
  <p:tag name="KSO_WM_UNIT_FILL_TYPE" val="1"/>
  <p:tag name="KSO_WM_UNIT_TEXT_FILL_FORE_SCHEMECOLOR_INDEX" val="14"/>
  <p:tag name="KSO_WM_UNIT_TEXT_FILL_TYPE" val="1"/>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4*m_h_z*1_5_1"/>
  <p:tag name="KSO_WM_TEMPLATE_CATEGORY" val="diagram"/>
  <p:tag name="KSO_WM_TEMPLATE_INDEX" val="20200106"/>
  <p:tag name="KSO_WM_UNIT_LAYERLEVEL" val="1_1_1"/>
  <p:tag name="KSO_WM_TAG_VERSION" val="1.0"/>
  <p:tag name="KSO_WM_BEAUTIFY_FLAG" val="#wm#"/>
  <p:tag name="KSO_WM_DIAGRAM_GROUP_CODE" val="m1-1"/>
  <p:tag name="KSO_WM_UNIT_TYPE" val="m_h_z"/>
  <p:tag name="KSO_WM_UNIT_INDEX" val="1_5_1"/>
  <p:tag name="KSO_WM_UNIT_FILL_FORE_SCHEMECOLOR_INDEX" val="9"/>
  <p:tag name="KSO_WM_UNIT_FILL_TYPE" val="1"/>
  <p:tag name="KSO_WM_UNIT_TEXT_FILL_FORE_SCHEMECOLOR_INDEX" val="13"/>
  <p:tag name="KSO_WM_UNIT_TEXT_FILL_TYPE" val="1"/>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4*m_h_i*1_4_1"/>
  <p:tag name="KSO_WM_TEMPLATE_CATEGORY" val="diagram"/>
  <p:tag name="KSO_WM_TEMPLATE_INDEX" val="20200106"/>
  <p:tag name="KSO_WM_UNIT_LAYERLEVEL" val="1_1_1"/>
  <p:tag name="KSO_WM_TAG_VERSION" val="1.0"/>
  <p:tag name="KSO_WM_BEAUTIFY_FLAG" val="#wm#"/>
  <p:tag name="KSO_WM_DIAGRAM_GROUP_CODE" val="m1-1"/>
  <p:tag name="KSO_WM_UNIT_TYPE" val="m_h_i"/>
  <p:tag name="KSO_WM_UNIT_INDEX" val="1_4_1"/>
  <p:tag name="KSO_WM_UNIT_LINE_FORE_SCHEMECOLOR_INDEX" val="15"/>
  <p:tag name="KSO_WM_UNIT_LINE_FILL_TYPE" val="2"/>
  <p:tag name="KSO_WM_UNIT_TEXT_FILL_FORE_SCHEMECOLOR_INDEX" val="13"/>
  <p:tag name="KSO_WM_UNIT_TEXT_FILL_TYPE" val="1"/>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4*m_h_i*1_4_2"/>
  <p:tag name="KSO_WM_TEMPLATE_CATEGORY" val="diagram"/>
  <p:tag name="KSO_WM_TEMPLATE_INDEX" val="20200106"/>
  <p:tag name="KSO_WM_UNIT_LAYERLEVEL" val="1_1_1"/>
  <p:tag name="KSO_WM_TAG_VERSION" val="1.0"/>
  <p:tag name="KSO_WM_BEAUTIFY_FLAG" val="#wm#"/>
  <p:tag name="KSO_WM_UNIT_ISCONTENTSTITLE" val="0"/>
  <p:tag name="KSO_WM_UNIT_NOCLEAR" val="0"/>
  <p:tag name="KSO_WM_DIAGRAM_GROUP_CODE" val="m1-1"/>
  <p:tag name="KSO_WM_UNIT_TYPE" val="m_h_i"/>
  <p:tag name="KSO_WM_UNIT_INDEX" val="1_4_2"/>
  <p:tag name="KSO_WM_UNIT_FILL_FORE_SCHEMECOLOR_INDEX" val="8"/>
  <p:tag name="KSO_WM_UNIT_FILL_TYPE" val="1"/>
  <p:tag name="KSO_WM_UNIT_TEXT_FILL_FORE_SCHEMECOLOR_INDEX" val="14"/>
  <p:tag name="KSO_WM_UNIT_TEXT_FILL_TYPE" val="1"/>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4*m_h_f*1_4_1"/>
  <p:tag name="KSO_WM_TEMPLATE_CATEGORY" val="diagram"/>
  <p:tag name="KSO_WM_TEMPLATE_INDEX" val="20200106"/>
  <p:tag name="KSO_WM_UNIT_LAYERLEVEL" val="1_1_1"/>
  <p:tag name="KSO_WM_TAG_VERSION" val="1.0"/>
  <p:tag name="KSO_WM_BEAUTIFY_FLAG" val="#wm#"/>
  <p:tag name="KSO_WM_UNIT_NOCLEAR" val="0"/>
  <p:tag name="KSO_WM_UNIT_PRESET_TEXT" val="单击此处添加文本具体内容，简明扼要的阐述您的观点。"/>
  <p:tag name="KSO_WM_UNIT_VALUE" val="90"/>
  <p:tag name="KSO_WM_DIAGRAM_GROUP_CODE" val="m1-1"/>
  <p:tag name="KSO_WM_UNIT_TYPE" val="m_h_f"/>
  <p:tag name="KSO_WM_UNIT_INDEX" val="1_4_1"/>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4*m_h_f*1_5_1"/>
  <p:tag name="KSO_WM_TEMPLATE_CATEGORY" val="diagram"/>
  <p:tag name="KSO_WM_TEMPLATE_INDEX" val="20200106"/>
  <p:tag name="KSO_WM_UNIT_LAYERLEVEL" val="1_1_1"/>
  <p:tag name="KSO_WM_TAG_VERSION" val="1.0"/>
  <p:tag name="KSO_WM_BEAUTIFY_FLAG" val="#wm#"/>
  <p:tag name="KSO_WM_UNIT_NOCLEAR" val="0"/>
  <p:tag name="KSO_WM_UNIT_PRESET_TEXT" val="单击此处添加文本具体内容，简明扼要的阐述您的观点。"/>
  <p:tag name="KSO_WM_UNIT_VALUE" val="90"/>
  <p:tag name="KSO_WM_DIAGRAM_GROUP_CODE" val="m1-1"/>
  <p:tag name="KSO_WM_UNIT_TYPE" val="m_h_f"/>
  <p:tag name="KSO_WM_UNIT_INDEX" val="1_5_1"/>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4*m_h_z*1_4_1"/>
  <p:tag name="KSO_WM_TEMPLATE_CATEGORY" val="diagram"/>
  <p:tag name="KSO_WM_TEMPLATE_INDEX" val="20200106"/>
  <p:tag name="KSO_WM_UNIT_LAYERLEVEL" val="1_1_1"/>
  <p:tag name="KSO_WM_TAG_VERSION" val="1.0"/>
  <p:tag name="KSO_WM_BEAUTIFY_FLAG" val="#wm#"/>
  <p:tag name="KSO_WM_DIAGRAM_GROUP_CODE" val="m1-1"/>
  <p:tag name="KSO_WM_UNIT_TYPE" val="m_h_z"/>
  <p:tag name="KSO_WM_UNIT_INDEX" val="1_4_1"/>
  <p:tag name="KSO_WM_UNIT_FILL_FORE_SCHEMECOLOR_INDEX" val="8"/>
  <p:tag name="KSO_WM_UNIT_FILL_TYPE" val="1"/>
  <p:tag name="KSO_WM_UNIT_TEXT_FILL_FORE_SCHEMECOLOR_INDEX" val="13"/>
  <p:tag name="KSO_WM_UNIT_TEXT_FILL_TYPE" val="1"/>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4*m_h_a*1_1_1"/>
  <p:tag name="KSO_WM_TEMPLATE_CATEGORY" val="diagram"/>
  <p:tag name="KSO_WM_TEMPLATE_INDEX" val="20200106"/>
  <p:tag name="KSO_WM_UNIT_LAYERLEVEL" val="1_1_1"/>
  <p:tag name="KSO_WM_TAG_VERSION" val="1.0"/>
  <p:tag name="KSO_WM_BEAUTIFY_FLAG" val="#wm#"/>
  <p:tag name="KSO_WM_UNIT_ISCONTENTSTITLE" val="0"/>
  <p:tag name="KSO_WM_UNIT_PRESET_TEXT" val="添加标题"/>
  <p:tag name="KSO_WM_UNIT_NOCLEAR" val="0"/>
  <p:tag name="KSO_WM_UNIT_VALUE" val="4"/>
  <p:tag name="KSO_WM_DIAGRAM_GROUP_CODE" val="m1-1"/>
  <p:tag name="KSO_WM_UNIT_TYPE" val="m_h_a"/>
  <p:tag name="KSO_WM_UNIT_INDEX" val="1_1_1"/>
  <p:tag name="KSO_WM_UNIT_TEXT_FILL_FORE_SCHEMECOLOR_INDEX" val="14"/>
  <p:tag name="KSO_WM_UNIT_TEXT_FILL_TYPE" val="1"/>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4*m_h_a*1_2_1"/>
  <p:tag name="KSO_WM_TEMPLATE_CATEGORY" val="diagram"/>
  <p:tag name="KSO_WM_TEMPLATE_INDEX" val="20200106"/>
  <p:tag name="KSO_WM_UNIT_LAYERLEVEL" val="1_1_1"/>
  <p:tag name="KSO_WM_TAG_VERSION" val="1.0"/>
  <p:tag name="KSO_WM_BEAUTIFY_FLAG" val="#wm#"/>
  <p:tag name="KSO_WM_UNIT_ISCONTENTSTITLE" val="0"/>
  <p:tag name="KSO_WM_UNIT_PRESET_TEXT" val="添加标题"/>
  <p:tag name="KSO_WM_UNIT_NOCLEAR" val="0"/>
  <p:tag name="KSO_WM_UNIT_VALUE" val="4"/>
  <p:tag name="KSO_WM_DIAGRAM_GROUP_CODE" val="m1-1"/>
  <p:tag name="KSO_WM_UNIT_TYPE" val="m_h_a"/>
  <p:tag name="KSO_WM_UNIT_INDEX" val="1_2_1"/>
  <p:tag name="KSO_WM_UNIT_TEXT_FILL_FORE_SCHEMECOLOR_INDEX" val="14"/>
  <p:tag name="KSO_WM_UNIT_TEXT_FILL_TYPE" val="1"/>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4*m_h_a*1_3_1"/>
  <p:tag name="KSO_WM_TEMPLATE_CATEGORY" val="diagram"/>
  <p:tag name="KSO_WM_TEMPLATE_INDEX" val="20200106"/>
  <p:tag name="KSO_WM_UNIT_LAYERLEVEL" val="1_1_1"/>
  <p:tag name="KSO_WM_TAG_VERSION" val="1.0"/>
  <p:tag name="KSO_WM_BEAUTIFY_FLAG" val="#wm#"/>
  <p:tag name="KSO_WM_UNIT_ISCONTENTSTITLE" val="0"/>
  <p:tag name="KSO_WM_UNIT_PRESET_TEXT" val="添加标题"/>
  <p:tag name="KSO_WM_UNIT_NOCLEAR" val="0"/>
  <p:tag name="KSO_WM_UNIT_VALUE" val="4"/>
  <p:tag name="KSO_WM_DIAGRAM_GROUP_CODE" val="m1-1"/>
  <p:tag name="KSO_WM_UNIT_TYPE" val="m_h_a"/>
  <p:tag name="KSO_WM_UNIT_INDEX" val="1_3_1"/>
  <p:tag name="KSO_WM_UNIT_TEXT_FILL_FORE_SCHEMECOLOR_INDEX" val="14"/>
  <p:tag name="KSO_WM_UNIT_TEXT_FILL_TYPE"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4*m_h_a*1_4_1"/>
  <p:tag name="KSO_WM_TEMPLATE_CATEGORY" val="diagram"/>
  <p:tag name="KSO_WM_TEMPLATE_INDEX" val="20200106"/>
  <p:tag name="KSO_WM_UNIT_LAYERLEVEL" val="1_1_1"/>
  <p:tag name="KSO_WM_TAG_VERSION" val="1.0"/>
  <p:tag name="KSO_WM_BEAUTIFY_FLAG" val="#wm#"/>
  <p:tag name="KSO_WM_UNIT_ISCONTENTSTITLE" val="0"/>
  <p:tag name="KSO_WM_UNIT_PRESET_TEXT" val="添加标题"/>
  <p:tag name="KSO_WM_UNIT_NOCLEAR" val="0"/>
  <p:tag name="KSO_WM_UNIT_VALUE" val="4"/>
  <p:tag name="KSO_WM_DIAGRAM_GROUP_CODE" val="m1-1"/>
  <p:tag name="KSO_WM_UNIT_TYPE" val="m_h_a"/>
  <p:tag name="KSO_WM_UNIT_INDEX" val="1_4_1"/>
  <p:tag name="KSO_WM_UNIT_TEXT_FILL_FORE_SCHEMECOLOR_INDEX" val="14"/>
  <p:tag name="KSO_WM_UNIT_TEXT_FILL_TYPE" val="1"/>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4*m_h_a*1_5_1"/>
  <p:tag name="KSO_WM_TEMPLATE_CATEGORY" val="diagram"/>
  <p:tag name="KSO_WM_TEMPLATE_INDEX" val="20200106"/>
  <p:tag name="KSO_WM_UNIT_LAYERLEVEL" val="1_1_1"/>
  <p:tag name="KSO_WM_TAG_VERSION" val="1.0"/>
  <p:tag name="KSO_WM_BEAUTIFY_FLAG" val="#wm#"/>
  <p:tag name="KSO_WM_UNIT_ISCONTENTSTITLE" val="0"/>
  <p:tag name="KSO_WM_UNIT_PRESET_TEXT" val="添加标题"/>
  <p:tag name="KSO_WM_UNIT_NOCLEAR" val="0"/>
  <p:tag name="KSO_WM_UNIT_VALUE" val="4"/>
  <p:tag name="KSO_WM_DIAGRAM_GROUP_CODE" val="m1-1"/>
  <p:tag name="KSO_WM_UNIT_TYPE" val="m_h_a"/>
  <p:tag name="KSO_WM_UNIT_INDEX" val="1_5_1"/>
  <p:tag name="KSO_WM_UNIT_TEXT_FILL_FORE_SCHEMECOLOR_INDEX" val="14"/>
  <p:tag name="KSO_WM_UNIT_TEXT_FILL_TYPE" val="1"/>
</p:tagLst>
</file>

<file path=ppt/tags/tag282.xml><?xml version="1.0" encoding="utf-8"?>
<p:tagLst xmlns:p="http://schemas.openxmlformats.org/presentationml/2006/main">
  <p:tag name="KSO_WM_BEAUTIFY_FLAG" val="#wm#"/>
  <p:tag name="KSO_WM_TEMPLATE_CATEGORY" val="custom"/>
  <p:tag name="KSO_WM_TEMPLATE_INDEX" val="20187308"/>
</p:tagLst>
</file>

<file path=ppt/tags/tag283.xml><?xml version="1.0" encoding="utf-8"?>
<p:tagLst xmlns:p="http://schemas.openxmlformats.org/presentationml/2006/main">
  <p:tag name="KSO_WM_BEAUTIFY_FLAG" val="#wm#"/>
  <p:tag name="KSO_WM_TEMPLATE_CATEGORY" val="custom"/>
  <p:tag name="KSO_WM_TEMPLATE_INDEX" val="20187308"/>
</p:tagLst>
</file>

<file path=ppt/tags/tag284.xml><?xml version="1.0" encoding="utf-8"?>
<p:tagLst xmlns:p="http://schemas.openxmlformats.org/presentationml/2006/main">
  <p:tag name="KSO_WM_UNIT_TABLE_BEAUTIFY" val="smartTable{3fcb206e-7d1a-4718-8c22-a78d51bc27e5}"/>
  <p:tag name="TABLE_EMPHASIZE_COLOR" val="6579300"/>
  <p:tag name="TABLE_SKINIDX" val="-1"/>
  <p:tag name="TABLE_COLORIDX" val="l"/>
  <p:tag name="TABLE_COLOR_RGB" val="0x000000*0xFFFFFF*0x44546A*0xE6E5E5*0x89D1D3*0xACDCBC*0x89D1D3*0xACDCBC*0x89D1D3*0xACDCBC"/>
  <p:tag name="TABLE_RECT" val="31.025*36.65*897.95*466.7"/>
  <p:tag name="TABLE_ONEKEY_SKIN_IDX" val="0"/>
</p:tagLst>
</file>

<file path=ppt/tags/tag285.xml><?xml version="1.0" encoding="utf-8"?>
<p:tagLst xmlns:p="http://schemas.openxmlformats.org/presentationml/2006/main">
  <p:tag name="KSO_WM_BEAUTIFY_FLAG" val="#wm#"/>
  <p:tag name="KSO_WM_TEMPLATE_CATEGORY" val="custom"/>
  <p:tag name="KSO_WM_TEMPLATE_INDEX" val="20187308"/>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03451_1*l_h_i*1_3_2"/>
  <p:tag name="KSO_WM_TEMPLATE_CATEGORY" val="diagram"/>
  <p:tag name="KSO_WM_TEMPLATE_INDEX" val="20203451"/>
  <p:tag name="KSO_WM_UNIT_LAYERLEVEL" val="1_1_1"/>
  <p:tag name="KSO_WM_TAG_VERSION" val="1.0"/>
  <p:tag name="KSO_WM_BEAUTIFY_FLAG" val="#wm#"/>
  <p:tag name="KSO_WM_UNIT_FILL_FORE_SCHEMECOLOR_INDEX" val="14"/>
  <p:tag name="KSO_WM_UNIT_FILL_TYPE" val="1"/>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03451_1*l_h_i*1_4_2"/>
  <p:tag name="KSO_WM_TEMPLATE_CATEGORY" val="diagram"/>
  <p:tag name="KSO_WM_TEMPLATE_INDEX" val="20203451"/>
  <p:tag name="KSO_WM_UNIT_LAYERLEVEL" val="1_1_1"/>
  <p:tag name="KSO_WM_TAG_VERSION" val="1.0"/>
  <p:tag name="KSO_WM_BEAUTIFY_FLAG" val="#wm#"/>
  <p:tag name="KSO_WM_UNIT_FILL_FORE_SCHEMECOLOR_INDEX" val="14"/>
  <p:tag name="KSO_WM_UNIT_FILL_TYPE" val="1"/>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03451_1*l_h_i*1_2_1"/>
  <p:tag name="KSO_WM_TEMPLATE_CATEGORY" val="diagram"/>
  <p:tag name="KSO_WM_TEMPLATE_INDEX" val="20203451"/>
  <p:tag name="KSO_WM_UNIT_LAYERLEVEL" val="1_1_1"/>
  <p:tag name="KSO_WM_TAG_VERSION" val="1.0"/>
  <p:tag name="KSO_WM_BEAUTIFY_FLAG" val="#wm#"/>
  <p:tag name="KSO_WM_UNIT_FILL_FORE_SCHEMECOLOR_INDEX" val="14"/>
  <p:tag name="KSO_WM_UNIT_FILL_TYPE" val="1"/>
</p:tagLst>
</file>

<file path=ppt/tags/tag289.xml><?xml version="1.0" encoding="utf-8"?>
<p:tagLst xmlns:p="http://schemas.openxmlformats.org/presentationml/2006/main">
  <p:tag name="KSO_WM_UNIT_ISCONTENTSTITLE" val="0"/>
  <p:tag name="KSO_WM_UNIT_PRESET_TEXT" val="单击此处添加文本具体内容，简明扼要的阐述您的观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03451_1*l_h_f*1_4_1"/>
  <p:tag name="KSO_WM_TEMPLATE_CATEGORY" val="diagram"/>
  <p:tag name="KSO_WM_TEMPLATE_INDEX" val="20203451"/>
  <p:tag name="KSO_WM_UNIT_LAYERLEVEL" val="1_1_1"/>
  <p:tag name="KSO_WM_TAG_VERSION" val="1.0"/>
  <p:tag name="KSO_WM_BEAUTIFY_FLAG" val="#wm#"/>
  <p:tag name="KSO_WM_UNIT_TEXT_FILL_FORE_SCHEMECOLOR_INDEX" val="13"/>
  <p:tag name="KSO_WM_UNIT_TEXT_FILL_TYPE"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UNIT_ISCONTENTSTITLE" val="0"/>
  <p:tag name="KSO_WM_UNIT_PRESET_TEXT" val="单击此处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03451_1*l_h_a*1_4_1"/>
  <p:tag name="KSO_WM_TEMPLATE_CATEGORY" val="diagram"/>
  <p:tag name="KSO_WM_TEMPLATE_INDEX" val="20203451"/>
  <p:tag name="KSO_WM_UNIT_LAYERLEVEL" val="1_1_1"/>
  <p:tag name="KSO_WM_TAG_VERSION" val="1.0"/>
  <p:tag name="KSO_WM_BEAUTIFY_FLAG" val="#wm#"/>
  <p:tag name="KSO_WM_UNIT_TEXT_FILL_FORE_SCHEMECOLOR_INDEX" val="8"/>
  <p:tag name="KSO_WM_UNIT_TEXT_FILL_TYPE" val="1"/>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0203451_1*l_h_i*1_4_4"/>
  <p:tag name="KSO_WM_TEMPLATE_CATEGORY" val="diagram"/>
  <p:tag name="KSO_WM_TEMPLATE_INDEX" val="20203451"/>
  <p:tag name="KSO_WM_UNIT_LAYERLEVEL" val="1_1_1"/>
  <p:tag name="KSO_WM_TAG_VERSION" val="1.0"/>
  <p:tag name="KSO_WM_BEAUTIFY_FLAG" val="#wm#"/>
  <p:tag name="KSO_WM_UNIT_LINE_FORE_SCHEMECOLOR_INDEX" val="13"/>
  <p:tag name="KSO_WM_UNIT_LINE_FILL_TYPE" val="2"/>
</p:tagLst>
</file>

<file path=ppt/tags/tag292.xml><?xml version="1.0" encoding="utf-8"?>
<p:tagLst xmlns:p="http://schemas.openxmlformats.org/presentationml/2006/main">
  <p:tag name="KSO_WM_UNIT_ISCONTENTSTITLE" val="0"/>
  <p:tag name="KSO_WM_UNIT_PRESET_TEXT" val="单击此处添加文本具体内容，简明扼要的阐述您的观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03451_1*l_h_f*1_3_1"/>
  <p:tag name="KSO_WM_TEMPLATE_CATEGORY" val="diagram"/>
  <p:tag name="KSO_WM_TEMPLATE_INDEX" val="20203451"/>
  <p:tag name="KSO_WM_UNIT_LAYERLEVEL" val="1_1_1"/>
  <p:tag name="KSO_WM_TAG_VERSION" val="1.0"/>
  <p:tag name="KSO_WM_BEAUTIFY_FLAG" val="#wm#"/>
  <p:tag name="KSO_WM_UNIT_TEXT_FILL_FORE_SCHEMECOLOR_INDEX" val="13"/>
  <p:tag name="KSO_WM_UNIT_TEXT_FILL_TYPE" val="1"/>
</p:tagLst>
</file>

<file path=ppt/tags/tag293.xml><?xml version="1.0" encoding="utf-8"?>
<p:tagLst xmlns:p="http://schemas.openxmlformats.org/presentationml/2006/main">
  <p:tag name="KSO_WM_UNIT_ISCONTENTSTITLE" val="0"/>
  <p:tag name="KSO_WM_UNIT_PRESET_TEXT" val="单击此处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03451_1*l_h_a*1_3_1"/>
  <p:tag name="KSO_WM_TEMPLATE_CATEGORY" val="diagram"/>
  <p:tag name="KSO_WM_TEMPLATE_INDEX" val="20203451"/>
  <p:tag name="KSO_WM_UNIT_LAYERLEVEL" val="1_1_1"/>
  <p:tag name="KSO_WM_TAG_VERSION" val="1.0"/>
  <p:tag name="KSO_WM_BEAUTIFY_FLAG" val="#wm#"/>
  <p:tag name="KSO_WM_UNIT_TEXT_FILL_FORE_SCHEMECOLOR_INDEX" val="6"/>
  <p:tag name="KSO_WM_UNIT_TEXT_FILL_TYPE" val="1"/>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03451_1*l_h_i*1_3_4"/>
  <p:tag name="KSO_WM_TEMPLATE_CATEGORY" val="diagram"/>
  <p:tag name="KSO_WM_TEMPLATE_INDEX" val="20203451"/>
  <p:tag name="KSO_WM_UNIT_LAYERLEVEL" val="1_1_1"/>
  <p:tag name="KSO_WM_TAG_VERSION" val="1.0"/>
  <p:tag name="KSO_WM_BEAUTIFY_FLAG" val="#wm#"/>
  <p:tag name="KSO_WM_UNIT_LINE_FORE_SCHEMECOLOR_INDEX" val="13"/>
  <p:tag name="KSO_WM_UNIT_LINE_FILL_TYPE" val="2"/>
</p:tagLst>
</file>

<file path=ppt/tags/tag295.xml><?xml version="1.0" encoding="utf-8"?>
<p:tagLst xmlns:p="http://schemas.openxmlformats.org/presentationml/2006/main">
  <p:tag name="KSO_WM_UNIT_ISCONTENTSTITLE" val="0"/>
  <p:tag name="KSO_WM_UNIT_PRESET_TEXT" val="单击此处添加文本具体内容，简明扼要的阐述您的观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03451_1*l_h_f*1_2_1"/>
  <p:tag name="KSO_WM_TEMPLATE_CATEGORY" val="diagram"/>
  <p:tag name="KSO_WM_TEMPLATE_INDEX" val="20203451"/>
  <p:tag name="KSO_WM_UNIT_LAYERLEVEL" val="1_1_1"/>
  <p:tag name="KSO_WM_TAG_VERSION" val="1.0"/>
  <p:tag name="KSO_WM_BEAUTIFY_FLAG" val="#wm#"/>
  <p:tag name="KSO_WM_UNIT_TEXT_FILL_FORE_SCHEMECOLOR_INDEX" val="13"/>
  <p:tag name="KSO_WM_UNIT_TEXT_FILL_TYPE" val="1"/>
</p:tagLst>
</file>

<file path=ppt/tags/tag296.xml><?xml version="1.0" encoding="utf-8"?>
<p:tagLst xmlns:p="http://schemas.openxmlformats.org/presentationml/2006/main">
  <p:tag name="KSO_WM_UNIT_ISCONTENTSTITLE" val="0"/>
  <p:tag name="KSO_WM_UNIT_PRESET_TEXT" val="单击此处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03451_1*l_h_a*1_2_1"/>
  <p:tag name="KSO_WM_TEMPLATE_CATEGORY" val="diagram"/>
  <p:tag name="KSO_WM_TEMPLATE_INDEX" val="20203451"/>
  <p:tag name="KSO_WM_UNIT_LAYERLEVEL" val="1_1_1"/>
  <p:tag name="KSO_WM_TAG_VERSION" val="1.0"/>
  <p:tag name="KSO_WM_BEAUTIFY_FLAG" val="#wm#"/>
  <p:tag name="KSO_WM_UNIT_TEXT_FILL_FORE_SCHEMECOLOR_INDEX" val="9"/>
  <p:tag name="KSO_WM_UNIT_TEXT_FILL_TYPE" val="1"/>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03451_1*l_h_i*1_2_4"/>
  <p:tag name="KSO_WM_TEMPLATE_CATEGORY" val="diagram"/>
  <p:tag name="KSO_WM_TEMPLATE_INDEX" val="20203451"/>
  <p:tag name="KSO_WM_UNIT_LAYERLEVEL" val="1_1_1"/>
  <p:tag name="KSO_WM_TAG_VERSION" val="1.0"/>
  <p:tag name="KSO_WM_BEAUTIFY_FLAG" val="#wm#"/>
  <p:tag name="KSO_WM_UNIT_LINE_FORE_SCHEMECOLOR_INDEX" val="13"/>
  <p:tag name="KSO_WM_UNIT_LINE_FILL_TYPE" val="2"/>
</p:tagLst>
</file>

<file path=ppt/tags/tag298.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1"/>
  <p:tag name="KSO_WM_UNIT_ID" val="diagram160330_5*m_i*1_1"/>
  <p:tag name="KSO_WM_UNIT_CLEAR" val="1"/>
  <p:tag name="KSO_WM_UNIT_LAYERLEVEL" val="1_1"/>
  <p:tag name="KSO_WM_DIAGRAM_GROUP_CODE" val="m1-1"/>
  <p:tag name="KSO_WM_UNIT_TEXT_FILL_FORE_SCHEMECOLOR_INDEX" val="2"/>
  <p:tag name="KSO_WM_UNIT_TEXT_FILL_TYPE" val="1"/>
</p:tagLst>
</file>

<file path=ppt/tags/tag299.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4"/>
  <p:tag name="KSO_WM_UNIT_ID" val="diagram160330_5*m_i*1_4"/>
  <p:tag name="KSO_WM_UNIT_CLEAR" val="1"/>
  <p:tag name="KSO_WM_UNIT_LAYERLEVEL" val="1_1"/>
  <p:tag name="KSO_WM_DIAGRAM_GROUP_CODE" val="m1-1"/>
  <p:tag name="KSO_WM_UNIT_TEXT_FILL_FORE_SCHEMECOLOR_INDEX" val="2"/>
  <p:tag name="KSO_WM_UNIT_TEXT_FILL_TYPE"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0.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5"/>
  <p:tag name="KSO_WM_UNIT_ID" val="diagram160330_5*m_i*1_5"/>
  <p:tag name="KSO_WM_UNIT_CLEAR" val="1"/>
  <p:tag name="KSO_WM_UNIT_LAYERLEVEL" val="1_1"/>
  <p:tag name="KSO_WM_DIAGRAM_GROUP_CODE" val="m1-1"/>
  <p:tag name="KSO_WM_UNIT_TEXT_FILL_FORE_SCHEMECOLOR_INDEX" val="2"/>
  <p:tag name="KSO_WM_UNIT_TEXT_FILL_TYPE" val="1"/>
</p:tagLst>
</file>

<file path=ppt/tags/tag301.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6"/>
  <p:tag name="KSO_WM_UNIT_ID" val="diagram160330_5*m_i*1_6"/>
  <p:tag name="KSO_WM_UNIT_CLEAR" val="1"/>
  <p:tag name="KSO_WM_UNIT_LAYERLEVEL" val="1_1"/>
  <p:tag name="KSO_WM_DIAGRAM_GROUP_CODE" val="m1-1"/>
  <p:tag name="KSO_WM_UNIT_TEXT_FILL_FORE_SCHEMECOLOR_INDEX" val="2"/>
  <p:tag name="KSO_WM_UNIT_TEXT_FILL_TYPE" val="1"/>
</p:tagLst>
</file>

<file path=ppt/tags/tag302.xml><?xml version="1.0" encoding="utf-8"?>
<p:tagLst xmlns:p="http://schemas.openxmlformats.org/presentationml/2006/main">
  <p:tag name="KSO_WM_TAG_VERSION" val="1.0"/>
  <p:tag name="KSO_WM_BEAUTIFY_FLAG" val="#wm#"/>
  <p:tag name="KSO_WM_UNIT_TYPE" val="i"/>
  <p:tag name="KSO_WM_UNIT_ID" val="diagram160330_5*i*5"/>
  <p:tag name="KSO_WM_TEMPLATE_CATEGORY" val="diagram"/>
  <p:tag name="KSO_WM_TEMPLATE_INDEX" val="160330"/>
  <p:tag name="KSO_WM_UNIT_INDEX" val="5"/>
</p:tagLst>
</file>

<file path=ppt/tags/tag303.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2"/>
  <p:tag name="KSO_WM_UNIT_ID" val="diagram160330_5*m_i*1_2"/>
  <p:tag name="KSO_WM_UNIT_CLEAR" val="1"/>
  <p:tag name="KSO_WM_UNIT_LAYERLEVEL" val="1_1"/>
  <p:tag name="KSO_WM_DIAGRAM_GROUP_CODE" val="m1-1"/>
  <p:tag name="KSO_WM_UNIT_TEXT_FILL_FORE_SCHEMECOLOR_INDEX" val="2"/>
  <p:tag name="KSO_WM_UNIT_TEXT_FILL_TYPE" val="1"/>
</p:tagLst>
</file>

<file path=ppt/tags/tag304.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3"/>
  <p:tag name="KSO_WM_UNIT_ID" val="diagram160330_5*m_i*1_3"/>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305.xml><?xml version="1.0" encoding="utf-8"?>
<p:tagLst xmlns:p="http://schemas.openxmlformats.org/presentationml/2006/main">
  <p:tag name="KSO_WM_TAG_VERSION" val="1.0"/>
  <p:tag name="KSO_WM_BEAUTIFY_FLAG" val="#wm#"/>
  <p:tag name="KSO_WM_UNIT_TYPE" val="i"/>
  <p:tag name="KSO_WM_UNIT_ID" val="diagram160330_5*i*14"/>
  <p:tag name="KSO_WM_TEMPLATE_CATEGORY" val="diagram"/>
  <p:tag name="KSO_WM_TEMPLATE_INDEX" val="160330"/>
  <p:tag name="KSO_WM_UNIT_INDEX" val="14"/>
</p:tagLst>
</file>

<file path=ppt/tags/tag306.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7"/>
  <p:tag name="KSO_WM_UNIT_ID" val="diagram160330_5*m_i*1_7"/>
  <p:tag name="KSO_WM_UNIT_CLEAR" val="1"/>
  <p:tag name="KSO_WM_UNIT_LAYERLEVEL" val="1_1"/>
  <p:tag name="KSO_WM_DIAGRAM_GROUP_CODE" val="m1-1"/>
  <p:tag name="KSO_WM_UNIT_TEXT_FILL_FORE_SCHEMECOLOR_INDEX" val="2"/>
  <p:tag name="KSO_WM_UNIT_TEXT_FILL_TYPE" val="1"/>
</p:tagLst>
</file>

<file path=ppt/tags/tag307.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8"/>
  <p:tag name="KSO_WM_UNIT_ID" val="diagram160330_5*m_i*1_8"/>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308.xml><?xml version="1.0" encoding="utf-8"?>
<p:tagLst xmlns:p="http://schemas.openxmlformats.org/presentationml/2006/main">
  <p:tag name="KSO_WM_TAG_VERSION" val="1.0"/>
  <p:tag name="KSO_WM_BEAUTIFY_FLAG" val="#wm#"/>
  <p:tag name="KSO_WM_UNIT_TYPE" val="i"/>
  <p:tag name="KSO_WM_UNIT_ID" val="diagram160330_5*i*23"/>
  <p:tag name="KSO_WM_TEMPLATE_CATEGORY" val="diagram"/>
  <p:tag name="KSO_WM_TEMPLATE_INDEX" val="160330"/>
  <p:tag name="KSO_WM_UNIT_INDEX" val="23"/>
</p:tagLst>
</file>

<file path=ppt/tags/tag309.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9"/>
  <p:tag name="KSO_WM_UNIT_ID" val="diagram160330_5*m_i*1_9"/>
  <p:tag name="KSO_WM_UNIT_CLEAR" val="1"/>
  <p:tag name="KSO_WM_UNIT_LAYERLEVEL" val="1_1"/>
  <p:tag name="KSO_WM_DIAGRAM_GROUP_CODE" val="m1-1"/>
  <p:tag name="KSO_WM_UNIT_TEXT_FILL_FORE_SCHEMECOLOR_INDEX" val="2"/>
  <p:tag name="KSO_WM_UNIT_TEXT_FILL_TYPE"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0.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10"/>
  <p:tag name="KSO_WM_UNIT_ID" val="diagram160330_5*m_i*1_10"/>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311.xml><?xml version="1.0" encoding="utf-8"?>
<p:tagLst xmlns:p="http://schemas.openxmlformats.org/presentationml/2006/main">
  <p:tag name="KSO_WM_TAG_VERSION" val="1.0"/>
  <p:tag name="KSO_WM_BEAUTIFY_FLAG" val="#wm#"/>
  <p:tag name="KSO_WM_UNIT_TYPE" val="i"/>
  <p:tag name="KSO_WM_UNIT_ID" val="diagram160330_5*i*32"/>
  <p:tag name="KSO_WM_TEMPLATE_CATEGORY" val="diagram"/>
  <p:tag name="KSO_WM_TEMPLATE_INDEX" val="160330"/>
  <p:tag name="KSO_WM_UNIT_INDEX" val="32"/>
</p:tagLst>
</file>

<file path=ppt/tags/tag312.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11"/>
  <p:tag name="KSO_WM_UNIT_ID" val="diagram160330_5*m_i*1_11"/>
  <p:tag name="KSO_WM_UNIT_CLEAR" val="1"/>
  <p:tag name="KSO_WM_UNIT_LAYERLEVEL" val="1_1"/>
  <p:tag name="KSO_WM_DIAGRAM_GROUP_CODE" val="m1-1"/>
  <p:tag name="KSO_WM_UNIT_TEXT_FILL_FORE_SCHEMECOLOR_INDEX" val="2"/>
  <p:tag name="KSO_WM_UNIT_TEXT_FILL_TYPE" val="1"/>
</p:tagLst>
</file>

<file path=ppt/tags/tag313.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12"/>
  <p:tag name="KSO_WM_UNIT_ID" val="diagram160330_5*m_i*1_1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314.xml><?xml version="1.0" encoding="utf-8"?>
<p:tagLst xmlns:p="http://schemas.openxmlformats.org/presentationml/2006/main">
  <p:tag name="KSO_WM_TAG_VERSION" val="1.0"/>
  <p:tag name="KSO_WM_BEAUTIFY_FLAG" val="#wm#"/>
  <p:tag name="KSO_WM_UNIT_TYPE" val="i"/>
  <p:tag name="KSO_WM_UNIT_ID" val="diagram160330_5*i*41"/>
  <p:tag name="KSO_WM_TEMPLATE_CATEGORY" val="diagram"/>
  <p:tag name="KSO_WM_TEMPLATE_INDEX" val="160330"/>
  <p:tag name="KSO_WM_UNIT_INDEX" val="41"/>
</p:tagLst>
</file>

<file path=ppt/tags/tag315.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13"/>
  <p:tag name="KSO_WM_UNIT_ID" val="diagram160330_5*m_i*1_13"/>
  <p:tag name="KSO_WM_UNIT_CLEAR" val="1"/>
  <p:tag name="KSO_WM_UNIT_LAYERLEVEL" val="1_1"/>
  <p:tag name="KSO_WM_DIAGRAM_GROUP_CODE" val="m1-1"/>
  <p:tag name="KSO_WM_UNIT_TEXT_FILL_FORE_SCHEMECOLOR_INDEX" val="2"/>
  <p:tag name="KSO_WM_UNIT_TEXT_FILL_TYPE" val="1"/>
</p:tagLst>
</file>

<file path=ppt/tags/tag316.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14"/>
  <p:tag name="KSO_WM_UNIT_ID" val="diagram160330_5*m_i*1_14"/>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317.xml><?xml version="1.0" encoding="utf-8"?>
<p:tagLst xmlns:p="http://schemas.openxmlformats.org/presentationml/2006/main">
  <p:tag name="KSO_WM_UNIT_ISCONTENTSTITLE" val="0"/>
  <p:tag name="KSO_WM_UNIT_PRESET_TEXT" val="单击此处添加文本具体内容，简明扼要的阐述您的观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03451_1*l_h_f*1_1_1"/>
  <p:tag name="KSO_WM_TEMPLATE_CATEGORY" val="diagram"/>
  <p:tag name="KSO_WM_TEMPLATE_INDEX" val="20203451"/>
  <p:tag name="KSO_WM_UNIT_LAYERLEVEL" val="1_1_1"/>
  <p:tag name="KSO_WM_TAG_VERSION" val="1.0"/>
  <p:tag name="KSO_WM_BEAUTIFY_FLAG" val="#wm#"/>
  <p:tag name="KSO_WM_UNIT_TEXT_FILL_FORE_SCHEMECOLOR_INDEX" val="13"/>
  <p:tag name="KSO_WM_UNIT_TEXT_FILL_TYPE" val="1"/>
</p:tagLst>
</file>

<file path=ppt/tags/tag318.xml><?xml version="1.0" encoding="utf-8"?>
<p:tagLst xmlns:p="http://schemas.openxmlformats.org/presentationml/2006/main">
  <p:tag name="KSO_WM_UNIT_ISCONTENTSTITLE" val="0"/>
  <p:tag name="KSO_WM_UNIT_PRESET_TEXT" val="单击此处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03451_1*l_h_a*1_1_1"/>
  <p:tag name="KSO_WM_TEMPLATE_CATEGORY" val="diagram"/>
  <p:tag name="KSO_WM_TEMPLATE_INDEX" val="20203451"/>
  <p:tag name="KSO_WM_UNIT_LAYERLEVEL" val="1_1_1"/>
  <p:tag name="KSO_WM_TAG_VERSION" val="1.0"/>
  <p:tag name="KSO_WM_BEAUTIFY_FLAG" val="#wm#"/>
  <p:tag name="KSO_WM_UNIT_TEXT_FILL_FORE_SCHEMECOLOR_INDEX" val="7"/>
  <p:tag name="KSO_WM_UNIT_TEXT_FILL_TYPE" val="1"/>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03451_1*l_h_i*1_1_4"/>
  <p:tag name="KSO_WM_TEMPLATE_CATEGORY" val="diagram"/>
  <p:tag name="KSO_WM_TEMPLATE_INDEX" val="20203451"/>
  <p:tag name="KSO_WM_UNIT_LAYERLEVEL" val="1_1_1"/>
  <p:tag name="KSO_WM_TAG_VERSION" val="1.0"/>
  <p:tag name="KSO_WM_BEAUTIFY_FLAG" val="#wm#"/>
  <p:tag name="KSO_WM_UNIT_LINE_FORE_SCHEMECOLOR_INDEX" val="13"/>
  <p:tag name="KSO_WM_UNIT_LINE_FILL_TYPE" val="2"/>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0.xml><?xml version="1.0" encoding="utf-8"?>
<p:tagLst xmlns:p="http://schemas.openxmlformats.org/presentationml/2006/main">
  <p:tag name="KSO_WM_UNIT_ISCONTENTSTITLE" val="0"/>
  <p:tag name="KSO_WM_UNIT_PRESET_TEXT" val="单击此处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03451_1*l_h_a*1_4_1"/>
  <p:tag name="KSO_WM_TEMPLATE_CATEGORY" val="diagram"/>
  <p:tag name="KSO_WM_TEMPLATE_INDEX" val="20203451"/>
  <p:tag name="KSO_WM_UNIT_LAYERLEVEL" val="1_1_1"/>
  <p:tag name="KSO_WM_TAG_VERSION" val="1.0"/>
  <p:tag name="KSO_WM_BEAUTIFY_FLAG" val="#wm#"/>
  <p:tag name="KSO_WM_UNIT_TEXT_FILL_FORE_SCHEMECOLOR_INDEX" val="8"/>
  <p:tag name="KSO_WM_UNIT_TEXT_FILL_TYPE" val="1"/>
</p:tagLst>
</file>

<file path=ppt/tags/tag321.xml><?xml version="1.0" encoding="utf-8"?>
<p:tagLst xmlns:p="http://schemas.openxmlformats.org/presentationml/2006/main">
  <p:tag name="KSO_WM_UNIT_ISCONTENTSTITLE" val="0"/>
  <p:tag name="KSO_WM_UNIT_PRESET_TEXT" val="单击此处添加文本具体内容，简明扼要的阐述您的观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03451_1*l_h_f*1_3_1"/>
  <p:tag name="KSO_WM_TEMPLATE_CATEGORY" val="diagram"/>
  <p:tag name="KSO_WM_TEMPLATE_INDEX" val="20203451"/>
  <p:tag name="KSO_WM_UNIT_LAYERLEVEL" val="1_1_1"/>
  <p:tag name="KSO_WM_TAG_VERSION" val="1.0"/>
  <p:tag name="KSO_WM_BEAUTIFY_FLAG" val="#wm#"/>
  <p:tag name="KSO_WM_UNIT_TEXT_FILL_FORE_SCHEMECOLOR_INDEX" val="13"/>
  <p:tag name="KSO_WM_UNIT_TEXT_FILL_TYPE" val="1"/>
</p:tagLst>
</file>

<file path=ppt/tags/tag3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03451_1*l_h_i*1_3_4"/>
  <p:tag name="KSO_WM_TEMPLATE_CATEGORY" val="diagram"/>
  <p:tag name="KSO_WM_TEMPLATE_INDEX" val="20203451"/>
  <p:tag name="KSO_WM_UNIT_LAYERLEVEL" val="1_1_1"/>
  <p:tag name="KSO_WM_TAG_VERSION" val="1.0"/>
  <p:tag name="KSO_WM_BEAUTIFY_FLAG" val="#wm#"/>
  <p:tag name="KSO_WM_UNIT_LINE_FORE_SCHEMECOLOR_INDEX" val="13"/>
  <p:tag name="KSO_WM_UNIT_LINE_FILL_TYPE" val="2"/>
</p:tagLst>
</file>

<file path=ppt/tags/tag323.xml><?xml version="1.0" encoding="utf-8"?>
<p:tagLst xmlns:p="http://schemas.openxmlformats.org/presentationml/2006/main">
  <p:tag name="KSO_WM_BEAUTIFY_FLAG" val="#wm#"/>
  <p:tag name="KSO_WM_TEMPLATE_CATEGORY" val="custom"/>
  <p:tag name="KSO_WM_TEMPLATE_INDEX" val="20187308"/>
</p:tagLst>
</file>

<file path=ppt/tags/tag324.xml><?xml version="1.0" encoding="utf-8"?>
<p:tagLst xmlns:p="http://schemas.openxmlformats.org/presentationml/2006/main">
  <p:tag name="KSO_WM_TAG_VERSION" val="1.0"/>
  <p:tag name="KSO_WM_BEAUTIFY_FLAG" val="#wm#"/>
  <p:tag name="KSO_WM_TEMPLATE_CATEGORY" val="diagram"/>
  <p:tag name="KSO_WM_TEMPLATE_INDEX" val="20176552"/>
  <p:tag name="KSO_WM_UNIT_TYPE" val="q_h_i"/>
  <p:tag name="KSO_WM_UNIT_INDEX" val="1_3_1"/>
  <p:tag name="KSO_WM_UNIT_ID" val="diagram20176552_1*q_h_i*1_3_1"/>
  <p:tag name="KSO_WM_UNIT_LAYERLEVEL" val="1_1_1"/>
  <p:tag name="KSO_WM_DIAGRAM_GROUP_CODE" val="q1-1"/>
  <p:tag name="KSO_WM_UNIT_FILL_FORE_SCHEMECOLOR_INDEX" val="7"/>
  <p:tag name="KSO_WM_UNIT_FILL_TYPE" val="1"/>
  <p:tag name="KSO_WM_UNIT_TEXT_FILL_FORE_SCHEMECOLOR_INDEX" val="13"/>
  <p:tag name="KSO_WM_UNIT_TEXT_FILL_TYPE" val="1"/>
</p:tagLst>
</file>

<file path=ppt/tags/tag325.xml><?xml version="1.0" encoding="utf-8"?>
<p:tagLst xmlns:p="http://schemas.openxmlformats.org/presentationml/2006/main">
  <p:tag name="KSO_WM_TAG_VERSION" val="1.0"/>
  <p:tag name="KSO_WM_BEAUTIFY_FLAG" val="#wm#"/>
  <p:tag name="KSO_WM_TEMPLATE_CATEGORY" val="diagram"/>
  <p:tag name="KSO_WM_TEMPLATE_INDEX" val="20176552"/>
  <p:tag name="KSO_WM_UNIT_TYPE" val="q_h_a"/>
  <p:tag name="KSO_WM_UNIT_INDEX" val="1_4_1"/>
  <p:tag name="KSO_WM_UNIT_ID" val="diagram20176552_1*q_h_a*1_4_1"/>
  <p:tag name="KSO_WM_UNIT_LAYERLEVEL" val="1_1_1"/>
  <p:tag name="KSO_WM_UNIT_VALUE" val="8"/>
  <p:tag name="KSO_WM_UNIT_HIGHLIGHT" val="0"/>
  <p:tag name="KSO_WM_UNIT_COMPATIBLE" val="0"/>
  <p:tag name="KSO_WM_UNIT_CLEAR" val="0"/>
  <p:tag name="KSO_WM_UNIT_PRESET_TEXT_INDEX" val="0"/>
  <p:tag name="KSO_WM_UNIT_PRESET_TEXT_LEN" val="8"/>
  <p:tag name="KSO_WM_DIAGRAM_GROUP_CODE" val="q1-1"/>
  <p:tag name="KSO_WM_UNIT_TEXT_FILL_FORE_SCHEMECOLOR_INDEX" val="13"/>
  <p:tag name="KSO_WM_UNIT_TEXT_FILL_TYPE" val="1"/>
</p:tagLst>
</file>

<file path=ppt/tags/tag326.xml><?xml version="1.0" encoding="utf-8"?>
<p:tagLst xmlns:p="http://schemas.openxmlformats.org/presentationml/2006/main">
  <p:tag name="KSO_WM_TAG_VERSION" val="1.0"/>
  <p:tag name="KSO_WM_BEAUTIFY_FLAG" val="#wm#"/>
  <p:tag name="KSO_WM_TEMPLATE_CATEGORY" val="diagram"/>
  <p:tag name="KSO_WM_TEMPLATE_INDEX" val="20176552"/>
  <p:tag name="KSO_WM_UNIT_TYPE" val="q_h_f"/>
  <p:tag name="KSO_WM_UNIT_INDEX" val="1_4_1"/>
  <p:tag name="KSO_WM_UNIT_ID" val="diagram20176552_1*q_h_f*1_4_1"/>
  <p:tag name="KSO_WM_UNIT_LAYERLEVEL" val="1_1_1"/>
  <p:tag name="KSO_WM_UNIT_VALUE" val="32"/>
  <p:tag name="KSO_WM_UNIT_HIGHLIGHT" val="0"/>
  <p:tag name="KSO_WM_UNIT_COMPATIBLE" val="0"/>
  <p:tag name="KSO_WM_UNIT_CLEAR" val="0"/>
  <p:tag name="KSO_WM_UNIT_PRESET_TEXT_INDEX" val="2"/>
  <p:tag name="KSO_WM_UNIT_PRESET_TEXT_LEN" val="30"/>
  <p:tag name="KSO_WM_DIAGRAM_GROUP_CODE" val="q1-1"/>
  <p:tag name="KSO_WM_UNIT_TEXT_FILL_FORE_SCHEMECOLOR_INDEX" val="13"/>
  <p:tag name="KSO_WM_UNIT_TEXT_FILL_TYPE" val="1"/>
</p:tagLst>
</file>

<file path=ppt/tags/tag327.xml><?xml version="1.0" encoding="utf-8"?>
<p:tagLst xmlns:p="http://schemas.openxmlformats.org/presentationml/2006/main">
  <p:tag name="KSO_WM_TAG_VERSION" val="1.0"/>
  <p:tag name="KSO_WM_BEAUTIFY_FLAG" val="#wm#"/>
  <p:tag name="KSO_WM_TEMPLATE_CATEGORY" val="diagram"/>
  <p:tag name="KSO_WM_TEMPLATE_INDEX" val="20176552"/>
  <p:tag name="KSO_WM_UNIT_TYPE" val="q_h_a"/>
  <p:tag name="KSO_WM_UNIT_INDEX" val="1_3_1"/>
  <p:tag name="KSO_WM_UNIT_ID" val="diagram20176552_1*q_h_a*1_3_1"/>
  <p:tag name="KSO_WM_UNIT_LAYERLEVEL" val="1_1_1"/>
  <p:tag name="KSO_WM_UNIT_VALUE" val="8"/>
  <p:tag name="KSO_WM_UNIT_HIGHLIGHT" val="0"/>
  <p:tag name="KSO_WM_UNIT_COMPATIBLE" val="0"/>
  <p:tag name="KSO_WM_UNIT_CLEAR" val="0"/>
  <p:tag name="KSO_WM_UNIT_PRESET_TEXT_INDEX" val="0"/>
  <p:tag name="KSO_WM_UNIT_PRESET_TEXT_LEN" val="8"/>
  <p:tag name="KSO_WM_DIAGRAM_GROUP_CODE" val="q1-1"/>
  <p:tag name="KSO_WM_UNIT_TEXT_FILL_FORE_SCHEMECOLOR_INDEX" val="13"/>
  <p:tag name="KSO_WM_UNIT_TEXT_FILL_TYPE" val="1"/>
</p:tagLst>
</file>

<file path=ppt/tags/tag328.xml><?xml version="1.0" encoding="utf-8"?>
<p:tagLst xmlns:p="http://schemas.openxmlformats.org/presentationml/2006/main">
  <p:tag name="KSO_WM_TAG_VERSION" val="1.0"/>
  <p:tag name="KSO_WM_BEAUTIFY_FLAG" val="#wm#"/>
  <p:tag name="KSO_WM_TEMPLATE_CATEGORY" val="diagram"/>
  <p:tag name="KSO_WM_TEMPLATE_INDEX" val="20176552"/>
  <p:tag name="KSO_WM_UNIT_TYPE" val="q_h_f"/>
  <p:tag name="KSO_WM_UNIT_INDEX" val="1_3_1"/>
  <p:tag name="KSO_WM_UNIT_ID" val="diagram20176552_1*q_h_f*1_3_1"/>
  <p:tag name="KSO_WM_UNIT_LAYERLEVEL" val="1_1_1"/>
  <p:tag name="KSO_WM_UNIT_VALUE" val="32"/>
  <p:tag name="KSO_WM_UNIT_HIGHLIGHT" val="0"/>
  <p:tag name="KSO_WM_UNIT_COMPATIBLE" val="0"/>
  <p:tag name="KSO_WM_UNIT_CLEAR" val="0"/>
  <p:tag name="KSO_WM_UNIT_PRESET_TEXT_INDEX" val="2"/>
  <p:tag name="KSO_WM_UNIT_PRESET_TEXT_LEN" val="30"/>
  <p:tag name="KSO_WM_DIAGRAM_GROUP_CODE" val="q1-1"/>
  <p:tag name="KSO_WM_UNIT_TEXT_FILL_FORE_SCHEMECOLOR_INDEX" val="13"/>
  <p:tag name="KSO_WM_UNIT_TEXT_FILL_TYPE" val="1"/>
</p:tagLst>
</file>

<file path=ppt/tags/tag329.xml><?xml version="1.0" encoding="utf-8"?>
<p:tagLst xmlns:p="http://schemas.openxmlformats.org/presentationml/2006/main">
  <p:tag name="KSO_WM_TAG_VERSION" val="1.0"/>
  <p:tag name="KSO_WM_BEAUTIFY_FLAG" val="#wm#"/>
  <p:tag name="KSO_WM_TEMPLATE_CATEGORY" val="diagram"/>
  <p:tag name="KSO_WM_TEMPLATE_INDEX" val="20176552"/>
  <p:tag name="KSO_WM_UNIT_TYPE" val="q_h_a"/>
  <p:tag name="KSO_WM_UNIT_INDEX" val="1_1_1"/>
  <p:tag name="KSO_WM_UNIT_ID" val="diagram20176552_1*q_h_a*1_1_1"/>
  <p:tag name="KSO_WM_UNIT_LAYERLEVEL" val="1_1_1"/>
  <p:tag name="KSO_WM_UNIT_VALUE" val="8"/>
  <p:tag name="KSO_WM_UNIT_HIGHLIGHT" val="0"/>
  <p:tag name="KSO_WM_UNIT_COMPATIBLE" val="0"/>
  <p:tag name="KSO_WM_UNIT_CLEAR" val="0"/>
  <p:tag name="KSO_WM_UNIT_PRESET_TEXT_INDEX" val="0"/>
  <p:tag name="KSO_WM_UNIT_PRESET_TEXT_LEN" val="8"/>
  <p:tag name="KSO_WM_DIAGRAM_GROUP_CODE" val="q1-1"/>
  <p:tag name="KSO_WM_UNIT_TEXT_FILL_FORE_SCHEMECOLOR_INDEX" val="13"/>
  <p:tag name="KSO_WM_UNIT_TEXT_FILL_TYPE"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TAG_VERSION" val="1.0"/>
  <p:tag name="KSO_WM_BEAUTIFY_FLAG" val="#wm#"/>
  <p:tag name="KSO_WM_TEMPLATE_CATEGORY" val="diagram"/>
  <p:tag name="KSO_WM_TEMPLATE_INDEX" val="20176552"/>
  <p:tag name="KSO_WM_UNIT_TYPE" val="q_h_f"/>
  <p:tag name="KSO_WM_UNIT_INDEX" val="1_1_1"/>
  <p:tag name="KSO_WM_UNIT_ID" val="diagram20176552_1*q_h_f*1_1_1"/>
  <p:tag name="KSO_WM_UNIT_LAYERLEVEL" val="1_1_1"/>
  <p:tag name="KSO_WM_UNIT_VALUE" val="32"/>
  <p:tag name="KSO_WM_UNIT_HIGHLIGHT" val="0"/>
  <p:tag name="KSO_WM_UNIT_COMPATIBLE" val="0"/>
  <p:tag name="KSO_WM_UNIT_CLEAR" val="0"/>
  <p:tag name="KSO_WM_UNIT_PRESET_TEXT_INDEX" val="2"/>
  <p:tag name="KSO_WM_UNIT_PRESET_TEXT_LEN" val="30"/>
  <p:tag name="KSO_WM_DIAGRAM_GROUP_CODE" val="q1-1"/>
  <p:tag name="KSO_WM_UNIT_TEXT_FILL_FORE_SCHEMECOLOR_INDEX" val="13"/>
  <p:tag name="KSO_WM_UNIT_TEXT_FILL_TYPE" val="1"/>
</p:tagLst>
</file>

<file path=ppt/tags/tag331.xml><?xml version="1.0" encoding="utf-8"?>
<p:tagLst xmlns:p="http://schemas.openxmlformats.org/presentationml/2006/main">
  <p:tag name="KSO_WM_TAG_VERSION" val="1.0"/>
  <p:tag name="KSO_WM_BEAUTIFY_FLAG" val="#wm#"/>
  <p:tag name="KSO_WM_TEMPLATE_CATEGORY" val="diagram"/>
  <p:tag name="KSO_WM_TEMPLATE_INDEX" val="20176552"/>
  <p:tag name="KSO_WM_UNIT_TYPE" val="q_h_a"/>
  <p:tag name="KSO_WM_UNIT_INDEX" val="1_2_1"/>
  <p:tag name="KSO_WM_UNIT_ID" val="diagram20176552_1*q_h_a*1_2_1"/>
  <p:tag name="KSO_WM_UNIT_LAYERLEVEL" val="1_1_1"/>
  <p:tag name="KSO_WM_UNIT_VALUE" val="8"/>
  <p:tag name="KSO_WM_UNIT_HIGHLIGHT" val="0"/>
  <p:tag name="KSO_WM_UNIT_COMPATIBLE" val="0"/>
  <p:tag name="KSO_WM_UNIT_CLEAR" val="0"/>
  <p:tag name="KSO_WM_UNIT_PRESET_TEXT_INDEX" val="0"/>
  <p:tag name="KSO_WM_UNIT_PRESET_TEXT_LEN" val="8"/>
  <p:tag name="KSO_WM_DIAGRAM_GROUP_CODE" val="q1-1"/>
  <p:tag name="KSO_WM_UNIT_TEXT_FILL_FORE_SCHEMECOLOR_INDEX" val="13"/>
  <p:tag name="KSO_WM_UNIT_TEXT_FILL_TYPE" val="1"/>
</p:tagLst>
</file>

<file path=ppt/tags/tag332.xml><?xml version="1.0" encoding="utf-8"?>
<p:tagLst xmlns:p="http://schemas.openxmlformats.org/presentationml/2006/main">
  <p:tag name="KSO_WM_TAG_VERSION" val="1.0"/>
  <p:tag name="KSO_WM_BEAUTIFY_FLAG" val="#wm#"/>
  <p:tag name="KSO_WM_TEMPLATE_CATEGORY" val="diagram"/>
  <p:tag name="KSO_WM_TEMPLATE_INDEX" val="20176552"/>
  <p:tag name="KSO_WM_UNIT_TYPE" val="q_h_f"/>
  <p:tag name="KSO_WM_UNIT_INDEX" val="1_2_1"/>
  <p:tag name="KSO_WM_UNIT_ID" val="diagram20176552_1*q_h_f*1_2_1"/>
  <p:tag name="KSO_WM_UNIT_LAYERLEVEL" val="1_1_1"/>
  <p:tag name="KSO_WM_UNIT_VALUE" val="32"/>
  <p:tag name="KSO_WM_UNIT_HIGHLIGHT" val="0"/>
  <p:tag name="KSO_WM_UNIT_COMPATIBLE" val="0"/>
  <p:tag name="KSO_WM_UNIT_CLEAR" val="0"/>
  <p:tag name="KSO_WM_UNIT_PRESET_TEXT_INDEX" val="2"/>
  <p:tag name="KSO_WM_UNIT_PRESET_TEXT_LEN" val="30"/>
  <p:tag name="KSO_WM_DIAGRAM_GROUP_CODE" val="q1-1"/>
  <p:tag name="KSO_WM_UNIT_TEXT_FILL_FORE_SCHEMECOLOR_INDEX" val="13"/>
  <p:tag name="KSO_WM_UNIT_TEXT_FILL_TYPE" val="1"/>
</p:tagLst>
</file>

<file path=ppt/tags/tag333.xml><?xml version="1.0" encoding="utf-8"?>
<p:tagLst xmlns:p="http://schemas.openxmlformats.org/presentationml/2006/main">
  <p:tag name="KSO_WM_TAG_VERSION" val="1.0"/>
  <p:tag name="KSO_WM_BEAUTIFY_FLAG" val="#wm#"/>
  <p:tag name="KSO_WM_TEMPLATE_CATEGORY" val="diagram"/>
  <p:tag name="KSO_WM_TEMPLATE_INDEX" val="20176552"/>
  <p:tag name="KSO_WM_UNIT_TYPE" val="q_h_i"/>
  <p:tag name="KSO_WM_UNIT_INDEX" val="1_2_1"/>
  <p:tag name="KSO_WM_UNIT_ID" val="diagram20176552_1*q_h_i*1_2_1"/>
  <p:tag name="KSO_WM_UNIT_LAYERLEVEL" val="1_1_1"/>
  <p:tag name="KSO_WM_DIAGRAM_GROUP_CODE" val="q1-1"/>
  <p:tag name="KSO_WM_UNIT_FILL_FORE_SCHEMECOLOR_INDEX" val="8"/>
  <p:tag name="KSO_WM_UNIT_FILL_TYPE" val="1"/>
  <p:tag name="KSO_WM_UNIT_TEXT_FILL_FORE_SCHEMECOLOR_INDEX" val="13"/>
  <p:tag name="KSO_WM_UNIT_TEXT_FILL_TYPE" val="1"/>
</p:tagLst>
</file>

<file path=ppt/tags/tag334.xml><?xml version="1.0" encoding="utf-8"?>
<p:tagLst xmlns:p="http://schemas.openxmlformats.org/presentationml/2006/main">
  <p:tag name="KSO_WM_TAG_VERSION" val="1.0"/>
  <p:tag name="KSO_WM_BEAUTIFY_FLAG" val="#wm#"/>
  <p:tag name="KSO_WM_TEMPLATE_CATEGORY" val="diagram"/>
  <p:tag name="KSO_WM_TEMPLATE_INDEX" val="20176552"/>
  <p:tag name="KSO_WM_UNIT_TYPE" val="q_h_i"/>
  <p:tag name="KSO_WM_UNIT_INDEX" val="1_1_1"/>
  <p:tag name="KSO_WM_UNIT_ID" val="diagram20176552_1*q_h_i*1_1_1"/>
  <p:tag name="KSO_WM_UNIT_LAYERLEVEL" val="1_1_1"/>
  <p:tag name="KSO_WM_DIAGRAM_GROUP_CODE" val="q1-1"/>
  <p:tag name="KSO_WM_UNIT_FILL_FORE_SCHEMECOLOR_INDEX" val="5"/>
  <p:tag name="KSO_WM_UNIT_FILL_TYPE" val="1"/>
  <p:tag name="KSO_WM_UNIT_TEXT_FILL_FORE_SCHEMECOLOR_INDEX" val="13"/>
  <p:tag name="KSO_WM_UNIT_TEXT_FILL_TYPE" val="1"/>
</p:tagLst>
</file>

<file path=ppt/tags/tag335.xml><?xml version="1.0" encoding="utf-8"?>
<p:tagLst xmlns:p="http://schemas.openxmlformats.org/presentationml/2006/main">
  <p:tag name="KSO_WM_TAG_VERSION" val="1.0"/>
  <p:tag name="KSO_WM_BEAUTIFY_FLAG" val="#wm#"/>
  <p:tag name="KSO_WM_TEMPLATE_CATEGORY" val="diagram"/>
  <p:tag name="KSO_WM_TEMPLATE_INDEX" val="20176552"/>
  <p:tag name="KSO_WM_UNIT_TYPE" val="q_h_i"/>
  <p:tag name="KSO_WM_UNIT_INDEX" val="1_4_1"/>
  <p:tag name="KSO_WM_UNIT_ID" val="diagram20176552_1*q_h_i*1_4_1"/>
  <p:tag name="KSO_WM_UNIT_LAYERLEVEL" val="1_1_1"/>
  <p:tag name="KSO_WM_DIAGRAM_GROUP_CODE" val="q1-1"/>
  <p:tag name="KSO_WM_UNIT_FILL_FORE_SCHEMECOLOR_INDEX" val="6"/>
  <p:tag name="KSO_WM_UNIT_FILL_TYPE" val="1"/>
  <p:tag name="KSO_WM_UNIT_TEXT_FILL_FORE_SCHEMECOLOR_INDEX" val="13"/>
  <p:tag name="KSO_WM_UNIT_TEXT_FILL_TYPE" val="1"/>
</p:tagLst>
</file>

<file path=ppt/tags/tag336.xml><?xml version="1.0" encoding="utf-8"?>
<p:tagLst xmlns:p="http://schemas.openxmlformats.org/presentationml/2006/main">
  <p:tag name="KSO_WM_BEAUTIFY_FLAG" val="#wm#"/>
  <p:tag name="KSO_WM_TEMPLATE_CATEGORY" val="custom"/>
  <p:tag name="KSO_WM_TEMPLATE_INDEX" val="20187308"/>
</p:tagLst>
</file>

<file path=ppt/tags/tag337.xml><?xml version="1.0" encoding="utf-8"?>
<p:tagLst xmlns:p="http://schemas.openxmlformats.org/presentationml/2006/main">
  <p:tag name="KSO_WM_BEAUTIFY_FLAG" val="#wm#"/>
  <p:tag name="KSO_WM_TEMPLATE_CATEGORY" val="custom"/>
  <p:tag name="KSO_WM_TEMPLATE_INDEX" val="20187308"/>
</p:tagLst>
</file>

<file path=ppt/tags/tag338.xml><?xml version="1.0" encoding="utf-8"?>
<p:tagLst xmlns:p="http://schemas.openxmlformats.org/presentationml/2006/main">
  <p:tag name="KSO_WM_TEMPLATE_CATEGORY" val="diagram"/>
  <p:tag name="KSO_WM_TEMPLATE_INDEX" val="160660"/>
  <p:tag name="KSO_WM_UNIT_TYPE" val="l_h_a"/>
  <p:tag name="KSO_WM_UNIT_INDEX" val="1_1_1"/>
  <p:tag name="KSO_WM_UNIT_ID" val="diagram160660_4*l_h_a*1_1_1"/>
  <p:tag name="KSO_WM_UNIT_CLEAR" val="1"/>
  <p:tag name="KSO_WM_UNIT_LAYERLEVEL" val="1_1_1"/>
  <p:tag name="KSO_WM_UNIT_VALUE" val="24"/>
  <p:tag name="KSO_WM_UNIT_HIGHLIGHT" val="0"/>
  <p:tag name="KSO_WM_UNIT_COMPATIBLE" val="0"/>
  <p:tag name="KSO_WM_BEAUTIFY_FLAG" val="#wm#"/>
  <p:tag name="KSO_WM_UNIT_PRESET_TEXT_INDEX" val="4"/>
  <p:tag name="KSO_WM_UNIT_PRESET_TEXT_LEN" val="12"/>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339.xml><?xml version="1.0" encoding="utf-8"?>
<p:tagLst xmlns:p="http://schemas.openxmlformats.org/presentationml/2006/main">
  <p:tag name="KSO_WM_TEMPLATE_CATEGORY" val="diagram"/>
  <p:tag name="KSO_WM_TEMPLATE_INDEX" val="160660"/>
  <p:tag name="KSO_WM_UNIT_TYPE" val="l_i"/>
  <p:tag name="KSO_WM_UNIT_INDEX" val="1_2"/>
  <p:tag name="KSO_WM_UNIT_ID" val="diagram160660_4*l_i*1_2"/>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LINE_FORE_SCHEMECOLOR_INDEX" val="14"/>
  <p:tag name="KSO_WM_UNIT_LINE_FILL_TYPE" val="2"/>
  <p:tag name="KSO_WM_UNIT_TEXT_FILL_FORE_SCHEMECOLOR_INDEX" val="14"/>
  <p:tag name="KSO_WM_UNIT_TEXT_FILL_TYPE"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0.xml><?xml version="1.0" encoding="utf-8"?>
<p:tagLst xmlns:p="http://schemas.openxmlformats.org/presentationml/2006/main">
  <p:tag name="KSO_WM_TEMPLATE_CATEGORY" val="diagram"/>
  <p:tag name="KSO_WM_TEMPLATE_INDEX" val="160660"/>
  <p:tag name="KSO_WM_UNIT_TYPE" val="l_h_f"/>
  <p:tag name="KSO_WM_UNIT_INDEX" val="1_1_1"/>
  <p:tag name="KSO_WM_UNIT_ID" val="diagram160660_4*l_h_f*1_1_1"/>
  <p:tag name="KSO_WM_UNIT_CLEAR" val="1"/>
  <p:tag name="KSO_WM_UNIT_LAYERLEVEL" val="1_1_1"/>
  <p:tag name="KSO_WM_UNIT_VALUE" val="28"/>
  <p:tag name="KSO_WM_UNIT_HIGHLIGHT" val="0"/>
  <p:tag name="KSO_WM_UNIT_COMPATIBLE" val="0"/>
  <p:tag name="KSO_WM_BEAUTIFY_FLAG" val="#wm#"/>
  <p:tag name="KSO_WM_UNIT_PRESET_TEXT_INDEX" val="4"/>
  <p:tag name="KSO_WM_UNIT_PRESET_TEXT_LEN" val="57"/>
  <p:tag name="KSO_WM_TAG_VERSION" val="1.0"/>
  <p:tag name="KSO_WM_DIAGRAM_GROUP_CODE" val="l1-1"/>
  <p:tag name="KSO_WM_UNIT_TEXT_FILL_FORE_SCHEMECOLOR_INDEX" val="13"/>
  <p:tag name="KSO_WM_UNIT_TEXT_FILL_TYPE" val="1"/>
</p:tagLst>
</file>

<file path=ppt/tags/tag341.xml><?xml version="1.0" encoding="utf-8"?>
<p:tagLst xmlns:p="http://schemas.openxmlformats.org/presentationml/2006/main">
  <p:tag name="KSO_WM_TEMPLATE_CATEGORY" val="diagram"/>
  <p:tag name="KSO_WM_TEMPLATE_INDEX" val="160660"/>
  <p:tag name="KSO_WM_UNIT_TYPE" val="l_h_a"/>
  <p:tag name="KSO_WM_UNIT_INDEX" val="1_2_1"/>
  <p:tag name="KSO_WM_UNIT_ID" val="diagram160660_4*l_h_a*1_2_1"/>
  <p:tag name="KSO_WM_UNIT_CLEAR" val="1"/>
  <p:tag name="KSO_WM_UNIT_LAYERLEVEL" val="1_1_1"/>
  <p:tag name="KSO_WM_UNIT_VALUE" val="24"/>
  <p:tag name="KSO_WM_UNIT_HIGHLIGHT" val="0"/>
  <p:tag name="KSO_WM_UNIT_COMPATIBLE" val="0"/>
  <p:tag name="KSO_WM_BEAUTIFY_FLAG" val="#wm#"/>
  <p:tag name="KSO_WM_UNIT_PRESET_TEXT_INDEX" val="4"/>
  <p:tag name="KSO_WM_UNIT_PRESET_TEXT_LEN" val="12"/>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342.xml><?xml version="1.0" encoding="utf-8"?>
<p:tagLst xmlns:p="http://schemas.openxmlformats.org/presentationml/2006/main">
  <p:tag name="KSO_WM_TEMPLATE_CATEGORY" val="diagram"/>
  <p:tag name="KSO_WM_TEMPLATE_INDEX" val="160660"/>
  <p:tag name="KSO_WM_UNIT_TYPE" val="l_i"/>
  <p:tag name="KSO_WM_UNIT_INDEX" val="1_3"/>
  <p:tag name="KSO_WM_UNIT_ID" val="diagram160660_4*l_i*1_3"/>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LINE_FORE_SCHEMECOLOR_INDEX" val="14"/>
  <p:tag name="KSO_WM_UNIT_LINE_FILL_TYPE" val="2"/>
  <p:tag name="KSO_WM_UNIT_TEXT_FILL_FORE_SCHEMECOLOR_INDEX" val="14"/>
  <p:tag name="KSO_WM_UNIT_TEXT_FILL_TYPE" val="1"/>
</p:tagLst>
</file>

<file path=ppt/tags/tag343.xml><?xml version="1.0" encoding="utf-8"?>
<p:tagLst xmlns:p="http://schemas.openxmlformats.org/presentationml/2006/main">
  <p:tag name="KSO_WM_TEMPLATE_CATEGORY" val="diagram"/>
  <p:tag name="KSO_WM_TEMPLATE_INDEX" val="160660"/>
  <p:tag name="KSO_WM_UNIT_TYPE" val="l_h_f"/>
  <p:tag name="KSO_WM_UNIT_INDEX" val="1_2_1"/>
  <p:tag name="KSO_WM_UNIT_ID" val="diagram160660_4*l_h_f*1_2_1"/>
  <p:tag name="KSO_WM_UNIT_CLEAR" val="1"/>
  <p:tag name="KSO_WM_UNIT_LAYERLEVEL" val="1_1_1"/>
  <p:tag name="KSO_WM_UNIT_VALUE" val="28"/>
  <p:tag name="KSO_WM_UNIT_HIGHLIGHT" val="0"/>
  <p:tag name="KSO_WM_UNIT_COMPATIBLE" val="0"/>
  <p:tag name="KSO_WM_BEAUTIFY_FLAG" val="#wm#"/>
  <p:tag name="KSO_WM_UNIT_PRESET_TEXT_INDEX" val="4"/>
  <p:tag name="KSO_WM_UNIT_PRESET_TEXT_LEN" val="57"/>
  <p:tag name="KSO_WM_TAG_VERSION" val="1.0"/>
  <p:tag name="KSO_WM_DIAGRAM_GROUP_CODE" val="l1-1"/>
  <p:tag name="KSO_WM_UNIT_TEXT_FILL_FORE_SCHEMECOLOR_INDEX" val="13"/>
  <p:tag name="KSO_WM_UNIT_TEXT_FILL_TYPE" val="1"/>
</p:tagLst>
</file>

<file path=ppt/tags/tag344.xml><?xml version="1.0" encoding="utf-8"?>
<p:tagLst xmlns:p="http://schemas.openxmlformats.org/presentationml/2006/main">
  <p:tag name="KSO_WM_TEMPLATE_CATEGORY" val="diagram"/>
  <p:tag name="KSO_WM_TEMPLATE_INDEX" val="160660"/>
  <p:tag name="KSO_WM_UNIT_TYPE" val="l_h_a"/>
  <p:tag name="KSO_WM_UNIT_INDEX" val="1_3_1"/>
  <p:tag name="KSO_WM_UNIT_ID" val="diagram160660_4*l_h_a*1_3_1"/>
  <p:tag name="KSO_WM_UNIT_CLEAR" val="1"/>
  <p:tag name="KSO_WM_UNIT_LAYERLEVEL" val="1_1_1"/>
  <p:tag name="KSO_WM_UNIT_VALUE" val="24"/>
  <p:tag name="KSO_WM_UNIT_HIGHLIGHT" val="0"/>
  <p:tag name="KSO_WM_UNIT_COMPATIBLE" val="0"/>
  <p:tag name="KSO_WM_BEAUTIFY_FLAG" val="#wm#"/>
  <p:tag name="KSO_WM_UNIT_PRESET_TEXT_INDEX" val="4"/>
  <p:tag name="KSO_WM_UNIT_PRESET_TEXT_LEN" val="12"/>
  <p:tag name="KSO_WM_TAG_VERSION" val="1.0"/>
  <p:tag name="KSO_WM_DIAGRAM_GROUP_CODE" val="l1-1"/>
  <p:tag name="KSO_WM_UNIT_FILL_FORE_SCHEMECOLOR_INDEX" val="7"/>
  <p:tag name="KSO_WM_UNIT_FILL_TYPE" val="1"/>
  <p:tag name="KSO_WM_UNIT_TEXT_FILL_FORE_SCHEMECOLOR_INDEX" val="14"/>
  <p:tag name="KSO_WM_UNIT_TEXT_FILL_TYPE" val="1"/>
</p:tagLst>
</file>

<file path=ppt/tags/tag345.xml><?xml version="1.0" encoding="utf-8"?>
<p:tagLst xmlns:p="http://schemas.openxmlformats.org/presentationml/2006/main">
  <p:tag name="KSO_WM_TEMPLATE_CATEGORY" val="diagram"/>
  <p:tag name="KSO_WM_TEMPLATE_INDEX" val="160660"/>
  <p:tag name="KSO_WM_UNIT_TYPE" val="l_i"/>
  <p:tag name="KSO_WM_UNIT_INDEX" val="1_4"/>
  <p:tag name="KSO_WM_UNIT_ID" val="diagram160660_4*l_i*1_4"/>
  <p:tag name="KSO_WM_UNIT_CLEAR" val="1"/>
  <p:tag name="KSO_WM_UNIT_LAYERLEVEL" val="1_1"/>
  <p:tag name="KSO_WM_BEAUTIFY_FLAG" val="#wm#"/>
  <p:tag name="KSO_WM_TAG_VERSION" val="1.0"/>
  <p:tag name="KSO_WM_DIAGRAM_GROUP_CODE" val="l1-1"/>
  <p:tag name="KSO_WM_UNIT_FILL_FORE_SCHEMECOLOR_INDEX" val="7"/>
  <p:tag name="KSO_WM_UNIT_FILL_TYPE" val="1"/>
  <p:tag name="KSO_WM_UNIT_LINE_FORE_SCHEMECOLOR_INDEX" val="14"/>
  <p:tag name="KSO_WM_UNIT_LINE_FILL_TYPE" val="2"/>
  <p:tag name="KSO_WM_UNIT_TEXT_FILL_FORE_SCHEMECOLOR_INDEX" val="14"/>
  <p:tag name="KSO_WM_UNIT_TEXT_FILL_TYPE" val="1"/>
</p:tagLst>
</file>

<file path=ppt/tags/tag346.xml><?xml version="1.0" encoding="utf-8"?>
<p:tagLst xmlns:p="http://schemas.openxmlformats.org/presentationml/2006/main">
  <p:tag name="KSO_WM_TEMPLATE_CATEGORY" val="diagram"/>
  <p:tag name="KSO_WM_TEMPLATE_INDEX" val="160660"/>
  <p:tag name="KSO_WM_UNIT_TYPE" val="l_h_f"/>
  <p:tag name="KSO_WM_UNIT_INDEX" val="1_3_1"/>
  <p:tag name="KSO_WM_UNIT_ID" val="diagram160660_4*l_h_f*1_3_1"/>
  <p:tag name="KSO_WM_UNIT_CLEAR" val="1"/>
  <p:tag name="KSO_WM_UNIT_LAYERLEVEL" val="1_1_1"/>
  <p:tag name="KSO_WM_UNIT_VALUE" val="28"/>
  <p:tag name="KSO_WM_UNIT_HIGHLIGHT" val="0"/>
  <p:tag name="KSO_WM_UNIT_COMPATIBLE" val="0"/>
  <p:tag name="KSO_WM_BEAUTIFY_FLAG" val="#wm#"/>
  <p:tag name="KSO_WM_UNIT_PRESET_TEXT_INDEX" val="4"/>
  <p:tag name="KSO_WM_UNIT_PRESET_TEXT_LEN" val="57"/>
  <p:tag name="KSO_WM_TAG_VERSION" val="1.0"/>
  <p:tag name="KSO_WM_DIAGRAM_GROUP_CODE" val="l1-1"/>
  <p:tag name="KSO_WM_UNIT_TEXT_FILL_FORE_SCHEMECOLOR_INDEX" val="13"/>
  <p:tag name="KSO_WM_UNIT_TEXT_FILL_TYPE" val="1"/>
</p:tagLst>
</file>

<file path=ppt/tags/tag347.xml><?xml version="1.0" encoding="utf-8"?>
<p:tagLst xmlns:p="http://schemas.openxmlformats.org/presentationml/2006/main">
  <p:tag name="KSO_WM_TEMPLATE_CATEGORY" val="diagram"/>
  <p:tag name="KSO_WM_TEMPLATE_INDEX" val="160660"/>
  <p:tag name="KSO_WM_UNIT_TYPE" val="l_h_a"/>
  <p:tag name="KSO_WM_UNIT_INDEX" val="1_4_1"/>
  <p:tag name="KSO_WM_UNIT_ID" val="diagram160660_4*l_h_a*1_4_1"/>
  <p:tag name="KSO_WM_UNIT_CLEAR" val="1"/>
  <p:tag name="KSO_WM_UNIT_LAYERLEVEL" val="1_1_1"/>
  <p:tag name="KSO_WM_UNIT_VALUE" val="24"/>
  <p:tag name="KSO_WM_UNIT_HIGHLIGHT" val="0"/>
  <p:tag name="KSO_WM_UNIT_COMPATIBLE" val="0"/>
  <p:tag name="KSO_WM_BEAUTIFY_FLAG" val="#wm#"/>
  <p:tag name="KSO_WM_UNIT_PRESET_TEXT_INDEX" val="4"/>
  <p:tag name="KSO_WM_UNIT_PRESET_TEXT_LEN" val="12"/>
  <p:tag name="KSO_WM_TAG_VERSION" val="1.0"/>
  <p:tag name="KSO_WM_DIAGRAM_GROUP_CODE" val="l1-1"/>
  <p:tag name="KSO_WM_UNIT_FILL_FORE_SCHEMECOLOR_INDEX" val="8"/>
  <p:tag name="KSO_WM_UNIT_FILL_TYPE" val="1"/>
  <p:tag name="KSO_WM_UNIT_TEXT_FILL_FORE_SCHEMECOLOR_INDEX" val="14"/>
  <p:tag name="KSO_WM_UNIT_TEXT_FILL_TYPE" val="1"/>
</p:tagLst>
</file>

<file path=ppt/tags/tag348.xml><?xml version="1.0" encoding="utf-8"?>
<p:tagLst xmlns:p="http://schemas.openxmlformats.org/presentationml/2006/main">
  <p:tag name="KSO_WM_TEMPLATE_CATEGORY" val="diagram"/>
  <p:tag name="KSO_WM_TEMPLATE_INDEX" val="160660"/>
  <p:tag name="KSO_WM_UNIT_TYPE" val="l_i"/>
  <p:tag name="KSO_WM_UNIT_INDEX" val="1_5"/>
  <p:tag name="KSO_WM_UNIT_ID" val="diagram160660_4*l_i*1_5"/>
  <p:tag name="KSO_WM_UNIT_CLEAR" val="1"/>
  <p:tag name="KSO_WM_UNIT_LAYERLEVEL" val="1_1"/>
  <p:tag name="KSO_WM_BEAUTIFY_FLAG" val="#wm#"/>
  <p:tag name="KSO_WM_TAG_VERSION" val="1.0"/>
  <p:tag name="KSO_WM_DIAGRAM_GROUP_CODE" val="l1-1"/>
  <p:tag name="KSO_WM_UNIT_FILL_FORE_SCHEMECOLOR_INDEX" val="8"/>
  <p:tag name="KSO_WM_UNIT_FILL_TYPE" val="1"/>
  <p:tag name="KSO_WM_UNIT_LINE_FORE_SCHEMECOLOR_INDEX" val="14"/>
  <p:tag name="KSO_WM_UNIT_LINE_FILL_TYPE" val="2"/>
  <p:tag name="KSO_WM_UNIT_TEXT_FILL_FORE_SCHEMECOLOR_INDEX" val="14"/>
  <p:tag name="KSO_WM_UNIT_TEXT_FILL_TYPE" val="1"/>
</p:tagLst>
</file>

<file path=ppt/tags/tag349.xml><?xml version="1.0" encoding="utf-8"?>
<p:tagLst xmlns:p="http://schemas.openxmlformats.org/presentationml/2006/main">
  <p:tag name="KSO_WM_TEMPLATE_CATEGORY" val="diagram"/>
  <p:tag name="KSO_WM_TEMPLATE_INDEX" val="160660"/>
  <p:tag name="KSO_WM_UNIT_TYPE" val="l_h_f"/>
  <p:tag name="KSO_WM_UNIT_INDEX" val="1_4_1"/>
  <p:tag name="KSO_WM_UNIT_ID" val="diagram160660_4*l_h_f*1_4_1"/>
  <p:tag name="KSO_WM_UNIT_CLEAR" val="1"/>
  <p:tag name="KSO_WM_UNIT_LAYERLEVEL" val="1_1_1"/>
  <p:tag name="KSO_WM_UNIT_VALUE" val="28"/>
  <p:tag name="KSO_WM_UNIT_HIGHLIGHT" val="0"/>
  <p:tag name="KSO_WM_UNIT_COMPATIBLE" val="0"/>
  <p:tag name="KSO_WM_BEAUTIFY_FLAG" val="#wm#"/>
  <p:tag name="KSO_WM_UNIT_PRESET_TEXT_INDEX" val="4"/>
  <p:tag name="KSO_WM_UNIT_PRESET_TEXT_LEN" val="57"/>
  <p:tag name="KSO_WM_TAG_VERSION" val="1.0"/>
  <p:tag name="KSO_WM_DIAGRAM_GROUP_CODE" val="l1-1"/>
  <p:tag name="KSO_WM_UNIT_TEXT_FILL_FORE_SCHEMECOLOR_INDEX" val="13"/>
  <p:tag name="KSO_WM_UNIT_TEXT_FILL_TYPE" val="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0.xml><?xml version="1.0" encoding="utf-8"?>
<p:tagLst xmlns:p="http://schemas.openxmlformats.org/presentationml/2006/main">
  <p:tag name="KSO_WM_BEAUTIFY_FLAG" val="#wm#"/>
  <p:tag name="KSO_WM_TEMPLATE_CATEGORY" val="custom"/>
  <p:tag name="KSO_WM_TEMPLATE_INDEX" val="20187308"/>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160108_4*m_i*1_1"/>
  <p:tag name="KSO_WM_TEMPLATE_CATEGORY" val="diagram"/>
  <p:tag name="KSO_WM_TEMPLATE_INDEX" val="160108"/>
  <p:tag name="KSO_WM_UNIT_LAYERLEVEL" val="1_1"/>
  <p:tag name="KSO_WM_TAG_VERSION" val="1.0"/>
  <p:tag name="KSO_WM_BEAUTIFY_FLAG" val="#wm#"/>
  <p:tag name="KSO_WM_UNIT_LINE_FORE_SCHEMECOLOR_INDEX" val="14"/>
  <p:tag name="KSO_WM_UNIT_LINE_FILL_TYPE" val="2"/>
  <p:tag name="KSO_WM_UNIT_TEXT_FILL_FORE_SCHEMECOLOR_INDEX" val="2"/>
  <p:tag name="KSO_WM_UNIT_TEXT_FILL_TYPE" val="1"/>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160108_4*m_h_i*1_1_2"/>
  <p:tag name="KSO_WM_TEMPLATE_CATEGORY" val="diagram"/>
  <p:tag name="KSO_WM_TEMPLATE_INDEX" val="16010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160108_4*m_h_i*1_1_1"/>
  <p:tag name="KSO_WM_TEMPLATE_CATEGORY" val="diagram"/>
  <p:tag name="KSO_WM_TEMPLATE_INDEX" val="160108"/>
  <p:tag name="KSO_WM_UNIT_LAYERLEVEL" val="1_1_1"/>
  <p:tag name="KSO_WM_TAG_VERSION" val="1.0"/>
  <p:tag name="KSO_WM_BEAUTIFY_FLAG" val="#wm#"/>
  <p:tag name="KSO_WM_UNIT_FILL_FORE_SCHEMECOLOR_INDEX" val="5"/>
  <p:tag name="KSO_WM_UNIT_FILL_TYPE" val="1"/>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160108_4*m_h_i*1_2_2"/>
  <p:tag name="KSO_WM_TEMPLATE_CATEGORY" val="diagram"/>
  <p:tag name="KSO_WM_TEMPLATE_INDEX" val="16010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160108_4*m_h_i*1_2_1"/>
  <p:tag name="KSO_WM_TEMPLATE_CATEGORY" val="diagram"/>
  <p:tag name="KSO_WM_TEMPLATE_INDEX" val="160108"/>
  <p:tag name="KSO_WM_UNIT_LAYERLEVEL" val="1_1_1"/>
  <p:tag name="KSO_WM_TAG_VERSION" val="1.0"/>
  <p:tag name="KSO_WM_BEAUTIFY_FLAG" val="#wm#"/>
  <p:tag name="KSO_WM_UNIT_FILL_FORE_SCHEMECOLOR_INDEX" val="6"/>
  <p:tag name="KSO_WM_UNIT_FILL_TYPE" val="1"/>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160108_4*m_h_i*1_3_2"/>
  <p:tag name="KSO_WM_TEMPLATE_CATEGORY" val="diagram"/>
  <p:tag name="KSO_WM_TEMPLATE_INDEX" val="16010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160108_4*m_h_i*1_3_3"/>
  <p:tag name="KSO_WM_TEMPLATE_CATEGORY" val="diagram"/>
  <p:tag name="KSO_WM_TEMPLATE_INDEX" val="160108"/>
  <p:tag name="KSO_WM_UNIT_LAYERLEVEL" val="1_1_1"/>
  <p:tag name="KSO_WM_TAG_VERSION" val="1.0"/>
  <p:tag name="KSO_WM_BEAUTIFY_FLAG" val="#wm#"/>
  <p:tag name="KSO_WM_UNIT_FILL_FORE_SCHEMECOLOR_INDEX" val="7"/>
  <p:tag name="KSO_WM_UNIT_FILL_TYPE" val="1"/>
</p:tagLst>
</file>

<file path=ppt/tags/tag3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160108_4*m_h_i*1_4_2"/>
  <p:tag name="KSO_WM_TEMPLATE_CATEGORY" val="diagram"/>
  <p:tag name="KSO_WM_TEMPLATE_INDEX" val="16010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Lst>
</file>

<file path=ppt/tags/tag3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160108_4*m_h_i*1_4_1"/>
  <p:tag name="KSO_WM_TEMPLATE_CATEGORY" val="diagram"/>
  <p:tag name="KSO_WM_TEMPLATE_INDEX" val="160108"/>
  <p:tag name="KSO_WM_UNIT_LAYERLEVEL" val="1_1_1"/>
  <p:tag name="KSO_WM_TAG_VERSION" val="1.0"/>
  <p:tag name="KSO_WM_BEAUTIFY_FLAG" val="#wm#"/>
  <p:tag name="KSO_WM_UNIT_FILL_FORE_SCHEMECOLOR_INDEX" val="8"/>
  <p:tag name="KSO_WM_UNIT_FILL_TYPE" val="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2"/>
  <p:tag name="KSO_WM_UNIT_ID" val="diagram160108_4*m_h_i*1_5_2"/>
  <p:tag name="KSO_WM_TEMPLATE_CATEGORY" val="diagram"/>
  <p:tag name="KSO_WM_TEMPLATE_INDEX" val="16010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1"/>
  <p:tag name="KSO_WM_UNIT_ID" val="diagram160108_4*m_h_i*1_5_1"/>
  <p:tag name="KSO_WM_TEMPLATE_CATEGORY" val="diagram"/>
  <p:tag name="KSO_WM_TEMPLATE_INDEX" val="160108"/>
  <p:tag name="KSO_WM_UNIT_LAYERLEVEL" val="1_1_1"/>
  <p:tag name="KSO_WM_TAG_VERSION" val="1.0"/>
  <p:tag name="KSO_WM_BEAUTIFY_FLAG" val="#wm#"/>
  <p:tag name="KSO_WM_UNIT_FILL_FORE_SCHEMECOLOR_INDEX" val="9"/>
  <p:tag name="KSO_WM_UNIT_FILL_TYPE" val="1"/>
</p:tagLst>
</file>

<file path=ppt/tags/tag362.xml><?xml version="1.0" encoding="utf-8"?>
<p:tagLst xmlns:p="http://schemas.openxmlformats.org/presentationml/2006/main">
  <p:tag name="KSO_WM_UNIT_ISCONTENTSTITLE" val="0"/>
  <p:tag name="KSO_WM_UNIT_NOCLEAR" val="0"/>
  <p:tag name="KSO_WM_UNIT_BIND_DECORATION_IDS" val="diagram160108_4*m_i*1_2;diagram160108_4*m_i*1_3"/>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160108_4*m_h_i*1_1_3"/>
  <p:tag name="KSO_WM_TEMPLATE_CATEGORY" val="diagram"/>
  <p:tag name="KSO_WM_TEMPLATE_INDEX" val="160108"/>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363.xml><?xml version="1.0" encoding="utf-8"?>
<p:tagLst xmlns:p="http://schemas.openxmlformats.org/presentationml/2006/main">
  <p:tag name="KSO_WM_UNIT_SUBTYPE" val="a"/>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160108_4*m_h_f*1_1_1"/>
  <p:tag name="KSO_WM_TEMPLATE_CATEGORY" val="diagram"/>
  <p:tag name="KSO_WM_TEMPLATE_INDEX" val="160108"/>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Lst>
</file>

<file path=ppt/tags/tag364.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160108_4*m_h_a*1_1_1"/>
  <p:tag name="KSO_WM_TEMPLATE_CATEGORY" val="diagram"/>
  <p:tag name="KSO_WM_TEMPLATE_INDEX" val="160108"/>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365.xml><?xml version="1.0" encoding="utf-8"?>
<p:tagLst xmlns:p="http://schemas.openxmlformats.org/presentationml/2006/main">
  <p:tag name="KSO_WM_UNIT_ISCONTENTSTITLE" val="0"/>
  <p:tag name="KSO_WM_UNIT_NOCLEAR" val="0"/>
  <p:tag name="KSO_WM_UNIT_BIND_DECORATION_IDS" val="diagram160108_4*m_i*1_6;diagram160108_4*m_i*1_7"/>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160108_4*m_h_i*1_3_1"/>
  <p:tag name="KSO_WM_TEMPLATE_CATEGORY" val="diagram"/>
  <p:tag name="KSO_WM_TEMPLATE_INDEX" val="160108"/>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366.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160108_4*m_h_a*1_3_1"/>
  <p:tag name="KSO_WM_TEMPLATE_CATEGORY" val="diagram"/>
  <p:tag name="KSO_WM_TEMPLATE_INDEX" val="160108"/>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367.xml><?xml version="1.0" encoding="utf-8"?>
<p:tagLst xmlns:p="http://schemas.openxmlformats.org/presentationml/2006/main">
  <p:tag name="KSO_WM_UNIT_SUBTYPE" val="a"/>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160108_4*m_h_f*1_3_1"/>
  <p:tag name="KSO_WM_TEMPLATE_CATEGORY" val="diagram"/>
  <p:tag name="KSO_WM_TEMPLATE_INDEX" val="160108"/>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Lst>
</file>

<file path=ppt/tags/tag368.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m1-1"/>
  <p:tag name="KSO_WM_UNIT_TYPE" val="m_h_a"/>
  <p:tag name="KSO_WM_UNIT_INDEX" val="1_5_1"/>
  <p:tag name="KSO_WM_UNIT_ID" val="diagram160108_4*m_h_a*1_5_1"/>
  <p:tag name="KSO_WM_TEMPLATE_CATEGORY" val="diagram"/>
  <p:tag name="KSO_WM_TEMPLATE_INDEX" val="160108"/>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369.xml><?xml version="1.0" encoding="utf-8"?>
<p:tagLst xmlns:p="http://schemas.openxmlformats.org/presentationml/2006/main">
  <p:tag name="KSO_WM_UNIT_SUBTYPE" val="a"/>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f"/>
  <p:tag name="KSO_WM_UNIT_INDEX" val="1_5_1"/>
  <p:tag name="KSO_WM_UNIT_ID" val="diagram160108_4*m_h_f*1_5_1"/>
  <p:tag name="KSO_WM_TEMPLATE_CATEGORY" val="diagram"/>
  <p:tag name="KSO_WM_TEMPLATE_INDEX" val="160108"/>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KSO_WM_UNIT_ISCONTENTSTITLE" val="0"/>
  <p:tag name="KSO_WM_UNIT_NOCLEAR" val="0"/>
  <p:tag name="KSO_WM_UNIT_BIND_DECORATION_IDS" val="diagram160108_4*m_i*1_4;diagram160108_4*m_i*1_5"/>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160108_4*m_h_i*1_2_3"/>
  <p:tag name="KSO_WM_TEMPLATE_CATEGORY" val="diagram"/>
  <p:tag name="KSO_WM_TEMPLATE_INDEX" val="160108"/>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371.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160108_4*m_h_a*1_2_1"/>
  <p:tag name="KSO_WM_TEMPLATE_CATEGORY" val="diagram"/>
  <p:tag name="KSO_WM_TEMPLATE_INDEX" val="160108"/>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372.xml><?xml version="1.0" encoding="utf-8"?>
<p:tagLst xmlns:p="http://schemas.openxmlformats.org/presentationml/2006/main">
  <p:tag name="KSO_WM_UNIT_SUBTYPE" val="a"/>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160108_4*m_h_f*1_2_1"/>
  <p:tag name="KSO_WM_TEMPLATE_CATEGORY" val="diagram"/>
  <p:tag name="KSO_WM_TEMPLATE_INDEX" val="160108"/>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Lst>
</file>

<file path=ppt/tags/tag373.xml><?xml version="1.0" encoding="utf-8"?>
<p:tagLst xmlns:p="http://schemas.openxmlformats.org/presentationml/2006/main">
  <p:tag name="KSO_WM_UNIT_ISCONTENTSTITLE" val="0"/>
  <p:tag name="KSO_WM_UNIT_NOCLEAR" val="0"/>
  <p:tag name="KSO_WM_UNIT_BIND_DECORATION_IDS" val="diagram160108_4*m_i*1_8;diagram160108_4*m_i*1_9"/>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160108_4*m_h_i*1_4_3"/>
  <p:tag name="KSO_WM_TEMPLATE_CATEGORY" val="diagram"/>
  <p:tag name="KSO_WM_TEMPLATE_INDEX" val="160108"/>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374.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m1-1"/>
  <p:tag name="KSO_WM_UNIT_TYPE" val="m_h_a"/>
  <p:tag name="KSO_WM_UNIT_INDEX" val="1_4_1"/>
  <p:tag name="KSO_WM_UNIT_ID" val="diagram160108_4*m_h_a*1_4_1"/>
  <p:tag name="KSO_WM_TEMPLATE_CATEGORY" val="diagram"/>
  <p:tag name="KSO_WM_TEMPLATE_INDEX" val="160108"/>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375.xml><?xml version="1.0" encoding="utf-8"?>
<p:tagLst xmlns:p="http://schemas.openxmlformats.org/presentationml/2006/main">
  <p:tag name="KSO_WM_UNIT_SUBTYPE" val="a"/>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160108_4*m_h_f*1_4_1"/>
  <p:tag name="KSO_WM_TEMPLATE_CATEGORY" val="diagram"/>
  <p:tag name="KSO_WM_TEMPLATE_INDEX" val="160108"/>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Lst>
</file>

<file path=ppt/tags/tag376.xml><?xml version="1.0" encoding="utf-8"?>
<p:tagLst xmlns:p="http://schemas.openxmlformats.org/presentationml/2006/main">
  <p:tag name="KSO_WM_BEAUTIFY_FLAG" val="#wm#"/>
  <p:tag name="KSO_WM_TEMPLATE_CATEGORY" val="custom"/>
  <p:tag name="KSO_WM_TEMPLATE_INDEX" val="20187308"/>
</p:tagLst>
</file>

<file path=ppt/tags/tag3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187765_5*l_h_i*1_1_1"/>
  <p:tag name="KSO_WM_TEMPLATE_CATEGORY" val="diagram"/>
  <p:tag name="KSO_WM_TEMPLATE_INDEX" val="20187765"/>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3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187765_5*l_h_i*1_2_1"/>
  <p:tag name="KSO_WM_TEMPLATE_CATEGORY" val="diagram"/>
  <p:tag name="KSO_WM_TEMPLATE_INDEX" val="20187765"/>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3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187765_5*l_h_i*1_3_1"/>
  <p:tag name="KSO_WM_TEMPLATE_CATEGORY" val="diagram"/>
  <p:tag name="KSO_WM_TEMPLATE_INDEX" val="20187765"/>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187765_5*l_h_i*1_4_1"/>
  <p:tag name="KSO_WM_TEMPLATE_CATEGORY" val="diagram"/>
  <p:tag name="KSO_WM_TEMPLATE_INDEX" val="20187765"/>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0187765_5*l_h_i*1_5_1"/>
  <p:tag name="KSO_WM_TEMPLATE_CATEGORY" val="diagram"/>
  <p:tag name="KSO_WM_TEMPLATE_INDEX" val="20187765"/>
  <p:tag name="KSO_WM_UNIT_LAYERLEVEL" val="1_1_1"/>
  <p:tag name="KSO_WM_TAG_VERSION" val="1.0"/>
  <p:tag name="KSO_WM_BEAUTIFY_FLAG" val="#wm#"/>
  <p:tag name="KSO_WM_UNIT_FILL_FORE_SCHEMECOLOR_INDEX" val="9"/>
  <p:tag name="KSO_WM_UNIT_FILL_TYPE" val="1"/>
  <p:tag name="KSO_WM_UNIT_TEXT_FILL_FORE_SCHEMECOLOR_INDEX" val="14"/>
  <p:tag name="KSO_WM_UNIT_TEXT_FILL_TYPE" val="1"/>
</p:tagLst>
</file>

<file path=ppt/tags/tag382.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1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7765_5*l_h_a*1_1_1"/>
  <p:tag name="KSO_WM_TEMPLATE_CATEGORY" val="diagram"/>
  <p:tag name="KSO_WM_TEMPLATE_INDEX" val="20187765"/>
  <p:tag name="KSO_WM_UNIT_LAYERLEVEL" val="1_1_1"/>
  <p:tag name="KSO_WM_TAG_VERSION" val="1.0"/>
  <p:tag name="KSO_WM_BEAUTIFY_FLAG" val="#wm#"/>
  <p:tag name="KSO_WM_UNIT_TEXT_FILL_FORE_SCHEMECOLOR_INDEX" val="5"/>
  <p:tag name="KSO_WM_UNIT_TEXT_FILL_TYPE" val="1"/>
</p:tagLst>
</file>

<file path=ppt/tags/tag383.xml><?xml version="1.0" encoding="utf-8"?>
<p:tagLst xmlns:p="http://schemas.openxmlformats.org/presentationml/2006/main">
  <p:tag name="KSO_WM_UNIT_SUBTYPE" val="a"/>
  <p:tag name="KSO_WM_UNIT_PRESET_TEXT" val="单击此处添加文本具体内容，简明扼要的阐述您的观点。"/>
  <p:tag name="KSO_WM_UNIT_NOCLEAR" val="0"/>
  <p:tag name="KSO_WM_UNIT_VALUE" val="25"/>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87765_5*l_h_f*1_1_1"/>
  <p:tag name="KSO_WM_TEMPLATE_CATEGORY" val="diagram"/>
  <p:tag name="KSO_WM_TEMPLATE_INDEX" val="20187765"/>
  <p:tag name="KSO_WM_UNIT_LAYERLEVEL" val="1_1_1"/>
  <p:tag name="KSO_WM_TAG_VERSION" val="1.0"/>
  <p:tag name="KSO_WM_BEAUTIFY_FLAG" val="#wm#"/>
  <p:tag name="KSO_WM_UNIT_TEXT_FILL_FORE_SCHEMECOLOR_INDEX" val="1"/>
  <p:tag name="KSO_WM_UNIT_TEXT_FILL_TYPE" val="1"/>
</p:tagLst>
</file>

<file path=ppt/tags/tag384.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17"/>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87765_5*l_h_a*1_2_1"/>
  <p:tag name="KSO_WM_TEMPLATE_CATEGORY" val="diagram"/>
  <p:tag name="KSO_WM_TEMPLATE_INDEX" val="20187765"/>
  <p:tag name="KSO_WM_UNIT_LAYERLEVEL" val="1_1_1"/>
  <p:tag name="KSO_WM_TAG_VERSION" val="1.0"/>
  <p:tag name="KSO_WM_BEAUTIFY_FLAG" val="#wm#"/>
  <p:tag name="KSO_WM_UNIT_TEXT_FILL_FORE_SCHEMECOLOR_INDEX" val="6"/>
  <p:tag name="KSO_WM_UNIT_TEXT_FILL_TYPE" val="1"/>
</p:tagLst>
</file>

<file path=ppt/tags/tag385.xml><?xml version="1.0" encoding="utf-8"?>
<p:tagLst xmlns:p="http://schemas.openxmlformats.org/presentationml/2006/main">
  <p:tag name="KSO_WM_UNIT_SUBTYPE" val="a"/>
  <p:tag name="KSO_WM_UNIT_PRESET_TEXT" val="单击此处添加文本具体内容，简明扼要的阐述您的观点。"/>
  <p:tag name="KSO_WM_UNIT_NOCLEAR" val="0"/>
  <p:tag name="KSO_WM_UNIT_VALUE" val="25"/>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87765_5*l_h_f*1_2_1"/>
  <p:tag name="KSO_WM_TEMPLATE_CATEGORY" val="diagram"/>
  <p:tag name="KSO_WM_TEMPLATE_INDEX" val="20187765"/>
  <p:tag name="KSO_WM_UNIT_LAYERLEVEL" val="1_1_1"/>
  <p:tag name="KSO_WM_TAG_VERSION" val="1.0"/>
  <p:tag name="KSO_WM_BEAUTIFY_FLAG" val="#wm#"/>
  <p:tag name="KSO_WM_UNIT_TEXT_FILL_FORE_SCHEMECOLOR_INDEX" val="1"/>
  <p:tag name="KSO_WM_UNIT_TEXT_FILL_TYPE" val="1"/>
</p:tagLst>
</file>

<file path=ppt/tags/tag386.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17"/>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87765_5*l_h_a*1_3_1"/>
  <p:tag name="KSO_WM_TEMPLATE_CATEGORY" val="diagram"/>
  <p:tag name="KSO_WM_TEMPLATE_INDEX" val="20187765"/>
  <p:tag name="KSO_WM_UNIT_LAYERLEVEL" val="1_1_1"/>
  <p:tag name="KSO_WM_TAG_VERSION" val="1.0"/>
  <p:tag name="KSO_WM_BEAUTIFY_FLAG" val="#wm#"/>
  <p:tag name="KSO_WM_UNIT_TEXT_FILL_FORE_SCHEMECOLOR_INDEX" val="7"/>
  <p:tag name="KSO_WM_UNIT_TEXT_FILL_TYPE" val="1"/>
</p:tagLst>
</file>

<file path=ppt/tags/tag387.xml><?xml version="1.0" encoding="utf-8"?>
<p:tagLst xmlns:p="http://schemas.openxmlformats.org/presentationml/2006/main">
  <p:tag name="KSO_WM_UNIT_SUBTYPE" val="a"/>
  <p:tag name="KSO_WM_UNIT_PRESET_TEXT" val="单击此处添加文本具体内容，简明扼要的阐述您的观点。"/>
  <p:tag name="KSO_WM_UNIT_NOCLEAR" val="0"/>
  <p:tag name="KSO_WM_UNIT_VALUE" val="25"/>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87765_5*l_h_f*1_3_1"/>
  <p:tag name="KSO_WM_TEMPLATE_CATEGORY" val="diagram"/>
  <p:tag name="KSO_WM_TEMPLATE_INDEX" val="20187765"/>
  <p:tag name="KSO_WM_UNIT_LAYERLEVEL" val="1_1_1"/>
  <p:tag name="KSO_WM_TAG_VERSION" val="1.0"/>
  <p:tag name="KSO_WM_BEAUTIFY_FLAG" val="#wm#"/>
  <p:tag name="KSO_WM_UNIT_TEXT_FILL_FORE_SCHEMECOLOR_INDEX" val="1"/>
  <p:tag name="KSO_WM_UNIT_TEXT_FILL_TYPE" val="1"/>
</p:tagLst>
</file>

<file path=ppt/tags/tag388.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17"/>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87765_5*l_h_a*1_4_1"/>
  <p:tag name="KSO_WM_TEMPLATE_CATEGORY" val="diagram"/>
  <p:tag name="KSO_WM_TEMPLATE_INDEX" val="20187765"/>
  <p:tag name="KSO_WM_UNIT_LAYERLEVEL" val="1_1_1"/>
  <p:tag name="KSO_WM_TAG_VERSION" val="1.0"/>
  <p:tag name="KSO_WM_BEAUTIFY_FLAG" val="#wm#"/>
  <p:tag name="KSO_WM_UNIT_TEXT_FILL_FORE_SCHEMECOLOR_INDEX" val="8"/>
  <p:tag name="KSO_WM_UNIT_TEXT_FILL_TYPE" val="1"/>
</p:tagLst>
</file>

<file path=ppt/tags/tag389.xml><?xml version="1.0" encoding="utf-8"?>
<p:tagLst xmlns:p="http://schemas.openxmlformats.org/presentationml/2006/main">
  <p:tag name="KSO_WM_UNIT_SUBTYPE" val="a"/>
  <p:tag name="KSO_WM_UNIT_PRESET_TEXT" val="单击此处添加文本具体内容，简明扼要的阐述您的观点。"/>
  <p:tag name="KSO_WM_UNIT_NOCLEAR" val="0"/>
  <p:tag name="KSO_WM_UNIT_VALUE" val="25"/>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87765_5*l_h_f*1_4_1"/>
  <p:tag name="KSO_WM_TEMPLATE_CATEGORY" val="diagram"/>
  <p:tag name="KSO_WM_TEMPLATE_INDEX" val="20187765"/>
  <p:tag name="KSO_WM_UNIT_LAYERLEVEL" val="1_1_1"/>
  <p:tag name="KSO_WM_TAG_VERSION" val="1.0"/>
  <p:tag name="KSO_WM_BEAUTIFY_FLAG" val="#wm#"/>
  <p:tag name="KSO_WM_UNIT_TEXT_FILL_FORE_SCHEMECOLOR_INDEX" val="1"/>
  <p:tag name="KSO_WM_UNIT_TEXT_FILL_TYPE" val="1"/>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0.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17"/>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20187765_5*l_h_a*1_5_1"/>
  <p:tag name="KSO_WM_TEMPLATE_CATEGORY" val="diagram"/>
  <p:tag name="KSO_WM_TEMPLATE_INDEX" val="20187765"/>
  <p:tag name="KSO_WM_UNIT_LAYERLEVEL" val="1_1_1"/>
  <p:tag name="KSO_WM_TAG_VERSION" val="1.0"/>
  <p:tag name="KSO_WM_BEAUTIFY_FLAG" val="#wm#"/>
  <p:tag name="KSO_WM_UNIT_TEXT_FILL_FORE_SCHEMECOLOR_INDEX" val="9"/>
  <p:tag name="KSO_WM_UNIT_TEXT_FILL_TYPE" val="1"/>
</p:tagLst>
</file>

<file path=ppt/tags/tag391.xml><?xml version="1.0" encoding="utf-8"?>
<p:tagLst xmlns:p="http://schemas.openxmlformats.org/presentationml/2006/main">
  <p:tag name="KSO_WM_UNIT_SUBTYPE" val="a"/>
  <p:tag name="KSO_WM_UNIT_PRESET_TEXT" val="单击此处添加文本具体内容，简明扼要的阐述您的观点。"/>
  <p:tag name="KSO_WM_UNIT_NOCLEAR" val="0"/>
  <p:tag name="KSO_WM_UNIT_VALUE" val="25"/>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187765_5*l_h_f*1_5_1"/>
  <p:tag name="KSO_WM_TEMPLATE_CATEGORY" val="diagram"/>
  <p:tag name="KSO_WM_TEMPLATE_INDEX" val="20187765"/>
  <p:tag name="KSO_WM_UNIT_LAYERLEVEL" val="1_1_1"/>
  <p:tag name="KSO_WM_TAG_VERSION" val="1.0"/>
  <p:tag name="KSO_WM_BEAUTIFY_FLAG" val="#wm#"/>
  <p:tag name="KSO_WM_UNIT_TEXT_FILL_FORE_SCHEMECOLOR_INDEX" val="1"/>
  <p:tag name="KSO_WM_UNIT_TEXT_FILL_TYPE" val="1"/>
</p:tagLst>
</file>

<file path=ppt/tags/tag392.xml><?xml version="1.0" encoding="utf-8"?>
<p:tagLst xmlns:p="http://schemas.openxmlformats.org/presentationml/2006/main">
  <p:tag name="KSO_WM_BEAUTIFY_FLAG" val="#wm#"/>
  <p:tag name="KSO_WM_TEMPLATE_CATEGORY" val="custom"/>
  <p:tag name="KSO_WM_TEMPLATE_INDEX" val="20187308"/>
</p:tagLst>
</file>

<file path=ppt/tags/tag393.xml><?xml version="1.0" encoding="utf-8"?>
<p:tagLst xmlns:p="http://schemas.openxmlformats.org/presentationml/2006/main">
  <p:tag name="KSO_WM_UNIT_HIGHLIGHT" val="0"/>
  <p:tag name="KSO_WM_UNIT_COMPATIBLE" val="0"/>
  <p:tag name="KSO_WM_DIAGRAM_GROUP_CODE" val="r1-1"/>
  <p:tag name="KSO_WM_UNIT_TYPE" val="r_i"/>
  <p:tag name="KSO_WM_UNIT_INDEX" val="1_19"/>
  <p:tag name="KSO_WM_UNIT_ID" val="diagram20187804_6*r_i*1_19"/>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DIAGRAM_CONTRAST_TITLE_CNT" val="2"/>
  <p:tag name="KSO_WM_UNIT_DIAGRAM_DIMENSION_TITLE_CNT" val="6"/>
  <p:tag name="KSO_WM_UNIT_FILL_FORE_SCHEMECOLOR_INDEX" val="5"/>
  <p:tag name="KSO_WM_UNIT_FILL_TYPE" val="1"/>
  <p:tag name="KSO_WM_UNIT_TEXT_FILL_FORE_SCHEMECOLOR_INDEX" val="13"/>
  <p:tag name="KSO_WM_UNIT_TEXT_FILL_TYPE" val="1"/>
</p:tagLst>
</file>

<file path=ppt/tags/tag394.xml><?xml version="1.0" encoding="utf-8"?>
<p:tagLst xmlns:p="http://schemas.openxmlformats.org/presentationml/2006/main">
  <p:tag name="KSO_WM_UNIT_HIGHLIGHT" val="0"/>
  <p:tag name="KSO_WM_UNIT_COMPATIBLE" val="0"/>
  <p:tag name="KSO_WM_DIAGRAM_GROUP_CODE" val="r1-1"/>
  <p:tag name="KSO_WM_UNIT_TYPE" val="r_i"/>
  <p:tag name="KSO_WM_UNIT_INDEX" val="1_1"/>
  <p:tag name="KSO_WM_UNIT_ID" val="diagram20187804_6*r_i*1_1"/>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DIAGRAM_CONTRAST_TITLE_CNT" val="2"/>
  <p:tag name="KSO_WM_UNIT_DIAGRAM_DIMENSION_TITLE_CNT" val="6"/>
  <p:tag name="KSO_WM_UNIT_FILL_FORE_SCHEMECOLOR_INDEX" val="6"/>
  <p:tag name="KSO_WM_UNIT_FILL_TYPE" val="1"/>
  <p:tag name="KSO_WM_UNIT_TEXT_FILL_FORE_SCHEMECOLOR_INDEX" val="13"/>
  <p:tag name="KSO_WM_UNIT_TEXT_FILL_TYPE" val="1"/>
</p:tagLst>
</file>

<file path=ppt/tags/tag395.xml><?xml version="1.0" encoding="utf-8"?>
<p:tagLst xmlns:p="http://schemas.openxmlformats.org/presentationml/2006/main">
  <p:tag name="KSO_WM_UNIT_HIGHLIGHT" val="0"/>
  <p:tag name="KSO_WM_UNIT_COMPATIBLE" val="0"/>
  <p:tag name="KSO_WM_DIAGRAM_GROUP_CODE" val="r1-1"/>
  <p:tag name="KSO_WM_UNIT_TYPE" val="r_i"/>
  <p:tag name="KSO_WM_UNIT_INDEX" val="1_26"/>
  <p:tag name="KSO_WM_UNIT_ID" val="diagram20187804_6*r_i*1_26"/>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DIAGRAM_CONTRAST_TITLE_CNT" val="2"/>
  <p:tag name="KSO_WM_UNIT_DIAGRAM_DIMENSION_TITLE_CNT" val="6"/>
  <p:tag name="KSO_WM_UNIT_FILL_FORE_SCHEMECOLOR_INDEX" val="14"/>
  <p:tag name="KSO_WM_UNIT_FILL_TYPE" val="1"/>
  <p:tag name="KSO_WM_UNIT_TEXT_FILL_FORE_SCHEMECOLOR_INDEX" val="13"/>
  <p:tag name="KSO_WM_UNIT_TEXT_FILL_TYPE" val="1"/>
</p:tagLst>
</file>

<file path=ppt/tags/tag396.xml><?xml version="1.0" encoding="utf-8"?>
<p:tagLst xmlns:p="http://schemas.openxmlformats.org/presentationml/2006/main">
  <p:tag name="KSO_WM_UNIT_HIGHLIGHT" val="0"/>
  <p:tag name="KSO_WM_UNIT_COMPATIBLE" val="0"/>
  <p:tag name="KSO_WM_DIAGRAM_GROUP_CODE" val="r1-1"/>
  <p:tag name="KSO_WM_UNIT_TYPE" val="r_i"/>
  <p:tag name="KSO_WM_UNIT_INDEX" val="1_25"/>
  <p:tag name="KSO_WM_UNIT_ID" val="diagram20187804_6*r_i*1_25"/>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DIAGRAM_CONTRAST_TITLE_CNT" val="2"/>
  <p:tag name="KSO_WM_UNIT_DIAGRAM_DIMENSION_TITLE_CNT" val="6"/>
  <p:tag name="KSO_WM_UNIT_FILL_FORE_SCHEMECOLOR_INDEX" val="14"/>
  <p:tag name="KSO_WM_UNIT_FILL_TYPE" val="1"/>
  <p:tag name="KSO_WM_UNIT_TEXT_FILL_FORE_SCHEMECOLOR_INDEX" val="13"/>
  <p:tag name="KSO_WM_UNIT_TEXT_FILL_TYPE" val="1"/>
</p:tagLst>
</file>

<file path=ppt/tags/tag397.xml><?xml version="1.0" encoding="utf-8"?>
<p:tagLst xmlns:p="http://schemas.openxmlformats.org/presentationml/2006/main">
  <p:tag name="KSO_WM_UNIT_HIGHLIGHT" val="0"/>
  <p:tag name="KSO_WM_UNIT_COMPATIBLE" val="0"/>
  <p:tag name="KSO_WM_DIAGRAM_GROUP_CODE" val="r1-1"/>
  <p:tag name="KSO_WM_UNIT_TYPE" val="r_i"/>
  <p:tag name="KSO_WM_UNIT_INDEX" val="1_24"/>
  <p:tag name="KSO_WM_UNIT_ID" val="diagram20187804_6*r_i*1_24"/>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DIAGRAM_CONTRAST_TITLE_CNT" val="2"/>
  <p:tag name="KSO_WM_UNIT_DIAGRAM_DIMENSION_TITLE_CNT" val="6"/>
  <p:tag name="KSO_WM_UNIT_FILL_FORE_SCHEMECOLOR_INDEX" val="14"/>
  <p:tag name="KSO_WM_UNIT_FILL_TYPE" val="1"/>
  <p:tag name="KSO_WM_UNIT_TEXT_FILL_FORE_SCHEMECOLOR_INDEX" val="13"/>
  <p:tag name="KSO_WM_UNIT_TEXT_FILL_TYPE" val="1"/>
</p:tagLst>
</file>

<file path=ppt/tags/tag398.xml><?xml version="1.0" encoding="utf-8"?>
<p:tagLst xmlns:p="http://schemas.openxmlformats.org/presentationml/2006/main">
  <p:tag name="KSO_WM_UNIT_HIGHLIGHT" val="0"/>
  <p:tag name="KSO_WM_UNIT_COMPATIBLE" val="0"/>
  <p:tag name="KSO_WM_DIAGRAM_GROUP_CODE" val="r1-1"/>
  <p:tag name="KSO_WM_UNIT_TYPE" val="r_i"/>
  <p:tag name="KSO_WM_UNIT_INDEX" val="1_23"/>
  <p:tag name="KSO_WM_UNIT_ID" val="diagram20187804_6*r_i*1_23"/>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DIAGRAM_CONTRAST_TITLE_CNT" val="2"/>
  <p:tag name="KSO_WM_UNIT_DIAGRAM_DIMENSION_TITLE_CNT" val="6"/>
  <p:tag name="KSO_WM_UNIT_FILL_FORE_SCHEMECOLOR_INDEX" val="14"/>
  <p:tag name="KSO_WM_UNIT_FILL_TYPE" val="1"/>
  <p:tag name="KSO_WM_UNIT_TEXT_FILL_FORE_SCHEMECOLOR_INDEX" val="13"/>
  <p:tag name="KSO_WM_UNIT_TEXT_FILL_TYPE" val="1"/>
</p:tagLst>
</file>

<file path=ppt/tags/tag399.xml><?xml version="1.0" encoding="utf-8"?>
<p:tagLst xmlns:p="http://schemas.openxmlformats.org/presentationml/2006/main">
  <p:tag name="KSO_WM_UNIT_HIGHLIGHT" val="0"/>
  <p:tag name="KSO_WM_UNIT_COMPATIBLE" val="0"/>
  <p:tag name="KSO_WM_DIAGRAM_GROUP_CODE" val="r1-1"/>
  <p:tag name="KSO_WM_UNIT_TYPE" val="r_i"/>
  <p:tag name="KSO_WM_UNIT_INDEX" val="1_22"/>
  <p:tag name="KSO_WM_UNIT_ID" val="diagram20187804_6*r_i*1_22"/>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DIAGRAM_CONTRAST_TITLE_CNT" val="2"/>
  <p:tag name="KSO_WM_UNIT_DIAGRAM_DIMENSION_TITLE_CNT" val="6"/>
  <p:tag name="KSO_WM_UNIT_FILL_FORE_SCHEMECOLOR_INDEX" val="6"/>
  <p:tag name="KSO_WM_UNIT_FILL_TYPE" val="1"/>
  <p:tag name="KSO_WM_UNIT_TEXT_FILL_FORE_SCHEMECOLOR_INDEX" val="13"/>
  <p:tag name="KSO_WM_UNIT_TEXT_FILL_TYPE" val="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0.xml><?xml version="1.0" encoding="utf-8"?>
<p:tagLst xmlns:p="http://schemas.openxmlformats.org/presentationml/2006/main">
  <p:tag name="KSO_WM_UNIT_HIGHLIGHT" val="0"/>
  <p:tag name="KSO_WM_UNIT_COMPATIBLE" val="0"/>
  <p:tag name="KSO_WM_DIAGRAM_GROUP_CODE" val="r1-1"/>
  <p:tag name="KSO_WM_UNIT_TYPE" val="r_i"/>
  <p:tag name="KSO_WM_UNIT_INDEX" val="1_21"/>
  <p:tag name="KSO_WM_UNIT_ID" val="diagram20187804_6*r_i*1_21"/>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DIAGRAM_CONTRAST_TITLE_CNT" val="2"/>
  <p:tag name="KSO_WM_UNIT_DIAGRAM_DIMENSION_TITLE_CNT" val="6"/>
  <p:tag name="KSO_WM_UNIT_FILL_FORE_SCHEMECOLOR_INDEX" val="6"/>
  <p:tag name="KSO_WM_UNIT_FILL_TYPE" val="1"/>
  <p:tag name="KSO_WM_UNIT_TEXT_FILL_FORE_SCHEMECOLOR_INDEX" val="13"/>
  <p:tag name="KSO_WM_UNIT_TEXT_FILL_TYPE" val="1"/>
</p:tagLst>
</file>

<file path=ppt/tags/tag401.xml><?xml version="1.0" encoding="utf-8"?>
<p:tagLst xmlns:p="http://schemas.openxmlformats.org/presentationml/2006/main">
  <p:tag name="KSO_WM_UNIT_HIGHLIGHT" val="0"/>
  <p:tag name="KSO_WM_UNIT_COMPATIBLE" val="0"/>
  <p:tag name="KSO_WM_DIAGRAM_GROUP_CODE" val="r1-1"/>
  <p:tag name="KSO_WM_UNIT_TYPE" val="r_i"/>
  <p:tag name="KSO_WM_UNIT_INDEX" val="1_20"/>
  <p:tag name="KSO_WM_UNIT_ID" val="diagram20187804_6*r_i*1_20"/>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DIAGRAM_CONTRAST_TITLE_CNT" val="2"/>
  <p:tag name="KSO_WM_UNIT_DIAGRAM_DIMENSION_TITLE_CNT" val="6"/>
  <p:tag name="KSO_WM_UNIT_FILL_FORE_SCHEMECOLOR_INDEX" val="6"/>
  <p:tag name="KSO_WM_UNIT_FILL_TYPE" val="1"/>
  <p:tag name="KSO_WM_UNIT_TEXT_FILL_FORE_SCHEMECOLOR_INDEX" val="13"/>
  <p:tag name="KSO_WM_UNIT_TEXT_FILL_TYPE" val="1"/>
</p:tagLst>
</file>

<file path=ppt/tags/tag402.xml><?xml version="1.0" encoding="utf-8"?>
<p:tagLst xmlns:p="http://schemas.openxmlformats.org/presentationml/2006/main">
  <p:tag name="KSO_WM_UNIT_HIGHLIGHT" val="0"/>
  <p:tag name="KSO_WM_UNIT_COMPATIBLE" val="0"/>
  <p:tag name="KSO_WM_DIAGRAM_GROUP_CODE" val="r1-1"/>
  <p:tag name="KSO_WM_UNIT_TYPE" val="r_i"/>
  <p:tag name="KSO_WM_UNIT_INDEX" val="1_18"/>
  <p:tag name="KSO_WM_UNIT_ID" val="diagram20187804_6*r_i*1_18"/>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DIAGRAM_CONTRAST_TITLE_CNT" val="2"/>
  <p:tag name="KSO_WM_UNIT_DIAGRAM_DIMENSION_TITLE_CNT" val="6"/>
  <p:tag name="KSO_WM_UNIT_FILL_FORE_SCHEMECOLOR_INDEX" val="6"/>
  <p:tag name="KSO_WM_UNIT_FILL_TYPE" val="1"/>
  <p:tag name="KSO_WM_UNIT_TEXT_FILL_FORE_SCHEMECOLOR_INDEX" val="13"/>
  <p:tag name="KSO_WM_UNIT_TEXT_FILL_TYPE" val="1"/>
</p:tagLst>
</file>

<file path=ppt/tags/tag403.xml><?xml version="1.0" encoding="utf-8"?>
<p:tagLst xmlns:p="http://schemas.openxmlformats.org/presentationml/2006/main">
  <p:tag name="KSO_WM_UNIT_HIGHLIGHT" val="0"/>
  <p:tag name="KSO_WM_UNIT_COMPATIBLE" val="0"/>
  <p:tag name="KSO_WM_DIAGRAM_GROUP_CODE" val="r1-1"/>
  <p:tag name="KSO_WM_UNIT_TYPE" val="r_i"/>
  <p:tag name="KSO_WM_UNIT_INDEX" val="1_17"/>
  <p:tag name="KSO_WM_UNIT_ID" val="diagram20187804_6*r_i*1_17"/>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DIAGRAM_CONTRAST_TITLE_CNT" val="2"/>
  <p:tag name="KSO_WM_UNIT_DIAGRAM_DIMENSION_TITLE_CNT" val="6"/>
  <p:tag name="KSO_WM_UNIT_FILL_FORE_SCHEMECOLOR_INDEX" val="5"/>
  <p:tag name="KSO_WM_UNIT_FILL_TYPE" val="1"/>
  <p:tag name="KSO_WM_UNIT_TEXT_FILL_FORE_SCHEMECOLOR_INDEX" val="13"/>
  <p:tag name="KSO_WM_UNIT_TEXT_FILL_TYPE" val="1"/>
</p:tagLst>
</file>

<file path=ppt/tags/tag404.xml><?xml version="1.0" encoding="utf-8"?>
<p:tagLst xmlns:p="http://schemas.openxmlformats.org/presentationml/2006/main">
  <p:tag name="KSO_WM_UNIT_HIGHLIGHT" val="0"/>
  <p:tag name="KSO_WM_UNIT_COMPATIBLE" val="0"/>
  <p:tag name="KSO_WM_DIAGRAM_GROUP_CODE" val="r1-1"/>
  <p:tag name="KSO_WM_UNIT_TYPE" val="r_i"/>
  <p:tag name="KSO_WM_UNIT_INDEX" val="1_16"/>
  <p:tag name="KSO_WM_UNIT_ID" val="diagram20187804_6*r_i*1_16"/>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DIAGRAM_CONTRAST_TITLE_CNT" val="2"/>
  <p:tag name="KSO_WM_UNIT_DIAGRAM_DIMENSION_TITLE_CNT" val="6"/>
  <p:tag name="KSO_WM_UNIT_FILL_FORE_SCHEMECOLOR_INDEX" val="5"/>
  <p:tag name="KSO_WM_UNIT_FILL_TYPE" val="1"/>
  <p:tag name="KSO_WM_UNIT_TEXT_FILL_FORE_SCHEMECOLOR_INDEX" val="13"/>
  <p:tag name="KSO_WM_UNIT_TEXT_FILL_TYPE" val="1"/>
</p:tagLst>
</file>

<file path=ppt/tags/tag405.xml><?xml version="1.0" encoding="utf-8"?>
<p:tagLst xmlns:p="http://schemas.openxmlformats.org/presentationml/2006/main">
  <p:tag name="KSO_WM_UNIT_HIGHLIGHT" val="0"/>
  <p:tag name="KSO_WM_UNIT_COMPATIBLE" val="0"/>
  <p:tag name="KSO_WM_DIAGRAM_GROUP_CODE" val="r1-1"/>
  <p:tag name="KSO_WM_UNIT_TYPE" val="r_i"/>
  <p:tag name="KSO_WM_UNIT_INDEX" val="1_15"/>
  <p:tag name="KSO_WM_UNIT_ID" val="diagram20187804_6*r_i*1_15"/>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DIAGRAM_CONTRAST_TITLE_CNT" val="2"/>
  <p:tag name="KSO_WM_UNIT_DIAGRAM_DIMENSION_TITLE_CNT" val="6"/>
  <p:tag name="KSO_WM_UNIT_FILL_FORE_SCHEMECOLOR_INDEX" val="5"/>
  <p:tag name="KSO_WM_UNIT_FILL_TYPE" val="1"/>
  <p:tag name="KSO_WM_UNIT_TEXT_FILL_FORE_SCHEMECOLOR_INDEX" val="13"/>
  <p:tag name="KSO_WM_UNIT_TEXT_FILL_TYPE" val="1"/>
</p:tagLst>
</file>

<file path=ppt/tags/tag406.xml><?xml version="1.0" encoding="utf-8"?>
<p:tagLst xmlns:p="http://schemas.openxmlformats.org/presentationml/2006/main">
  <p:tag name="KSO_WM_UNIT_HIGHLIGHT" val="0"/>
  <p:tag name="KSO_WM_UNIT_COMPATIBLE" val="0"/>
  <p:tag name="KSO_WM_DIAGRAM_GROUP_CODE" val="r1-1"/>
  <p:tag name="KSO_WM_UNIT_TYPE" val="r_i"/>
  <p:tag name="KSO_WM_UNIT_INDEX" val="1_14"/>
  <p:tag name="KSO_WM_UNIT_ID" val="diagram20187804_6*r_i*1_14"/>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DIAGRAM_CONTRAST_TITLE_CNT" val="2"/>
  <p:tag name="KSO_WM_UNIT_DIAGRAM_DIMENSION_TITLE_CNT" val="6"/>
  <p:tag name="KSO_WM_UNIT_FILL_FORE_SCHEMECOLOR_INDEX" val="5"/>
  <p:tag name="KSO_WM_UNIT_FILL_TYPE" val="1"/>
  <p:tag name="KSO_WM_UNIT_TEXT_FILL_FORE_SCHEMECOLOR_INDEX" val="13"/>
  <p:tag name="KSO_WM_UNIT_TEXT_FILL_TYPE" val="1"/>
</p:tagLst>
</file>

<file path=ppt/tags/tag407.xml><?xml version="1.0" encoding="utf-8"?>
<p:tagLst xmlns:p="http://schemas.openxmlformats.org/presentationml/2006/main">
  <p:tag name="KSO_WM_UNIT_HIGHLIGHT" val="0"/>
  <p:tag name="KSO_WM_UNIT_COMPATIBLE" val="0"/>
  <p:tag name="KSO_WM_DIAGRAM_GROUP_CODE" val="r1-1"/>
  <p:tag name="KSO_WM_UNIT_TYPE" val="r_i"/>
  <p:tag name="KSO_WM_UNIT_INDEX" val="1_13"/>
  <p:tag name="KSO_WM_UNIT_ID" val="diagram20187804_6*r_i*1_13"/>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DIAGRAM_CONTRAST_TITLE_CNT" val="2"/>
  <p:tag name="KSO_WM_UNIT_DIAGRAM_DIMENSION_TITLE_CNT" val="6"/>
  <p:tag name="KSO_WM_UNIT_TEXT_FILL_FORE_SCHEMECOLOR_INDEX" val="14"/>
  <p:tag name="KSO_WM_UNIT_TEXT_FILL_TYPE" val="1"/>
</p:tagLst>
</file>

<file path=ppt/tags/tag408.xml><?xml version="1.0" encoding="utf-8"?>
<p:tagLst xmlns:p="http://schemas.openxmlformats.org/presentationml/2006/main">
  <p:tag name="KSO_WM_UNIT_DIAGRAM_CONTRAST_TITLE_CNT" val="2"/>
  <p:tag name="KSO_WM_UNIT_DIAGRAM_DIMENSION_TITLE_CNT" val="6"/>
  <p:tag name="KSO_WM_UNIT_PRESET_TEXT" val="单击此处添加文本具体内容"/>
  <p:tag name="KSO_WM_UNIT_VALUE" val="30"/>
  <p:tag name="KSO_WM_UNIT_HIGHLIGHT" val="0"/>
  <p:tag name="KSO_WM_UNIT_COMPATIBLE" val="0"/>
  <p:tag name="KSO_WM_DIAGRAM_GROUP_CODE" val="r1-1"/>
  <p:tag name="KSO_WM_UNIT_TYPE" val="r_v"/>
  <p:tag name="KSO_WM_UNIT_INDEX" val="1_6"/>
  <p:tag name="KSO_WM_UNIT_ID" val="diagram20187804_6*r_v*1_6"/>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NOCLEAR" val="0"/>
  <p:tag name="KSO_WM_UNIT_TEXT_FILL_FORE_SCHEMECOLOR_INDEX" val="14"/>
  <p:tag name="KSO_WM_UNIT_TEXT_FILL_TYPE" val="1"/>
</p:tagLst>
</file>

<file path=ppt/tags/tag409.xml><?xml version="1.0" encoding="utf-8"?>
<p:tagLst xmlns:p="http://schemas.openxmlformats.org/presentationml/2006/main">
  <p:tag name="KSO_WM_UNIT_HIGHLIGHT" val="0"/>
  <p:tag name="KSO_WM_UNIT_COMPATIBLE" val="0"/>
  <p:tag name="KSO_WM_DIAGRAM_GROUP_CODE" val="r1-1"/>
  <p:tag name="KSO_WM_UNIT_TYPE" val="r_i"/>
  <p:tag name="KSO_WM_UNIT_INDEX" val="1_7"/>
  <p:tag name="KSO_WM_UNIT_ID" val="diagram20187804_6*r_i*1_7"/>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DIAGRAM_CONTRAST_TITLE_CNT" val="2"/>
  <p:tag name="KSO_WM_UNIT_DIAGRAM_DIMENSION_TITLE_CNT" val="6"/>
  <p:tag name="KSO_WM_UNIT_TEXT_FILL_FORE_SCHEMECOLOR_INDEX" val="14"/>
  <p:tag name="KSO_WM_UNIT_TEXT_FILL_TYPE" val="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0.xml><?xml version="1.0" encoding="utf-8"?>
<p:tagLst xmlns:p="http://schemas.openxmlformats.org/presentationml/2006/main">
  <p:tag name="KSO_WM_UNIT_DIAGRAM_CONTRAST_TITLE_CNT" val="2"/>
  <p:tag name="KSO_WM_UNIT_DIAGRAM_DIMENSION_TITLE_CNT" val="6"/>
  <p:tag name="KSO_WM_UNIT_PRESET_TEXT" val="单击此处添加文本具体内容"/>
  <p:tag name="KSO_WM_UNIT_VALUE" val="30"/>
  <p:tag name="KSO_WM_UNIT_HIGHLIGHT" val="0"/>
  <p:tag name="KSO_WM_UNIT_COMPATIBLE" val="0"/>
  <p:tag name="KSO_WM_DIAGRAM_GROUP_CODE" val="r1-1"/>
  <p:tag name="KSO_WM_UNIT_TYPE" val="r_v"/>
  <p:tag name="KSO_WM_UNIT_INDEX" val="1_7"/>
  <p:tag name="KSO_WM_UNIT_ID" val="diagram20187804_6*r_v*1_7"/>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NOCLEAR" val="0"/>
  <p:tag name="KSO_WM_UNIT_TEXT_FILL_FORE_SCHEMECOLOR_INDEX" val="14"/>
  <p:tag name="KSO_WM_UNIT_TEXT_FILL_TYPE" val="1"/>
</p:tagLst>
</file>

<file path=ppt/tags/tag411.xml><?xml version="1.0" encoding="utf-8"?>
<p:tagLst xmlns:p="http://schemas.openxmlformats.org/presentationml/2006/main">
  <p:tag name="KSO_WM_UNIT_HIGHLIGHT" val="0"/>
  <p:tag name="KSO_WM_UNIT_COMPATIBLE" val="0"/>
  <p:tag name="KSO_WM_DIAGRAM_GROUP_CODE" val="r1-1"/>
  <p:tag name="KSO_WM_UNIT_TYPE" val="r_i"/>
  <p:tag name="KSO_WM_UNIT_INDEX" val="1_12"/>
  <p:tag name="KSO_WM_UNIT_ID" val="diagram20187804_6*r_i*1_12"/>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DIAGRAM_CONTRAST_TITLE_CNT" val="2"/>
  <p:tag name="KSO_WM_UNIT_DIAGRAM_DIMENSION_TITLE_CNT" val="6"/>
  <p:tag name="KSO_WM_UNIT_TEXT_FILL_FORE_SCHEMECOLOR_INDEX" val="14"/>
  <p:tag name="KSO_WM_UNIT_TEXT_FILL_TYPE" val="1"/>
</p:tagLst>
</file>

<file path=ppt/tags/tag412.xml><?xml version="1.0" encoding="utf-8"?>
<p:tagLst xmlns:p="http://schemas.openxmlformats.org/presentationml/2006/main">
  <p:tag name="KSO_WM_UNIT_DIAGRAM_CONTRAST_TITLE_CNT" val="2"/>
  <p:tag name="KSO_WM_UNIT_DIAGRAM_DIMENSION_TITLE_CNT" val="6"/>
  <p:tag name="KSO_WM_UNIT_PRESET_TEXT" val="单击此处添加文本具体内容"/>
  <p:tag name="KSO_WM_UNIT_VALUE" val="30"/>
  <p:tag name="KSO_WM_UNIT_HIGHLIGHT" val="0"/>
  <p:tag name="KSO_WM_UNIT_COMPATIBLE" val="0"/>
  <p:tag name="KSO_WM_DIAGRAM_GROUP_CODE" val="r1-1"/>
  <p:tag name="KSO_WM_UNIT_TYPE" val="r_v"/>
  <p:tag name="KSO_WM_UNIT_INDEX" val="1_8"/>
  <p:tag name="KSO_WM_UNIT_ID" val="diagram20187804_6*r_v*1_8"/>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NOCLEAR" val="0"/>
  <p:tag name="KSO_WM_UNIT_TEXT_FILL_FORE_SCHEMECOLOR_INDEX" val="14"/>
  <p:tag name="KSO_WM_UNIT_TEXT_FILL_TYPE" val="1"/>
</p:tagLst>
</file>

<file path=ppt/tags/tag413.xml><?xml version="1.0" encoding="utf-8"?>
<p:tagLst xmlns:p="http://schemas.openxmlformats.org/presentationml/2006/main">
  <p:tag name="KSO_WM_UNIT_HIGHLIGHT" val="0"/>
  <p:tag name="KSO_WM_UNIT_COMPATIBLE" val="0"/>
  <p:tag name="KSO_WM_DIAGRAM_GROUP_CODE" val="r1-1"/>
  <p:tag name="KSO_WM_UNIT_TYPE" val="r_i"/>
  <p:tag name="KSO_WM_UNIT_INDEX" val="1_6"/>
  <p:tag name="KSO_WM_UNIT_ID" val="diagram20187804_6*r_i*1_6"/>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DIAGRAM_CONTRAST_TITLE_CNT" val="2"/>
  <p:tag name="KSO_WM_UNIT_DIAGRAM_DIMENSION_TITLE_CNT" val="6"/>
  <p:tag name="KSO_WM_UNIT_TEXT_FILL_FORE_SCHEMECOLOR_INDEX" val="14"/>
  <p:tag name="KSO_WM_UNIT_TEXT_FILL_TYPE" val="1"/>
</p:tagLst>
</file>

<file path=ppt/tags/tag414.xml><?xml version="1.0" encoding="utf-8"?>
<p:tagLst xmlns:p="http://schemas.openxmlformats.org/presentationml/2006/main">
  <p:tag name="KSO_WM_UNIT_DIAGRAM_CONTRAST_TITLE_CNT" val="2"/>
  <p:tag name="KSO_WM_UNIT_DIAGRAM_DIMENSION_TITLE_CNT" val="6"/>
  <p:tag name="KSO_WM_UNIT_PRESET_TEXT" val="单击此处添加文本具体内容"/>
  <p:tag name="KSO_WM_UNIT_VALUE" val="30"/>
  <p:tag name="KSO_WM_UNIT_HIGHLIGHT" val="0"/>
  <p:tag name="KSO_WM_UNIT_COMPATIBLE" val="0"/>
  <p:tag name="KSO_WM_DIAGRAM_GROUP_CODE" val="r1-1"/>
  <p:tag name="KSO_WM_UNIT_TYPE" val="r_v"/>
  <p:tag name="KSO_WM_UNIT_INDEX" val="1_9"/>
  <p:tag name="KSO_WM_UNIT_ID" val="diagram20187804_6*r_v*1_9"/>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NOCLEAR" val="0"/>
  <p:tag name="KSO_WM_UNIT_TEXT_FILL_FORE_SCHEMECOLOR_INDEX" val="14"/>
  <p:tag name="KSO_WM_UNIT_TEXT_FILL_TYPE" val="1"/>
</p:tagLst>
</file>

<file path=ppt/tags/tag415.xml><?xml version="1.0" encoding="utf-8"?>
<p:tagLst xmlns:p="http://schemas.openxmlformats.org/presentationml/2006/main">
  <p:tag name="KSO_WM_UNIT_HIGHLIGHT" val="0"/>
  <p:tag name="KSO_WM_UNIT_COMPATIBLE" val="0"/>
  <p:tag name="KSO_WM_DIAGRAM_GROUP_CODE" val="r1-1"/>
  <p:tag name="KSO_WM_UNIT_TYPE" val="r_i"/>
  <p:tag name="KSO_WM_UNIT_INDEX" val="1_11"/>
  <p:tag name="KSO_WM_UNIT_ID" val="diagram20187804_6*r_i*1_11"/>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DIAGRAM_CONTRAST_TITLE_CNT" val="2"/>
  <p:tag name="KSO_WM_UNIT_DIAGRAM_DIMENSION_TITLE_CNT" val="6"/>
  <p:tag name="KSO_WM_UNIT_TEXT_FILL_FORE_SCHEMECOLOR_INDEX" val="14"/>
  <p:tag name="KSO_WM_UNIT_TEXT_FILL_TYPE" val="1"/>
</p:tagLst>
</file>

<file path=ppt/tags/tag416.xml><?xml version="1.0" encoding="utf-8"?>
<p:tagLst xmlns:p="http://schemas.openxmlformats.org/presentationml/2006/main">
  <p:tag name="KSO_WM_UNIT_DIAGRAM_CONTRAST_TITLE_CNT" val="2"/>
  <p:tag name="KSO_WM_UNIT_DIAGRAM_DIMENSION_TITLE_CNT" val="6"/>
  <p:tag name="KSO_WM_UNIT_PRESET_TEXT" val="单击此处添加文本具体内容"/>
  <p:tag name="KSO_WM_UNIT_VALUE" val="30"/>
  <p:tag name="KSO_WM_UNIT_HIGHLIGHT" val="0"/>
  <p:tag name="KSO_WM_UNIT_COMPATIBLE" val="0"/>
  <p:tag name="KSO_WM_DIAGRAM_GROUP_CODE" val="r1-1"/>
  <p:tag name="KSO_WM_UNIT_TYPE" val="r_v"/>
  <p:tag name="KSO_WM_UNIT_INDEX" val="1_10"/>
  <p:tag name="KSO_WM_UNIT_ID" val="diagram20187804_6*r_v*1_10"/>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NOCLEAR" val="0"/>
  <p:tag name="KSO_WM_UNIT_TEXT_FILL_FORE_SCHEMECOLOR_INDEX" val="14"/>
  <p:tag name="KSO_WM_UNIT_TEXT_FILL_TYPE" val="1"/>
</p:tagLst>
</file>

<file path=ppt/tags/tag417.xml><?xml version="1.0" encoding="utf-8"?>
<p:tagLst xmlns:p="http://schemas.openxmlformats.org/presentationml/2006/main">
  <p:tag name="KSO_WM_UNIT_HIGHLIGHT" val="0"/>
  <p:tag name="KSO_WM_UNIT_COMPATIBLE" val="0"/>
  <p:tag name="KSO_WM_DIAGRAM_GROUP_CODE" val="r1-1"/>
  <p:tag name="KSO_WM_UNIT_TYPE" val="r_i"/>
  <p:tag name="KSO_WM_UNIT_INDEX" val="1_5"/>
  <p:tag name="KSO_WM_UNIT_ID" val="diagram20187804_6*r_i*1_5"/>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DIAGRAM_CONTRAST_TITLE_CNT" val="2"/>
  <p:tag name="KSO_WM_UNIT_DIAGRAM_DIMENSION_TITLE_CNT" val="6"/>
  <p:tag name="KSO_WM_UNIT_TEXT_FILL_FORE_SCHEMECOLOR_INDEX" val="14"/>
  <p:tag name="KSO_WM_UNIT_TEXT_FILL_TYPE" val="1"/>
</p:tagLst>
</file>

<file path=ppt/tags/tag418.xml><?xml version="1.0" encoding="utf-8"?>
<p:tagLst xmlns:p="http://schemas.openxmlformats.org/presentationml/2006/main">
  <p:tag name="KSO_WM_UNIT_DIAGRAM_CONTRAST_TITLE_CNT" val="2"/>
  <p:tag name="KSO_WM_UNIT_DIAGRAM_DIMENSION_TITLE_CNT" val="6"/>
  <p:tag name="KSO_WM_UNIT_PRESET_TEXT" val="单击此处添加文本具体内容"/>
  <p:tag name="KSO_WM_UNIT_VALUE" val="30"/>
  <p:tag name="KSO_WM_UNIT_HIGHLIGHT" val="0"/>
  <p:tag name="KSO_WM_UNIT_COMPATIBLE" val="0"/>
  <p:tag name="KSO_WM_DIAGRAM_GROUP_CODE" val="r1-1"/>
  <p:tag name="KSO_WM_UNIT_TYPE" val="r_v"/>
  <p:tag name="KSO_WM_UNIT_INDEX" val="1_11"/>
  <p:tag name="KSO_WM_UNIT_ID" val="diagram20187804_6*r_v*1_11"/>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NOCLEAR" val="0"/>
  <p:tag name="KSO_WM_UNIT_TEXT_FILL_FORE_SCHEMECOLOR_INDEX" val="14"/>
  <p:tag name="KSO_WM_UNIT_TEXT_FILL_TYPE" val="1"/>
</p:tagLst>
</file>

<file path=ppt/tags/tag419.xml><?xml version="1.0" encoding="utf-8"?>
<p:tagLst xmlns:p="http://schemas.openxmlformats.org/presentationml/2006/main">
  <p:tag name="KSO_WM_UNIT_HIGHLIGHT" val="0"/>
  <p:tag name="KSO_WM_UNIT_COMPATIBLE" val="0"/>
  <p:tag name="KSO_WM_DIAGRAM_GROUP_CODE" val="r1-1"/>
  <p:tag name="KSO_WM_UNIT_TYPE" val="r_i"/>
  <p:tag name="KSO_WM_UNIT_INDEX" val="1_10"/>
  <p:tag name="KSO_WM_UNIT_ID" val="diagram20187804_6*r_i*1_10"/>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DIAGRAM_CONTRAST_TITLE_CNT" val="2"/>
  <p:tag name="KSO_WM_UNIT_DIAGRAM_DIMENSION_TITLE_CNT" val="6"/>
  <p:tag name="KSO_WM_UNIT_TEXT_FILL_FORE_SCHEMECOLOR_INDEX" val="14"/>
  <p:tag name="KSO_WM_UNIT_TEXT_FILL_TYPE" val="1"/>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0.xml><?xml version="1.0" encoding="utf-8"?>
<p:tagLst xmlns:p="http://schemas.openxmlformats.org/presentationml/2006/main">
  <p:tag name="KSO_WM_UNIT_DIAGRAM_CONTRAST_TITLE_CNT" val="2"/>
  <p:tag name="KSO_WM_UNIT_DIAGRAM_DIMENSION_TITLE_CNT" val="6"/>
  <p:tag name="KSO_WM_UNIT_PRESET_TEXT" val="单击此处添加文本具体内容"/>
  <p:tag name="KSO_WM_UNIT_VALUE" val="30"/>
  <p:tag name="KSO_WM_UNIT_HIGHLIGHT" val="0"/>
  <p:tag name="KSO_WM_UNIT_COMPATIBLE" val="0"/>
  <p:tag name="KSO_WM_DIAGRAM_GROUP_CODE" val="r1-1"/>
  <p:tag name="KSO_WM_UNIT_TYPE" val="r_v"/>
  <p:tag name="KSO_WM_UNIT_INDEX" val="1_12"/>
  <p:tag name="KSO_WM_UNIT_ID" val="diagram20187804_6*r_v*1_12"/>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NOCLEAR" val="0"/>
  <p:tag name="KSO_WM_UNIT_TEXT_FILL_FORE_SCHEMECOLOR_INDEX" val="14"/>
  <p:tag name="KSO_WM_UNIT_TEXT_FILL_TYPE" val="1"/>
</p:tagLst>
</file>

<file path=ppt/tags/tag421.xml><?xml version="1.0" encoding="utf-8"?>
<p:tagLst xmlns:p="http://schemas.openxmlformats.org/presentationml/2006/main">
  <p:tag name="KSO_WM_UNIT_HIGHLIGHT" val="0"/>
  <p:tag name="KSO_WM_UNIT_COMPATIBLE" val="0"/>
  <p:tag name="KSO_WM_DIAGRAM_GROUP_CODE" val="r1-1"/>
  <p:tag name="KSO_WM_UNIT_TYPE" val="r_i"/>
  <p:tag name="KSO_WM_UNIT_INDEX" val="1_4"/>
  <p:tag name="KSO_WM_UNIT_ID" val="diagram20187804_6*r_i*1_4"/>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DIAGRAM_CONTRAST_TITLE_CNT" val="2"/>
  <p:tag name="KSO_WM_UNIT_DIAGRAM_DIMENSION_TITLE_CNT" val="6"/>
  <p:tag name="KSO_WM_UNIT_TEXT_FILL_FORE_SCHEMECOLOR_INDEX" val="14"/>
  <p:tag name="KSO_WM_UNIT_TEXT_FILL_TYPE" val="1"/>
</p:tagLst>
</file>

<file path=ppt/tags/tag422.xml><?xml version="1.0" encoding="utf-8"?>
<p:tagLst xmlns:p="http://schemas.openxmlformats.org/presentationml/2006/main">
  <p:tag name="KSO_WM_UNIT_DIAGRAM_CONTRAST_TITLE_CNT" val="2"/>
  <p:tag name="KSO_WM_UNIT_DIAGRAM_DIMENSION_TITLE_CNT" val="6"/>
  <p:tag name="KSO_WM_UNIT_PRESET_TEXT" val="单击此处添加文本具体内容"/>
  <p:tag name="KSO_WM_UNIT_VALUE" val="30"/>
  <p:tag name="KSO_WM_UNIT_HIGHLIGHT" val="0"/>
  <p:tag name="KSO_WM_UNIT_COMPATIBLE" val="0"/>
  <p:tag name="KSO_WM_DIAGRAM_GROUP_CODE" val="r1-1"/>
  <p:tag name="KSO_WM_UNIT_TYPE" val="r_v"/>
  <p:tag name="KSO_WM_UNIT_INDEX" val="1_2"/>
  <p:tag name="KSO_WM_UNIT_ID" val="diagram20187804_6*r_v*1_2"/>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NOCLEAR" val="0"/>
  <p:tag name="KSO_WM_UNIT_TEXT_FILL_FORE_SCHEMECOLOR_INDEX" val="14"/>
  <p:tag name="KSO_WM_UNIT_TEXT_FILL_TYPE" val="1"/>
</p:tagLst>
</file>

<file path=ppt/tags/tag423.xml><?xml version="1.0" encoding="utf-8"?>
<p:tagLst xmlns:p="http://schemas.openxmlformats.org/presentationml/2006/main">
  <p:tag name="KSO_WM_UNIT_HIGHLIGHT" val="0"/>
  <p:tag name="KSO_WM_UNIT_COMPATIBLE" val="0"/>
  <p:tag name="KSO_WM_DIAGRAM_GROUP_CODE" val="r1-1"/>
  <p:tag name="KSO_WM_UNIT_TYPE" val="r_i"/>
  <p:tag name="KSO_WM_UNIT_INDEX" val="1_9"/>
  <p:tag name="KSO_WM_UNIT_ID" val="diagram20187804_6*r_i*1_9"/>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DIAGRAM_CONTRAST_TITLE_CNT" val="2"/>
  <p:tag name="KSO_WM_UNIT_DIAGRAM_DIMENSION_TITLE_CNT" val="6"/>
  <p:tag name="KSO_WM_UNIT_TEXT_FILL_FORE_SCHEMECOLOR_INDEX" val="14"/>
  <p:tag name="KSO_WM_UNIT_TEXT_FILL_TYPE" val="1"/>
</p:tagLst>
</file>

<file path=ppt/tags/tag424.xml><?xml version="1.0" encoding="utf-8"?>
<p:tagLst xmlns:p="http://schemas.openxmlformats.org/presentationml/2006/main">
  <p:tag name="KSO_WM_UNIT_DIAGRAM_CONTRAST_TITLE_CNT" val="2"/>
  <p:tag name="KSO_WM_UNIT_DIAGRAM_DIMENSION_TITLE_CNT" val="6"/>
  <p:tag name="KSO_WM_UNIT_PRESET_TEXT" val="单击此处添加文本具体内容"/>
  <p:tag name="KSO_WM_UNIT_VALUE" val="30"/>
  <p:tag name="KSO_WM_UNIT_HIGHLIGHT" val="0"/>
  <p:tag name="KSO_WM_UNIT_COMPATIBLE" val="0"/>
  <p:tag name="KSO_WM_DIAGRAM_GROUP_CODE" val="r1-1"/>
  <p:tag name="KSO_WM_UNIT_TYPE" val="r_v"/>
  <p:tag name="KSO_WM_UNIT_INDEX" val="1_3"/>
  <p:tag name="KSO_WM_UNIT_ID" val="diagram20187804_6*r_v*1_3"/>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NOCLEAR" val="0"/>
  <p:tag name="KSO_WM_UNIT_TEXT_FILL_FORE_SCHEMECOLOR_INDEX" val="14"/>
  <p:tag name="KSO_WM_UNIT_TEXT_FILL_TYPE" val="1"/>
</p:tagLst>
</file>

<file path=ppt/tags/tag425.xml><?xml version="1.0" encoding="utf-8"?>
<p:tagLst xmlns:p="http://schemas.openxmlformats.org/presentationml/2006/main">
  <p:tag name="KSO_WM_UNIT_HIGHLIGHT" val="0"/>
  <p:tag name="KSO_WM_UNIT_COMPATIBLE" val="0"/>
  <p:tag name="KSO_WM_DIAGRAM_GROUP_CODE" val="r1-1"/>
  <p:tag name="KSO_WM_UNIT_TYPE" val="r_i"/>
  <p:tag name="KSO_WM_UNIT_INDEX" val="1_3"/>
  <p:tag name="KSO_WM_UNIT_ID" val="diagram20187804_6*r_i*1_3"/>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DIAGRAM_CONTRAST_TITLE_CNT" val="2"/>
  <p:tag name="KSO_WM_UNIT_DIAGRAM_DIMENSION_TITLE_CNT" val="6"/>
  <p:tag name="KSO_WM_UNIT_TEXT_FILL_FORE_SCHEMECOLOR_INDEX" val="14"/>
  <p:tag name="KSO_WM_UNIT_TEXT_FILL_TYPE" val="1"/>
</p:tagLst>
</file>

<file path=ppt/tags/tag426.xml><?xml version="1.0" encoding="utf-8"?>
<p:tagLst xmlns:p="http://schemas.openxmlformats.org/presentationml/2006/main">
  <p:tag name="KSO_WM_UNIT_DIAGRAM_CONTRAST_TITLE_CNT" val="2"/>
  <p:tag name="KSO_WM_UNIT_DIAGRAM_DIMENSION_TITLE_CNT" val="6"/>
  <p:tag name="KSO_WM_UNIT_PRESET_TEXT" val="单击此处添加文本具体内容"/>
  <p:tag name="KSO_WM_UNIT_VALUE" val="30"/>
  <p:tag name="KSO_WM_UNIT_HIGHLIGHT" val="0"/>
  <p:tag name="KSO_WM_UNIT_COMPATIBLE" val="0"/>
  <p:tag name="KSO_WM_DIAGRAM_GROUP_CODE" val="r1-1"/>
  <p:tag name="KSO_WM_UNIT_TYPE" val="r_v"/>
  <p:tag name="KSO_WM_UNIT_INDEX" val="1_4"/>
  <p:tag name="KSO_WM_UNIT_ID" val="diagram20187804_6*r_v*1_4"/>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NOCLEAR" val="0"/>
  <p:tag name="KSO_WM_UNIT_TEXT_FILL_FORE_SCHEMECOLOR_INDEX" val="14"/>
  <p:tag name="KSO_WM_UNIT_TEXT_FILL_TYPE" val="1"/>
</p:tagLst>
</file>

<file path=ppt/tags/tag427.xml><?xml version="1.0" encoding="utf-8"?>
<p:tagLst xmlns:p="http://schemas.openxmlformats.org/presentationml/2006/main">
  <p:tag name="KSO_WM_UNIT_HIGHLIGHT" val="0"/>
  <p:tag name="KSO_WM_UNIT_COMPATIBLE" val="0"/>
  <p:tag name="KSO_WM_DIAGRAM_GROUP_CODE" val="r1-1"/>
  <p:tag name="KSO_WM_UNIT_TYPE" val="r_i"/>
  <p:tag name="KSO_WM_UNIT_INDEX" val="1_8"/>
  <p:tag name="KSO_WM_UNIT_ID" val="diagram20187804_6*r_i*1_8"/>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DIAGRAM_CONTRAST_TITLE_CNT" val="2"/>
  <p:tag name="KSO_WM_UNIT_DIAGRAM_DIMENSION_TITLE_CNT" val="6"/>
  <p:tag name="KSO_WM_UNIT_TEXT_FILL_FORE_SCHEMECOLOR_INDEX" val="14"/>
  <p:tag name="KSO_WM_UNIT_TEXT_FILL_TYPE" val="1"/>
</p:tagLst>
</file>

<file path=ppt/tags/tag428.xml><?xml version="1.0" encoding="utf-8"?>
<p:tagLst xmlns:p="http://schemas.openxmlformats.org/presentationml/2006/main">
  <p:tag name="KSO_WM_UNIT_DIAGRAM_CONTRAST_TITLE_CNT" val="2"/>
  <p:tag name="KSO_WM_UNIT_DIAGRAM_DIMENSION_TITLE_CNT" val="6"/>
  <p:tag name="KSO_WM_UNIT_PRESET_TEXT" val="单击此处添加文本具体内容"/>
  <p:tag name="KSO_WM_UNIT_VALUE" val="30"/>
  <p:tag name="KSO_WM_UNIT_HIGHLIGHT" val="0"/>
  <p:tag name="KSO_WM_UNIT_COMPATIBLE" val="0"/>
  <p:tag name="KSO_WM_DIAGRAM_GROUP_CODE" val="r1-1"/>
  <p:tag name="KSO_WM_UNIT_TYPE" val="r_v"/>
  <p:tag name="KSO_WM_UNIT_INDEX" val="1_1"/>
  <p:tag name="KSO_WM_UNIT_ID" val="diagram20187804_6*r_v*1_1"/>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NOCLEAR" val="0"/>
  <p:tag name="KSO_WM_UNIT_TEXT_FILL_FORE_SCHEMECOLOR_INDEX" val="14"/>
  <p:tag name="KSO_WM_UNIT_TEXT_FILL_TYPE" val="1"/>
</p:tagLst>
</file>

<file path=ppt/tags/tag429.xml><?xml version="1.0" encoding="utf-8"?>
<p:tagLst xmlns:p="http://schemas.openxmlformats.org/presentationml/2006/main">
  <p:tag name="KSO_WM_UNIT_HIGHLIGHT" val="0"/>
  <p:tag name="KSO_WM_UNIT_COMPATIBLE" val="0"/>
  <p:tag name="KSO_WM_DIAGRAM_GROUP_CODE" val="r1-1"/>
  <p:tag name="KSO_WM_UNIT_TYPE" val="r_i"/>
  <p:tag name="KSO_WM_UNIT_INDEX" val="1_2"/>
  <p:tag name="KSO_WM_UNIT_ID" val="diagram20187804_6*r_i*1_2"/>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DIAGRAM_CONTRAST_TITLE_CNT" val="2"/>
  <p:tag name="KSO_WM_UNIT_DIAGRAM_DIMENSION_TITLE_CNT" val="6"/>
  <p:tag name="KSO_WM_UNIT_TEXT_FILL_FORE_SCHEMECOLOR_INDEX" val="14"/>
  <p:tag name="KSO_WM_UNIT_TEXT_FILL_TYPE" val="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0.xml><?xml version="1.0" encoding="utf-8"?>
<p:tagLst xmlns:p="http://schemas.openxmlformats.org/presentationml/2006/main">
  <p:tag name="KSO_WM_UNIT_DIAGRAM_CONTRAST_TITLE_CNT" val="2"/>
  <p:tag name="KSO_WM_UNIT_DIAGRAM_DIMENSION_TITLE_CNT" val="6"/>
  <p:tag name="KSO_WM_UNIT_PRESET_TEXT" val="单击此处添加文本具体内容"/>
  <p:tag name="KSO_WM_UNIT_VALUE" val="30"/>
  <p:tag name="KSO_WM_UNIT_HIGHLIGHT" val="0"/>
  <p:tag name="KSO_WM_UNIT_COMPATIBLE" val="0"/>
  <p:tag name="KSO_WM_DIAGRAM_GROUP_CODE" val="r1-1"/>
  <p:tag name="KSO_WM_UNIT_TYPE" val="r_v"/>
  <p:tag name="KSO_WM_UNIT_INDEX" val="1_5"/>
  <p:tag name="KSO_WM_UNIT_ID" val="diagram20187804_6*r_v*1_5"/>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NOCLEAR" val="0"/>
  <p:tag name="KSO_WM_UNIT_TEXT_FILL_FORE_SCHEMECOLOR_INDEX" val="14"/>
  <p:tag name="KSO_WM_UNIT_TEXT_FILL_TYPE" val="1"/>
</p:tagLst>
</file>

<file path=ppt/tags/tag431.xml><?xml version="1.0" encoding="utf-8"?>
<p:tagLst xmlns:p="http://schemas.openxmlformats.org/presentationml/2006/main">
  <p:tag name="KSO_WM_UNIT_DIAGRAM_CONTRAST_TITLE_CNT" val="2"/>
  <p:tag name="KSO_WM_UNIT_DIAGRAM_DIMENSION_TITLE_CNT" val="6"/>
  <p:tag name="KSO_WM_UNIT_PRESET_TEXT" val="单击此处添加标题"/>
  <p:tag name="KSO_WM_UNIT_VALUE" val="22"/>
  <p:tag name="KSO_WM_UNIT_HIGHLIGHT" val="0"/>
  <p:tag name="KSO_WM_UNIT_COMPATIBLE" val="0"/>
  <p:tag name="KSO_WM_DIAGRAM_GROUP_CODE" val="r1-1"/>
  <p:tag name="KSO_WM_UNIT_TYPE" val="r_t"/>
  <p:tag name="KSO_WM_UNIT_INDEX" val="1_1"/>
  <p:tag name="KSO_WM_UNIT_ID" val="diagram20187804_6*r_t*1_1"/>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NOCLEAR" val="0"/>
  <p:tag name="KSO_WM_UNIT_FILL_FORE_SCHEMECOLOR_INDEX" val="14"/>
  <p:tag name="KSO_WM_UNIT_FILL_TYPE" val="1"/>
  <p:tag name="KSO_WM_UNIT_TEXT_FILL_FORE_SCHEMECOLOR_INDEX" val="13"/>
  <p:tag name="KSO_WM_UNIT_TEXT_FILL_TYPE" val="1"/>
</p:tagLst>
</file>

<file path=ppt/tags/tag432.xml><?xml version="1.0" encoding="utf-8"?>
<p:tagLst xmlns:p="http://schemas.openxmlformats.org/presentationml/2006/main">
  <p:tag name="KSO_WM_UNIT_DIAGRAM_CONTRAST_TITLE_CNT" val="2"/>
  <p:tag name="KSO_WM_UNIT_DIAGRAM_DIMENSION_TITLE_CNT" val="6"/>
  <p:tag name="KSO_WM_UNIT_PRESET_TEXT" val="单击此处添加标题"/>
  <p:tag name="KSO_WM_UNIT_VALUE" val="22"/>
  <p:tag name="KSO_WM_UNIT_HIGHLIGHT" val="0"/>
  <p:tag name="KSO_WM_UNIT_COMPATIBLE" val="0"/>
  <p:tag name="KSO_WM_DIAGRAM_GROUP_CODE" val="r1-1"/>
  <p:tag name="KSO_WM_UNIT_TYPE" val="r_t"/>
  <p:tag name="KSO_WM_UNIT_INDEX" val="1_2"/>
  <p:tag name="KSO_WM_UNIT_ID" val="diagram20187804_6*r_t*1_2"/>
  <p:tag name="KSO_WM_TEMPLATE_CATEGORY" val="diagram"/>
  <p:tag name="KSO_WM_TEMPLATE_INDEX" val="20187804"/>
  <p:tag name="KSO_WM_UNIT_LAYERLEVEL" val="1_1"/>
  <p:tag name="KSO_WM_TAG_VERSION" val="1.0"/>
  <p:tag name="KSO_WM_BEAUTIFY_FLAG" val="#wm#"/>
  <p:tag name="KSO_WM_UNIT_DIAGRAM_ISNUMVISUAL" val="0"/>
  <p:tag name="KSO_WM_UNIT_DIAGRAM_ISREFERUNIT" val="0"/>
  <p:tag name="KSO_WM_UNIT_NOCLEAR" val="0"/>
  <p:tag name="KSO_WM_UNIT_FILL_FORE_SCHEMECOLOR_INDEX" val="14"/>
  <p:tag name="KSO_WM_UNIT_FILL_TYPE" val="1"/>
  <p:tag name="KSO_WM_UNIT_TEXT_FILL_FORE_SCHEMECOLOR_INDEX" val="13"/>
  <p:tag name="KSO_WM_UNIT_TEXT_FILL_TYPE" val="1"/>
</p:tagLst>
</file>

<file path=ppt/tags/tag433.xml><?xml version="1.0" encoding="utf-8"?>
<p:tagLst xmlns:p="http://schemas.openxmlformats.org/presentationml/2006/main">
  <p:tag name="KSO_WM_BEAUTIFY_FLAG" val="#wm#"/>
  <p:tag name="KSO_WM_TEMPLATE_CATEGORY" val="custom"/>
  <p:tag name="KSO_WM_TEMPLATE_INDEX" val="20187308"/>
</p:tagLst>
</file>

<file path=ppt/tags/tag4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70849_2*l_h_i*1_1_1"/>
  <p:tag name="KSO_WM_TEMPLATE_CATEGORY" val="diagram"/>
  <p:tag name="KSO_WM_TEMPLATE_INDEX" val="20170849"/>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4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70849_2*l_h_i*1_1_2"/>
  <p:tag name="KSO_WM_TEMPLATE_CATEGORY" val="diagram"/>
  <p:tag name="KSO_WM_TEMPLATE_INDEX" val="20170849"/>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436.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7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70849_2*l_h_f*1_1_1"/>
  <p:tag name="KSO_WM_TEMPLATE_CATEGORY" val="diagram"/>
  <p:tag name="KSO_WM_TEMPLATE_INDEX" val="20170849"/>
  <p:tag name="KSO_WM_UNIT_LAYERLEVEL" val="1_1_1"/>
  <p:tag name="KSO_WM_TAG_VERSION" val="1.0"/>
  <p:tag name="KSO_WM_BEAUTIFY_FLAG" val="#wm#"/>
  <p:tag name="KSO_WM_UNIT_TEXT_FILL_FORE_SCHEMECOLOR_INDEX" val="13"/>
  <p:tag name="KSO_WM_UNIT_TEXT_FILL_TYPE" val="1"/>
</p:tagLst>
</file>

<file path=ppt/tags/tag4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70849_2*l_h_i*1_2_1"/>
  <p:tag name="KSO_WM_TEMPLATE_CATEGORY" val="diagram"/>
  <p:tag name="KSO_WM_TEMPLATE_INDEX" val="20170849"/>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4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70849_2*l_h_i*1_2_2"/>
  <p:tag name="KSO_WM_TEMPLATE_CATEGORY" val="diagram"/>
  <p:tag name="KSO_WM_TEMPLATE_INDEX" val="20170849"/>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439.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76"/>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70849_2*l_h_f*1_2_1"/>
  <p:tag name="KSO_WM_TEMPLATE_CATEGORY" val="diagram"/>
  <p:tag name="KSO_WM_TEMPLATE_INDEX" val="20170849"/>
  <p:tag name="KSO_WM_UNIT_LAYERLEVEL" val="1_1_1"/>
  <p:tag name="KSO_WM_TAG_VERSION" val="1.0"/>
  <p:tag name="KSO_WM_BEAUTIFY_FLAG" val="#wm#"/>
  <p:tag name="KSO_WM_UNIT_TEXT_FILL_FORE_SCHEMECOLOR_INDEX" val="13"/>
  <p:tag name="KSO_WM_UNIT_TEXT_FILL_TYPE" val="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70849_2*l_h_i*1_3_1"/>
  <p:tag name="KSO_WM_TEMPLATE_CATEGORY" val="diagram"/>
  <p:tag name="KSO_WM_TEMPLATE_INDEX" val="20170849"/>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4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70849_2*l_h_i*1_3_2"/>
  <p:tag name="KSO_WM_TEMPLATE_CATEGORY" val="diagram"/>
  <p:tag name="KSO_WM_TEMPLATE_INDEX" val="20170849"/>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442.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76"/>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70849_2*l_h_f*1_3_1"/>
  <p:tag name="KSO_WM_TEMPLATE_CATEGORY" val="diagram"/>
  <p:tag name="KSO_WM_TEMPLATE_INDEX" val="20170849"/>
  <p:tag name="KSO_WM_UNIT_LAYERLEVEL" val="1_1_1"/>
  <p:tag name="KSO_WM_TAG_VERSION" val="1.0"/>
  <p:tag name="KSO_WM_BEAUTIFY_FLAG" val="#wm#"/>
  <p:tag name="KSO_WM_UNIT_TEXT_FILL_FORE_SCHEMECOLOR_INDEX" val="13"/>
  <p:tag name="KSO_WM_UNIT_TEXT_FILL_TYPE" val="1"/>
</p:tagLst>
</file>

<file path=ppt/tags/tag4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3"/>
  <p:tag name="KSO_WM_UNIT_ID" val="diagram20170849_2*l_h_i*1_3_3"/>
  <p:tag name="KSO_WM_TEMPLATE_CATEGORY" val="diagram"/>
  <p:tag name="KSO_WM_TEMPLATE_INDEX" val="20170849"/>
  <p:tag name="KSO_WM_UNIT_LAYERLEVEL" val="1_1_1"/>
  <p:tag name="KSO_WM_TAG_VERSION" val="1.0"/>
  <p:tag name="KSO_WM_BEAUTIFY_FLAG" val="#wm#"/>
  <p:tag name="KSO_WM_UNIT_TEXT_FILL_FORE_SCHEMECOLOR_INDEX" val="14"/>
  <p:tag name="KSO_WM_UNIT_TEXT_FILL_TYPE" val="1"/>
</p:tagLst>
</file>

<file path=ppt/tags/tag4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3"/>
  <p:tag name="KSO_WM_UNIT_ID" val="diagram20170849_2*l_h_i*1_2_3"/>
  <p:tag name="KSO_WM_TEMPLATE_CATEGORY" val="diagram"/>
  <p:tag name="KSO_WM_TEMPLATE_INDEX" val="20170849"/>
  <p:tag name="KSO_WM_UNIT_LAYERLEVEL" val="1_1_1"/>
  <p:tag name="KSO_WM_TAG_VERSION" val="1.0"/>
  <p:tag name="KSO_WM_BEAUTIFY_FLAG" val="#wm#"/>
  <p:tag name="KSO_WM_UNIT_TEXT_FILL_FORE_SCHEMECOLOR_INDEX" val="14"/>
  <p:tag name="KSO_WM_UNIT_TEXT_FILL_TYPE" val="1"/>
</p:tagLst>
</file>

<file path=ppt/tags/tag4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3"/>
  <p:tag name="KSO_WM_UNIT_ID" val="diagram20170849_2*l_h_i*1_1_3"/>
  <p:tag name="KSO_WM_TEMPLATE_CATEGORY" val="diagram"/>
  <p:tag name="KSO_WM_TEMPLATE_INDEX" val="20170849"/>
  <p:tag name="KSO_WM_UNIT_LAYERLEVEL" val="1_1_1"/>
  <p:tag name="KSO_WM_TAG_VERSION" val="1.0"/>
  <p:tag name="KSO_WM_BEAUTIFY_FLAG" val="#wm#"/>
  <p:tag name="KSO_WM_UNIT_TEXT_FILL_FORE_SCHEMECOLOR_INDEX" val="14"/>
  <p:tag name="KSO_WM_UNIT_TEXT_FILL_TYPE" val="1"/>
</p:tagLst>
</file>

<file path=ppt/tags/tag446.xml><?xml version="1.0" encoding="utf-8"?>
<p:tagLst xmlns:p="http://schemas.openxmlformats.org/presentationml/2006/main">
  <p:tag name="KSO_WM_BEAUTIFY_FLAG" val="#wm#"/>
  <p:tag name="KSO_WM_TEMPLATE_CATEGORY" val="custom"/>
  <p:tag name="KSO_WM_TEMPLATE_INDEX" val="20187308"/>
  <p:tag name="KSO_WM_SLIDE_ITEM_CNT" val="4"/>
</p:tagLst>
</file>

<file path=ppt/tags/tag447.xml><?xml version="1.0" encoding="utf-8"?>
<p:tagLst xmlns:p="http://schemas.openxmlformats.org/presentationml/2006/main">
  <p:tag name="KSO_WM_UNIT_PRESET_TEXT" val="单击此处添加正文具体内容"/>
  <p:tag name="KSO_WM_UNIT_NOCLEAR" val="0"/>
  <p:tag name="KSO_WM_UNIT_VALUE" val="70"/>
  <p:tag name="KSO_WM_UNIT_HIGHLIGHT" val="0"/>
  <p:tag name="KSO_WM_UNIT_COMPATIBLE" val="0"/>
  <p:tag name="KSO_WM_UNIT_DIAGRAM_ISNUMVISUAL" val="0"/>
  <p:tag name="KSO_WM_UNIT_DIAGRAM_ISREFERUNIT" val="0"/>
  <p:tag name="KSO_WM_DIAGRAM_GROUP_CODE" val="m1-1"/>
  <p:tag name="KSO_WM_UNIT_TYPE" val="m_h_h_f"/>
  <p:tag name="KSO_WM_UNIT_INDEX" val="1_2_1_1"/>
  <p:tag name="KSO_WM_UNIT_ID" val="diagram20203201_1*m_h_h_f*1_2_1_1"/>
  <p:tag name="KSO_WM_TEMPLATE_CATEGORY" val="diagram"/>
  <p:tag name="KSO_WM_TEMPLATE_INDEX" val="20203201"/>
  <p:tag name="KSO_WM_UNIT_LAYERLEVEL" val="1_1_1_1"/>
  <p:tag name="KSO_WM_TAG_VERSION" val="1.0"/>
  <p:tag name="KSO_WM_BEAUTIFY_FLAG" val="#wm#"/>
  <p:tag name="KSO_WM_UNIT_TEXT_FILL_FORE_SCHEMECOLOR_INDEX" val="13"/>
  <p:tag name="KSO_WM_UNIT_TEXT_FILL_TYPE" val="1"/>
</p:tagLst>
</file>

<file path=ppt/tags/tag448.xml><?xml version="1.0" encoding="utf-8"?>
<p:tagLst xmlns:p="http://schemas.openxmlformats.org/presentationml/2006/main">
  <p:tag name="KSO_WM_BEAUTIFY_FLAG" val="#wm#"/>
  <p:tag name="KSO_WM_TEMPLATE_CATEGORY" val="custom"/>
  <p:tag name="KSO_WM_TEMPLATE_INDEX" val="20187308"/>
</p:tagLst>
</file>

<file path=ppt/tags/tag449.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199371_3*m_h_i*1_1_1"/>
  <p:tag name="KSO_WM_TEMPLATE_CATEGORY" val="diagram"/>
  <p:tag name="KSO_WM_TEMPLATE_INDEX" val="20199371"/>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0.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2"/>
  <p:tag name="KSO_WM_UNIT_ID" val="diagram20199371_3*m_h_i*1_1_2"/>
  <p:tag name="KSO_WM_TEMPLATE_CATEGORY" val="diagram"/>
  <p:tag name="KSO_WM_TEMPLATE_INDEX" val="20199371"/>
  <p:tag name="KSO_WM_UNIT_LAYERLEVEL" val="1_1_1"/>
  <p:tag name="KSO_WM_TAG_VERSION" val="1.0"/>
  <p:tag name="KSO_WM_BEAUTIFY_FLAG" val="#wm#"/>
  <p:tag name="KSO_WM_UNIT_TEXT_FILL_FORE_SCHEMECOLOR_INDEX" val="14"/>
  <p:tag name="KSO_WM_UNIT_TEXT_FILL_TYPE" val="1"/>
</p:tagLst>
</file>

<file path=ppt/tags/tag451.xml><?xml version="1.0" encoding="utf-8"?>
<p:tagLst xmlns:p="http://schemas.openxmlformats.org/presentationml/2006/main">
  <p:tag name="KSO_WM_UNIT_DIAGRAM_MODELTYPE" val="numdgm"/>
  <p:tag name="KSO_WM_UNIT_ISCONTENTSTITLE" val="0"/>
  <p:tag name="KSO_WM_UNIT_ISNUMDGM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199371_3*m_h_a*1_1_1"/>
  <p:tag name="KSO_WM_TEMPLATE_CATEGORY" val="diagram"/>
  <p:tag name="KSO_WM_TEMPLATE_INDEX" val="20199371"/>
  <p:tag name="KSO_WM_UNIT_LAYERLEVEL" val="1_1_1"/>
  <p:tag name="KSO_WM_TAG_VERSION" val="1.0"/>
  <p:tag name="KSO_WM_BEAUTIFY_FLAG" val="#wm#"/>
  <p:tag name="KSO_WM_UNIT_TEXT_FILL_FORE_SCHEMECOLOR_INDEX" val="14"/>
  <p:tag name="KSO_WM_UNIT_TEXT_FILL_TYPE" val="1"/>
</p:tagLst>
</file>

<file path=ppt/tags/tag452.xml><?xml version="1.0" encoding="utf-8"?>
<p:tagLst xmlns:p="http://schemas.openxmlformats.org/presentationml/2006/main">
  <p:tag name="KSO_WM_UNIT_DIAGRAM_MODELTYPE" val="numdgm"/>
  <p:tag name="KSO_WM_UNIT_SUBTYPE" val="a"/>
  <p:tag name="KSO_WM_UNIT_PRESET_TEXT" val="单击此处添加文本具体内容，简明扼要的阐述您的观点。"/>
  <p:tag name="KSO_WM_UNIT_NOCLEAR" val="0"/>
  <p:tag name="KSO_WM_UNIT_VALUE" val="4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99371_3*m_h_f*1_1_1"/>
  <p:tag name="KSO_WM_TEMPLATE_CATEGORY" val="diagram"/>
  <p:tag name="KSO_WM_TEMPLATE_INDEX" val="20199371"/>
  <p:tag name="KSO_WM_UNIT_LAYERLEVEL" val="1_1_1"/>
  <p:tag name="KSO_WM_TAG_VERSION" val="1.0"/>
  <p:tag name="KSO_WM_BEAUTIFY_FLAG" val="#wm#"/>
  <p:tag name="KSO_WM_UNIT_TEXT_FILL_FORE_SCHEMECOLOR_INDEX" val="13"/>
  <p:tag name="KSO_WM_UNIT_TEXT_FILL_TYPE" val="1"/>
</p:tagLst>
</file>

<file path=ppt/tags/tag453.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199371_3*m_h_i*1_2_1"/>
  <p:tag name="KSO_WM_TEMPLATE_CATEGORY" val="diagram"/>
  <p:tag name="KSO_WM_TEMPLATE_INDEX" val="20199371"/>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454.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2_2"/>
  <p:tag name="KSO_WM_UNIT_ID" val="diagram20199371_3*m_h_i*1_2_2"/>
  <p:tag name="KSO_WM_TEMPLATE_CATEGORY" val="diagram"/>
  <p:tag name="KSO_WM_TEMPLATE_INDEX" val="20199371"/>
  <p:tag name="KSO_WM_UNIT_LAYERLEVEL" val="1_1_1"/>
  <p:tag name="KSO_WM_TAG_VERSION" val="1.0"/>
  <p:tag name="KSO_WM_BEAUTIFY_FLAG" val="#wm#"/>
  <p:tag name="KSO_WM_UNIT_TEXT_FILL_FORE_SCHEMECOLOR_INDEX" val="14"/>
  <p:tag name="KSO_WM_UNIT_TEXT_FILL_TYPE" val="1"/>
</p:tagLst>
</file>

<file path=ppt/tags/tag455.xml><?xml version="1.0" encoding="utf-8"?>
<p:tagLst xmlns:p="http://schemas.openxmlformats.org/presentationml/2006/main">
  <p:tag name="KSO_WM_UNIT_DIAGRAM_MODELTYPE" val="numdgm"/>
  <p:tag name="KSO_WM_UNIT_ISCONTENTSTITLE" val="0"/>
  <p:tag name="KSO_WM_UNIT_ISNUMDGM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199371_3*m_h_a*1_2_1"/>
  <p:tag name="KSO_WM_TEMPLATE_CATEGORY" val="diagram"/>
  <p:tag name="KSO_WM_TEMPLATE_INDEX" val="20199371"/>
  <p:tag name="KSO_WM_UNIT_LAYERLEVEL" val="1_1_1"/>
  <p:tag name="KSO_WM_TAG_VERSION" val="1.0"/>
  <p:tag name="KSO_WM_BEAUTIFY_FLAG" val="#wm#"/>
  <p:tag name="KSO_WM_UNIT_TEXT_FILL_FORE_SCHEMECOLOR_INDEX" val="14"/>
  <p:tag name="KSO_WM_UNIT_TEXT_FILL_TYPE" val="1"/>
</p:tagLst>
</file>

<file path=ppt/tags/tag456.xml><?xml version="1.0" encoding="utf-8"?>
<p:tagLst xmlns:p="http://schemas.openxmlformats.org/presentationml/2006/main">
  <p:tag name="KSO_WM_UNIT_DIAGRAM_MODELTYPE" val="numdgm"/>
  <p:tag name="KSO_WM_UNIT_SUBTYPE" val="a"/>
  <p:tag name="KSO_WM_UNIT_PRESET_TEXT" val="单击此处添加文本具体内容，简明扼要的阐述您的观点。"/>
  <p:tag name="KSO_WM_UNIT_NOCLEAR" val="0"/>
  <p:tag name="KSO_WM_UNIT_VALUE" val="4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199371_3*m_h_f*1_2_1"/>
  <p:tag name="KSO_WM_TEMPLATE_CATEGORY" val="diagram"/>
  <p:tag name="KSO_WM_TEMPLATE_INDEX" val="20199371"/>
  <p:tag name="KSO_WM_UNIT_LAYERLEVEL" val="1_1_1"/>
  <p:tag name="KSO_WM_TAG_VERSION" val="1.0"/>
  <p:tag name="KSO_WM_BEAUTIFY_FLAG" val="#wm#"/>
  <p:tag name="KSO_WM_UNIT_TEXT_FILL_FORE_SCHEMECOLOR_INDEX" val="13"/>
  <p:tag name="KSO_WM_UNIT_TEXT_FILL_TYPE" val="1"/>
</p:tagLst>
</file>

<file path=ppt/tags/tag457.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199371_3*m_h_i*1_3_1"/>
  <p:tag name="KSO_WM_TEMPLATE_CATEGORY" val="diagram"/>
  <p:tag name="KSO_WM_TEMPLATE_INDEX" val="20199371"/>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458.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3_2"/>
  <p:tag name="KSO_WM_UNIT_ID" val="diagram20199371_3*m_h_i*1_3_2"/>
  <p:tag name="KSO_WM_TEMPLATE_CATEGORY" val="diagram"/>
  <p:tag name="KSO_WM_TEMPLATE_INDEX" val="20199371"/>
  <p:tag name="KSO_WM_UNIT_LAYERLEVEL" val="1_1_1"/>
  <p:tag name="KSO_WM_TAG_VERSION" val="1.0"/>
  <p:tag name="KSO_WM_BEAUTIFY_FLAG" val="#wm#"/>
  <p:tag name="KSO_WM_UNIT_TEXT_FILL_FORE_SCHEMECOLOR_INDEX" val="14"/>
  <p:tag name="KSO_WM_UNIT_TEXT_FILL_TYPE" val="1"/>
</p:tagLst>
</file>

<file path=ppt/tags/tag459.xml><?xml version="1.0" encoding="utf-8"?>
<p:tagLst xmlns:p="http://schemas.openxmlformats.org/presentationml/2006/main">
  <p:tag name="KSO_WM_UNIT_DIAGRAM_MODELTYPE" val="numdgm"/>
  <p:tag name="KSO_WM_UNIT_ISCONTENTSTITLE" val="0"/>
  <p:tag name="KSO_WM_UNIT_ISNUMDGM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199371_3*m_h_a*1_3_1"/>
  <p:tag name="KSO_WM_TEMPLATE_CATEGORY" val="diagram"/>
  <p:tag name="KSO_WM_TEMPLATE_INDEX" val="20199371"/>
  <p:tag name="KSO_WM_UNIT_LAYERLEVEL" val="1_1_1"/>
  <p:tag name="KSO_WM_TAG_VERSION" val="1.0"/>
  <p:tag name="KSO_WM_BEAUTIFY_FLAG" val="#wm#"/>
  <p:tag name="KSO_WM_UNIT_TEXT_FILL_FORE_SCHEMECOLOR_INDEX" val="14"/>
  <p:tag name="KSO_WM_UNIT_TEXT_FILL_TYPE" val="1"/>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0.xml><?xml version="1.0" encoding="utf-8"?>
<p:tagLst xmlns:p="http://schemas.openxmlformats.org/presentationml/2006/main">
  <p:tag name="KSO_WM_UNIT_DIAGRAM_MODELTYPE" val="numdgm"/>
  <p:tag name="KSO_WM_UNIT_SUBTYPE" val="a"/>
  <p:tag name="KSO_WM_UNIT_PRESET_TEXT" val="单击此处添加文本具体内容，简明扼要的阐述您的观点。"/>
  <p:tag name="KSO_WM_UNIT_NOCLEAR" val="0"/>
  <p:tag name="KSO_WM_UNIT_VALUE" val="4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199371_3*m_h_f*1_3_1"/>
  <p:tag name="KSO_WM_TEMPLATE_CATEGORY" val="diagram"/>
  <p:tag name="KSO_WM_TEMPLATE_INDEX" val="20199371"/>
  <p:tag name="KSO_WM_UNIT_LAYERLEVEL" val="1_1_1"/>
  <p:tag name="KSO_WM_TAG_VERSION" val="1.0"/>
  <p:tag name="KSO_WM_BEAUTIFY_FLAG" val="#wm#"/>
  <p:tag name="KSO_WM_UNIT_TEXT_FILL_FORE_SCHEMECOLOR_INDEX" val="13"/>
  <p:tag name="KSO_WM_UNIT_TEXT_FILL_TYPE" val="1"/>
</p:tagLst>
</file>

<file path=ppt/tags/tag461.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199371_3*m_h_i*1_4_1"/>
  <p:tag name="KSO_WM_TEMPLATE_CATEGORY" val="diagram"/>
  <p:tag name="KSO_WM_TEMPLATE_INDEX" val="20199371"/>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462.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4_2"/>
  <p:tag name="KSO_WM_UNIT_ID" val="diagram20199371_3*m_h_i*1_4_2"/>
  <p:tag name="KSO_WM_TEMPLATE_CATEGORY" val="diagram"/>
  <p:tag name="KSO_WM_TEMPLATE_INDEX" val="20199371"/>
  <p:tag name="KSO_WM_UNIT_LAYERLEVEL" val="1_1_1"/>
  <p:tag name="KSO_WM_TAG_VERSION" val="1.0"/>
  <p:tag name="KSO_WM_BEAUTIFY_FLAG" val="#wm#"/>
  <p:tag name="KSO_WM_UNIT_TEXT_FILL_FORE_SCHEMECOLOR_INDEX" val="14"/>
  <p:tag name="KSO_WM_UNIT_TEXT_FILL_TYPE" val="1"/>
</p:tagLst>
</file>

<file path=ppt/tags/tag463.xml><?xml version="1.0" encoding="utf-8"?>
<p:tagLst xmlns:p="http://schemas.openxmlformats.org/presentationml/2006/main">
  <p:tag name="KSO_WM_UNIT_DIAGRAM_MODELTYPE" val="numdgm"/>
  <p:tag name="KSO_WM_UNIT_ISCONTENTSTITLE" val="0"/>
  <p:tag name="KSO_WM_UNIT_ISNUMDGM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m1-1"/>
  <p:tag name="KSO_WM_UNIT_TYPE" val="m_h_a"/>
  <p:tag name="KSO_WM_UNIT_INDEX" val="1_4_1"/>
  <p:tag name="KSO_WM_UNIT_ID" val="diagram20199371_3*m_h_a*1_4_1"/>
  <p:tag name="KSO_WM_TEMPLATE_CATEGORY" val="diagram"/>
  <p:tag name="KSO_WM_TEMPLATE_INDEX" val="20199371"/>
  <p:tag name="KSO_WM_UNIT_LAYERLEVEL" val="1_1_1"/>
  <p:tag name="KSO_WM_TAG_VERSION" val="1.0"/>
  <p:tag name="KSO_WM_BEAUTIFY_FLAG" val="#wm#"/>
  <p:tag name="KSO_WM_UNIT_TEXT_FILL_FORE_SCHEMECOLOR_INDEX" val="14"/>
  <p:tag name="KSO_WM_UNIT_TEXT_FILL_TYPE" val="1"/>
</p:tagLst>
</file>

<file path=ppt/tags/tag464.xml><?xml version="1.0" encoding="utf-8"?>
<p:tagLst xmlns:p="http://schemas.openxmlformats.org/presentationml/2006/main">
  <p:tag name="KSO_WM_UNIT_DIAGRAM_MODELTYPE" val="numdgm"/>
  <p:tag name="KSO_WM_UNIT_SUBTYPE" val="a"/>
  <p:tag name="KSO_WM_UNIT_PRESET_TEXT" val="单击此处添加文本具体内容，简明扼要的阐述您的观点。"/>
  <p:tag name="KSO_WM_UNIT_NOCLEAR" val="0"/>
  <p:tag name="KSO_WM_UNIT_VALUE" val="40"/>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20199371_3*m_h_f*1_4_1"/>
  <p:tag name="KSO_WM_TEMPLATE_CATEGORY" val="diagram"/>
  <p:tag name="KSO_WM_TEMPLATE_INDEX" val="20199371"/>
  <p:tag name="KSO_WM_UNIT_LAYERLEVEL" val="1_1_1"/>
  <p:tag name="KSO_WM_TAG_VERSION" val="1.0"/>
  <p:tag name="KSO_WM_BEAUTIFY_FLAG" val="#wm#"/>
  <p:tag name="KSO_WM_UNIT_TEXT_FILL_FORE_SCHEMECOLOR_INDEX" val="13"/>
  <p:tag name="KSO_WM_UNIT_TEXT_FILL_TYPE" val="1"/>
</p:tagLst>
</file>

<file path=ppt/tags/tag465.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199371_3*m_i*1_1"/>
  <p:tag name="KSO_WM_TEMPLATE_CATEGORY" val="diagram"/>
  <p:tag name="KSO_WM_TEMPLATE_INDEX" val="20199371"/>
  <p:tag name="KSO_WM_UNIT_LAYERLEVEL" val="1_1"/>
  <p:tag name="KSO_WM_TAG_VERSION" val="1.0"/>
  <p:tag name="KSO_WM_BEAUTIFY_FLAG" val="#wm#"/>
  <p:tag name="KSO_WM_UNIT_LINE_FORE_SCHEMECOLOR_INDEX" val="14"/>
  <p:tag name="KSO_WM_UNIT_LINE_FILL_TYPE" val="2"/>
</p:tagLst>
</file>

<file path=ppt/tags/tag466.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i"/>
  <p:tag name="KSO_WM_UNIT_INDEX" val="1_2"/>
  <p:tag name="KSO_WM_UNIT_ID" val="diagram20199371_3*m_i*1_2"/>
  <p:tag name="KSO_WM_TEMPLATE_CATEGORY" val="diagram"/>
  <p:tag name="KSO_WM_TEMPLATE_INDEX" val="20199371"/>
  <p:tag name="KSO_WM_UNIT_LAYERLEVEL" val="1_1"/>
  <p:tag name="KSO_WM_TAG_VERSION" val="1.0"/>
  <p:tag name="KSO_WM_BEAUTIFY_FLAG" val="#wm#"/>
  <p:tag name="KSO_WM_UNIT_LINE_FORE_SCHEMECOLOR_INDEX" val="14"/>
  <p:tag name="KSO_WM_UNIT_LINE_FILL_TYPE" val="2"/>
</p:tagLst>
</file>

<file path=ppt/tags/tag467.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i"/>
  <p:tag name="KSO_WM_UNIT_INDEX" val="1_3"/>
  <p:tag name="KSO_WM_UNIT_ID" val="diagram20199371_3*m_i*1_3"/>
  <p:tag name="KSO_WM_TEMPLATE_CATEGORY" val="diagram"/>
  <p:tag name="KSO_WM_TEMPLATE_INDEX" val="20199371"/>
  <p:tag name="KSO_WM_UNIT_LAYERLEVEL" val="1_1"/>
  <p:tag name="KSO_WM_TAG_VERSION" val="1.0"/>
  <p:tag name="KSO_WM_BEAUTIFY_FLAG" val="#wm#"/>
  <p:tag name="KSO_WM_UNIT_LINE_FORE_SCHEMECOLOR_INDEX" val="14"/>
  <p:tag name="KSO_WM_UNIT_LINE_FILL_TYPE" val="2"/>
</p:tagLst>
</file>

<file path=ppt/tags/tag468.xml><?xml version="1.0" encoding="utf-8"?>
<p:tagLst xmlns:p="http://schemas.openxmlformats.org/presentationml/2006/main">
  <p:tag name="KSO_WM_BEAUTIFY_FLAG" val="#wm#"/>
  <p:tag name="KSO_WM_TEMPLATE_CATEGORY" val="custom"/>
  <p:tag name="KSO_WM_TEMPLATE_INDEX" val="20187308"/>
</p:tagLst>
</file>

<file path=ppt/tags/tag4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3*m_h_z*1_3_1"/>
  <p:tag name="KSO_WM_TEMPLATE_CATEGORY" val="diagram"/>
  <p:tag name="KSO_WM_TEMPLATE_INDEX" val="20200106"/>
  <p:tag name="KSO_WM_UNIT_LAYERLEVEL" val="1_1_1"/>
  <p:tag name="KSO_WM_TAG_VERSION" val="1.0"/>
  <p:tag name="KSO_WM_BEAUTIFY_FLAG" val="#wm#"/>
  <p:tag name="KSO_WM_DIAGRAM_GROUP_CODE" val="m1-1"/>
  <p:tag name="KSO_WM_UNIT_TYPE" val="m_h_z"/>
  <p:tag name="KSO_WM_UNIT_INDEX" val="1_3_1"/>
  <p:tag name="KSO_WM_UNIT_FILL_FORE_SCHEMECOLOR_INDEX" val="6"/>
  <p:tag name="KSO_WM_UNIT_FILL_TYPE" val="1"/>
  <p:tag name="KSO_WM_UNIT_TEXT_FILL_FORE_SCHEMECOLOR_INDEX" val="13"/>
  <p:tag name="KSO_WM_UNIT_TEXT_FILL_TYPE" val="1"/>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3*m_h_i*1_2_1"/>
  <p:tag name="KSO_WM_TEMPLATE_CATEGORY" val="diagram"/>
  <p:tag name="KSO_WM_TEMPLATE_INDEX" val="20200106"/>
  <p:tag name="KSO_WM_UNIT_LAYERLEVEL" val="1_1_1"/>
  <p:tag name="KSO_WM_TAG_VERSION" val="1.0"/>
  <p:tag name="KSO_WM_BEAUTIFY_FLAG" val="#wm#"/>
  <p:tag name="KSO_WM_DIAGRAM_GROUP_CODE" val="m1-1"/>
  <p:tag name="KSO_WM_UNIT_TYPE" val="m_h_i"/>
  <p:tag name="KSO_WM_UNIT_INDEX" val="1_2_1"/>
  <p:tag name="KSO_WM_UNIT_LINE_FORE_SCHEMECOLOR_INDEX" val="15"/>
  <p:tag name="KSO_WM_UNIT_LINE_FILL_TYPE" val="2"/>
  <p:tag name="KSO_WM_UNIT_TEXT_FILL_FORE_SCHEMECOLOR_INDEX" val="13"/>
  <p:tag name="KSO_WM_UNIT_TEXT_FILL_TYPE" val="1"/>
</p:tagLst>
</file>

<file path=ppt/tags/tag4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3*m_h_i*1_2_2"/>
  <p:tag name="KSO_WM_TEMPLATE_CATEGORY" val="diagram"/>
  <p:tag name="KSO_WM_TEMPLATE_INDEX" val="20200106"/>
  <p:tag name="KSO_WM_UNIT_LAYERLEVEL" val="1_1_1"/>
  <p:tag name="KSO_WM_TAG_VERSION" val="1.0"/>
  <p:tag name="KSO_WM_BEAUTIFY_FLAG" val="#wm#"/>
  <p:tag name="KSO_WM_UNIT_ISCONTENTSTITLE" val="0"/>
  <p:tag name="KSO_WM_UNIT_NOCLEAR" val="0"/>
  <p:tag name="KSO_WM_DIAGRAM_GROUP_CODE" val="m1-1"/>
  <p:tag name="KSO_WM_UNIT_TYPE" val="m_h_i"/>
  <p:tag name="KSO_WM_UNIT_INDEX" val="1_2_2"/>
  <p:tag name="KSO_WM_UNIT_FILL_FORE_SCHEMECOLOR_INDEX" val="6"/>
  <p:tag name="KSO_WM_UNIT_FILL_TYPE" val="1"/>
  <p:tag name="KSO_WM_UNIT_TEXT_FILL_FORE_SCHEMECOLOR_INDEX" val="14"/>
  <p:tag name="KSO_WM_UNIT_TEXT_FILL_TYPE" val="1"/>
</p:tagLst>
</file>

<file path=ppt/tags/tag4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3*m_h_i*1_3_1"/>
  <p:tag name="KSO_WM_TEMPLATE_CATEGORY" val="diagram"/>
  <p:tag name="KSO_WM_TEMPLATE_INDEX" val="20200106"/>
  <p:tag name="KSO_WM_UNIT_LAYERLEVEL" val="1_1_1"/>
  <p:tag name="KSO_WM_TAG_VERSION" val="1.0"/>
  <p:tag name="KSO_WM_BEAUTIFY_FLAG" val="#wm#"/>
  <p:tag name="KSO_WM_DIAGRAM_GROUP_CODE" val="m1-1"/>
  <p:tag name="KSO_WM_UNIT_TYPE" val="m_h_i"/>
  <p:tag name="KSO_WM_UNIT_INDEX" val="1_3_1"/>
  <p:tag name="KSO_WM_UNIT_LINE_FORE_SCHEMECOLOR_INDEX" val="15"/>
  <p:tag name="KSO_WM_UNIT_LINE_FILL_TYPE" val="2"/>
  <p:tag name="KSO_WM_UNIT_TEXT_FILL_FORE_SCHEMECOLOR_INDEX" val="13"/>
  <p:tag name="KSO_WM_UNIT_TEXT_FILL_TYPE" val="1"/>
</p:tagLst>
</file>

<file path=ppt/tags/tag4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3*m_h_i*1_3_2"/>
  <p:tag name="KSO_WM_TEMPLATE_CATEGORY" val="diagram"/>
  <p:tag name="KSO_WM_TEMPLATE_INDEX" val="20200106"/>
  <p:tag name="KSO_WM_UNIT_LAYERLEVEL" val="1_1_1"/>
  <p:tag name="KSO_WM_TAG_VERSION" val="1.0"/>
  <p:tag name="KSO_WM_BEAUTIFY_FLAG" val="#wm#"/>
  <p:tag name="KSO_WM_UNIT_ISCONTENTSTITLE" val="0"/>
  <p:tag name="KSO_WM_UNIT_NOCLEAR" val="0"/>
  <p:tag name="KSO_WM_DIAGRAM_GROUP_CODE" val="m1-1"/>
  <p:tag name="KSO_WM_UNIT_TYPE" val="m_h_i"/>
  <p:tag name="KSO_WM_UNIT_INDEX" val="1_3_2"/>
  <p:tag name="KSO_WM_UNIT_FILL_FORE_SCHEMECOLOR_INDEX" val="7"/>
  <p:tag name="KSO_WM_UNIT_FILL_TYPE" val="1"/>
  <p:tag name="KSO_WM_UNIT_TEXT_FILL_FORE_SCHEMECOLOR_INDEX" val="14"/>
  <p:tag name="KSO_WM_UNIT_TEXT_FILL_TYPE" val="1"/>
</p:tagLst>
</file>

<file path=ppt/tags/tag4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3*m_h_z*1_2_1"/>
  <p:tag name="KSO_WM_TEMPLATE_CATEGORY" val="diagram"/>
  <p:tag name="KSO_WM_TEMPLATE_INDEX" val="20200106"/>
  <p:tag name="KSO_WM_UNIT_LAYERLEVEL" val="1_1_1"/>
  <p:tag name="KSO_WM_TAG_VERSION" val="1.0"/>
  <p:tag name="KSO_WM_BEAUTIFY_FLAG" val="#wm#"/>
  <p:tag name="KSO_WM_DIAGRAM_GROUP_CODE" val="m1-1"/>
  <p:tag name="KSO_WM_UNIT_TYPE" val="m_h_z"/>
  <p:tag name="KSO_WM_UNIT_INDEX" val="1_2_1"/>
  <p:tag name="KSO_WM_UNIT_FILL_FORE_SCHEMECOLOR_INDEX" val="5"/>
  <p:tag name="KSO_WM_UNIT_FILL_TYPE" val="1"/>
  <p:tag name="KSO_WM_UNIT_TEXT_FILL_FORE_SCHEMECOLOR_INDEX" val="13"/>
  <p:tag name="KSO_WM_UNIT_TEXT_FILL_TYPE" val="1"/>
</p:tagLst>
</file>

<file path=ppt/tags/tag4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3*m_h_i*1_1_1"/>
  <p:tag name="KSO_WM_TEMPLATE_CATEGORY" val="diagram"/>
  <p:tag name="KSO_WM_TEMPLATE_INDEX" val="20200106"/>
  <p:tag name="KSO_WM_UNIT_LAYERLEVEL" val="1_1_1"/>
  <p:tag name="KSO_WM_TAG_VERSION" val="1.0"/>
  <p:tag name="KSO_WM_BEAUTIFY_FLAG" val="#wm#"/>
  <p:tag name="KSO_WM_DIAGRAM_GROUP_CODE" val="m1-1"/>
  <p:tag name="KSO_WM_UNIT_TYPE" val="m_h_i"/>
  <p:tag name="KSO_WM_UNIT_INDEX" val="1_1_1"/>
  <p:tag name="KSO_WM_UNIT_LINE_FORE_SCHEMECOLOR_INDEX" val="15"/>
  <p:tag name="KSO_WM_UNIT_LINE_FILL_TYPE" val="2"/>
  <p:tag name="KSO_WM_UNIT_TEXT_FILL_FORE_SCHEMECOLOR_INDEX" val="13"/>
  <p:tag name="KSO_WM_UNIT_TEXT_FILL_TYPE" val="1"/>
</p:tagLst>
</file>

<file path=ppt/tags/tag4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3*m_h_i*1_1_2"/>
  <p:tag name="KSO_WM_TEMPLATE_CATEGORY" val="diagram"/>
  <p:tag name="KSO_WM_TEMPLATE_INDEX" val="20200106"/>
  <p:tag name="KSO_WM_UNIT_LAYERLEVEL" val="1_1_1"/>
  <p:tag name="KSO_WM_TAG_VERSION" val="1.0"/>
  <p:tag name="KSO_WM_BEAUTIFY_FLAG" val="#wm#"/>
  <p:tag name="KSO_WM_UNIT_ISCONTENTSTITLE" val="0"/>
  <p:tag name="KSO_WM_UNIT_NOCLEAR" val="0"/>
  <p:tag name="KSO_WM_DIAGRAM_GROUP_CODE" val="m1-1"/>
  <p:tag name="KSO_WM_UNIT_TYPE" val="m_h_i"/>
  <p:tag name="KSO_WM_UNIT_INDEX" val="1_1_2"/>
  <p:tag name="KSO_WM_UNIT_FILL_FORE_SCHEMECOLOR_INDEX" val="5"/>
  <p:tag name="KSO_WM_UNIT_FILL_TYPE" val="1"/>
  <p:tag name="KSO_WM_UNIT_TEXT_FILL_FORE_SCHEMECOLOR_INDEX" val="14"/>
  <p:tag name="KSO_WM_UNIT_TEXT_FILL_TYPE" val="1"/>
</p:tagLst>
</file>

<file path=ppt/tags/tag4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3*m_h_f*1_1_1"/>
  <p:tag name="KSO_WM_TEMPLATE_CATEGORY" val="diagram"/>
  <p:tag name="KSO_WM_TEMPLATE_INDEX" val="20200106"/>
  <p:tag name="KSO_WM_UNIT_LAYERLEVEL" val="1_1_1"/>
  <p:tag name="KSO_WM_TAG_VERSION" val="1.0"/>
  <p:tag name="KSO_WM_BEAUTIFY_FLAG" val="#wm#"/>
  <p:tag name="KSO_WM_UNIT_NOCLEAR" val="0"/>
  <p:tag name="KSO_WM_UNIT_PRESET_TEXT" val="单击此处添加文本具体内容，简明扼要的阐述您的观点。"/>
  <p:tag name="KSO_WM_UNIT_VALUE" val="120"/>
  <p:tag name="KSO_WM_DIAGRAM_GROUP_CODE" val="m1-1"/>
  <p:tag name="KSO_WM_UNIT_TYPE" val="m_h_f"/>
  <p:tag name="KSO_WM_UNIT_INDEX" val="1_1_1"/>
</p:tagLst>
</file>

<file path=ppt/tags/tag4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3*m_h_f*1_2_1"/>
  <p:tag name="KSO_WM_TEMPLATE_CATEGORY" val="diagram"/>
  <p:tag name="KSO_WM_TEMPLATE_INDEX" val="20200106"/>
  <p:tag name="KSO_WM_UNIT_LAYERLEVEL" val="1_1_1"/>
  <p:tag name="KSO_WM_TAG_VERSION" val="1.0"/>
  <p:tag name="KSO_WM_BEAUTIFY_FLAG" val="#wm#"/>
  <p:tag name="KSO_WM_UNIT_NOCLEAR" val="0"/>
  <p:tag name="KSO_WM_UNIT_PRESET_TEXT" val="单击此处添加文本具体内容，简明扼要的阐述您的观点。"/>
  <p:tag name="KSO_WM_UNIT_VALUE" val="120"/>
  <p:tag name="KSO_WM_DIAGRAM_GROUP_CODE" val="m1-1"/>
  <p:tag name="KSO_WM_UNIT_TYPE" val="m_h_f"/>
  <p:tag name="KSO_WM_UNIT_INDEX" val="1_2_1"/>
</p:tagLst>
</file>

<file path=ppt/tags/tag4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3*m_h_f*1_3_1"/>
  <p:tag name="KSO_WM_TEMPLATE_CATEGORY" val="diagram"/>
  <p:tag name="KSO_WM_TEMPLATE_INDEX" val="20200106"/>
  <p:tag name="KSO_WM_UNIT_LAYERLEVEL" val="1_1_1"/>
  <p:tag name="KSO_WM_TAG_VERSION" val="1.0"/>
  <p:tag name="KSO_WM_BEAUTIFY_FLAG" val="#wm#"/>
  <p:tag name="KSO_WM_UNIT_NOCLEAR" val="0"/>
  <p:tag name="KSO_WM_UNIT_PRESET_TEXT" val="单击此处添加文本具体内容，简明扼要的阐述您的观点。"/>
  <p:tag name="KSO_WM_UNIT_VALUE" val="120"/>
  <p:tag name="KSO_WM_DIAGRAM_GROUP_CODE" val="m1-1"/>
  <p:tag name="KSO_WM_UNIT_TYPE" val="m_h_f"/>
  <p:tag name="KSO_WM_UNIT_INDEX" val="1_3_1"/>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3*m_h_i*1_4_1"/>
  <p:tag name="KSO_WM_TEMPLATE_CATEGORY" val="diagram"/>
  <p:tag name="KSO_WM_TEMPLATE_INDEX" val="20200106"/>
  <p:tag name="KSO_WM_UNIT_LAYERLEVEL" val="1_1_1"/>
  <p:tag name="KSO_WM_TAG_VERSION" val="1.0"/>
  <p:tag name="KSO_WM_BEAUTIFY_FLAG" val="#wm#"/>
  <p:tag name="KSO_WM_DIAGRAM_GROUP_CODE" val="m1-1"/>
  <p:tag name="KSO_WM_UNIT_TYPE" val="m_h_i"/>
  <p:tag name="KSO_WM_UNIT_INDEX" val="1_4_1"/>
  <p:tag name="KSO_WM_UNIT_LINE_FORE_SCHEMECOLOR_INDEX" val="15"/>
  <p:tag name="KSO_WM_UNIT_LINE_FILL_TYPE" val="2"/>
  <p:tag name="KSO_WM_UNIT_TEXT_FILL_FORE_SCHEMECOLOR_INDEX" val="13"/>
  <p:tag name="KSO_WM_UNIT_TEXT_FILL_TYPE" val="1"/>
</p:tagLst>
</file>

<file path=ppt/tags/tag4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3*m_h_i*1_4_2"/>
  <p:tag name="KSO_WM_TEMPLATE_CATEGORY" val="diagram"/>
  <p:tag name="KSO_WM_TEMPLATE_INDEX" val="20200106"/>
  <p:tag name="KSO_WM_UNIT_LAYERLEVEL" val="1_1_1"/>
  <p:tag name="KSO_WM_TAG_VERSION" val="1.0"/>
  <p:tag name="KSO_WM_BEAUTIFY_FLAG" val="#wm#"/>
  <p:tag name="KSO_WM_UNIT_ISCONTENTSTITLE" val="0"/>
  <p:tag name="KSO_WM_UNIT_NOCLEAR" val="0"/>
  <p:tag name="KSO_WM_DIAGRAM_GROUP_CODE" val="m1-1"/>
  <p:tag name="KSO_WM_UNIT_TYPE" val="m_h_i"/>
  <p:tag name="KSO_WM_UNIT_INDEX" val="1_4_2"/>
  <p:tag name="KSO_WM_UNIT_FILL_FORE_SCHEMECOLOR_INDEX" val="8"/>
  <p:tag name="KSO_WM_UNIT_FILL_TYPE" val="1"/>
  <p:tag name="KSO_WM_UNIT_TEXT_FILL_FORE_SCHEMECOLOR_INDEX" val="14"/>
  <p:tag name="KSO_WM_UNIT_TEXT_FILL_TYPE" val="1"/>
</p:tagLst>
</file>

<file path=ppt/tags/tag4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3*m_h_f*1_4_1"/>
  <p:tag name="KSO_WM_TEMPLATE_CATEGORY" val="diagram"/>
  <p:tag name="KSO_WM_TEMPLATE_INDEX" val="20200106"/>
  <p:tag name="KSO_WM_UNIT_LAYERLEVEL" val="1_1_1"/>
  <p:tag name="KSO_WM_TAG_VERSION" val="1.0"/>
  <p:tag name="KSO_WM_BEAUTIFY_FLAG" val="#wm#"/>
  <p:tag name="KSO_WM_UNIT_NOCLEAR" val="0"/>
  <p:tag name="KSO_WM_UNIT_PRESET_TEXT" val="单击此处添加文本具体内容，简明扼要的阐述您的观点。"/>
  <p:tag name="KSO_WM_UNIT_VALUE" val="120"/>
  <p:tag name="KSO_WM_DIAGRAM_GROUP_CODE" val="m1-1"/>
  <p:tag name="KSO_WM_UNIT_TYPE" val="m_h_f"/>
  <p:tag name="KSO_WM_UNIT_INDEX" val="1_4_1"/>
</p:tagLst>
</file>

<file path=ppt/tags/tag4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3*m_h_z*1_4_1"/>
  <p:tag name="KSO_WM_TEMPLATE_CATEGORY" val="diagram"/>
  <p:tag name="KSO_WM_TEMPLATE_INDEX" val="20200106"/>
  <p:tag name="KSO_WM_UNIT_LAYERLEVEL" val="1_1_1"/>
  <p:tag name="KSO_WM_TAG_VERSION" val="1.0"/>
  <p:tag name="KSO_WM_BEAUTIFY_FLAG" val="#wm#"/>
  <p:tag name="KSO_WM_DIAGRAM_GROUP_CODE" val="m1-1"/>
  <p:tag name="KSO_WM_UNIT_TYPE" val="m_h_z"/>
  <p:tag name="KSO_WM_UNIT_INDEX" val="1_4_1"/>
  <p:tag name="KSO_WM_UNIT_FILL_FORE_SCHEMECOLOR_INDEX" val="7"/>
  <p:tag name="KSO_WM_UNIT_FILL_TYPE" val="1"/>
  <p:tag name="KSO_WM_UNIT_TEXT_FILL_FORE_SCHEMECOLOR_INDEX" val="13"/>
  <p:tag name="KSO_WM_UNIT_TEXT_FILL_TYPE" val="1"/>
</p:tagLst>
</file>

<file path=ppt/tags/tag4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3*m_h_a*1_1_1"/>
  <p:tag name="KSO_WM_TEMPLATE_CATEGORY" val="diagram"/>
  <p:tag name="KSO_WM_TEMPLATE_INDEX" val="20200106"/>
  <p:tag name="KSO_WM_UNIT_LAYERLEVEL" val="1_1_1"/>
  <p:tag name="KSO_WM_TAG_VERSION" val="1.0"/>
  <p:tag name="KSO_WM_BEAUTIFY_FLAG" val="#wm#"/>
  <p:tag name="KSO_WM_UNIT_ISCONTENTSTITLE" val="0"/>
  <p:tag name="KSO_WM_UNIT_PRESET_TEXT" val="添加标题"/>
  <p:tag name="KSO_WM_UNIT_NOCLEAR" val="0"/>
  <p:tag name="KSO_WM_UNIT_VALUE" val="5"/>
  <p:tag name="KSO_WM_DIAGRAM_GROUP_CODE" val="m1-1"/>
  <p:tag name="KSO_WM_UNIT_TYPE" val="m_h_a"/>
  <p:tag name="KSO_WM_UNIT_INDEX" val="1_1_1"/>
  <p:tag name="KSO_WM_UNIT_TEXT_FILL_FORE_SCHEMECOLOR_INDEX" val="14"/>
  <p:tag name="KSO_WM_UNIT_TEXT_FILL_TYPE" val="1"/>
</p:tagLst>
</file>

<file path=ppt/tags/tag4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3*m_h_a*1_2_1"/>
  <p:tag name="KSO_WM_TEMPLATE_CATEGORY" val="diagram"/>
  <p:tag name="KSO_WM_TEMPLATE_INDEX" val="20200106"/>
  <p:tag name="KSO_WM_UNIT_LAYERLEVEL" val="1_1_1"/>
  <p:tag name="KSO_WM_TAG_VERSION" val="1.0"/>
  <p:tag name="KSO_WM_BEAUTIFY_FLAG" val="#wm#"/>
  <p:tag name="KSO_WM_UNIT_ISCONTENTSTITLE" val="0"/>
  <p:tag name="KSO_WM_UNIT_PRESET_TEXT" val="添加标题"/>
  <p:tag name="KSO_WM_UNIT_NOCLEAR" val="0"/>
  <p:tag name="KSO_WM_UNIT_VALUE" val="5"/>
  <p:tag name="KSO_WM_DIAGRAM_GROUP_CODE" val="m1-1"/>
  <p:tag name="KSO_WM_UNIT_TYPE" val="m_h_a"/>
  <p:tag name="KSO_WM_UNIT_INDEX" val="1_2_1"/>
  <p:tag name="KSO_WM_UNIT_TEXT_FILL_FORE_SCHEMECOLOR_INDEX" val="14"/>
  <p:tag name="KSO_WM_UNIT_TEXT_FILL_TYPE" val="1"/>
</p:tagLst>
</file>

<file path=ppt/tags/tag4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3*m_h_a*1_3_1"/>
  <p:tag name="KSO_WM_TEMPLATE_CATEGORY" val="diagram"/>
  <p:tag name="KSO_WM_TEMPLATE_INDEX" val="20200106"/>
  <p:tag name="KSO_WM_UNIT_LAYERLEVEL" val="1_1_1"/>
  <p:tag name="KSO_WM_TAG_VERSION" val="1.0"/>
  <p:tag name="KSO_WM_BEAUTIFY_FLAG" val="#wm#"/>
  <p:tag name="KSO_WM_UNIT_ISCONTENTSTITLE" val="0"/>
  <p:tag name="KSO_WM_UNIT_PRESET_TEXT" val="添加标题"/>
  <p:tag name="KSO_WM_UNIT_NOCLEAR" val="0"/>
  <p:tag name="KSO_WM_UNIT_VALUE" val="5"/>
  <p:tag name="KSO_WM_DIAGRAM_GROUP_CODE" val="m1-1"/>
  <p:tag name="KSO_WM_UNIT_TYPE" val="m_h_a"/>
  <p:tag name="KSO_WM_UNIT_INDEX" val="1_3_1"/>
  <p:tag name="KSO_WM_UNIT_TEXT_FILL_FORE_SCHEMECOLOR_INDEX" val="14"/>
  <p:tag name="KSO_WM_UNIT_TEXT_FILL_TYPE" val="1"/>
</p:tagLst>
</file>

<file path=ppt/tags/tag4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3*m_h_a*1_4_1"/>
  <p:tag name="KSO_WM_TEMPLATE_CATEGORY" val="diagram"/>
  <p:tag name="KSO_WM_TEMPLATE_INDEX" val="20200106"/>
  <p:tag name="KSO_WM_UNIT_LAYERLEVEL" val="1_1_1"/>
  <p:tag name="KSO_WM_TAG_VERSION" val="1.0"/>
  <p:tag name="KSO_WM_BEAUTIFY_FLAG" val="#wm#"/>
  <p:tag name="KSO_WM_UNIT_ISCONTENTSTITLE" val="0"/>
  <p:tag name="KSO_WM_UNIT_PRESET_TEXT" val="添加标题"/>
  <p:tag name="KSO_WM_UNIT_NOCLEAR" val="0"/>
  <p:tag name="KSO_WM_UNIT_VALUE" val="5"/>
  <p:tag name="KSO_WM_DIAGRAM_GROUP_CODE" val="m1-1"/>
  <p:tag name="KSO_WM_UNIT_TYPE" val="m_h_a"/>
  <p:tag name="KSO_WM_UNIT_INDEX" val="1_4_1"/>
  <p:tag name="KSO_WM_UNIT_TEXT_FILL_FORE_SCHEMECOLOR_INDEX" val="14"/>
  <p:tag name="KSO_WM_UNIT_TEXT_FILL_TYPE" val="1"/>
</p:tagLst>
</file>

<file path=ppt/tags/tag488.xml><?xml version="1.0" encoding="utf-8"?>
<p:tagLst xmlns:p="http://schemas.openxmlformats.org/presentationml/2006/main">
  <p:tag name="KSO_WM_BEAUTIFY_FLAG" val="#wm#"/>
  <p:tag name="KSO_WM_TEMPLATE_CATEGORY" val="custom"/>
  <p:tag name="KSO_WM_TEMPLATE_INDEX" val="20187308"/>
</p:tagLst>
</file>

<file path=ppt/tags/tag489.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1"/>
  <p:tag name="KSO_WM_UNIT_ID" val="diagram160330_6*m_i*1_1"/>
  <p:tag name="KSO_WM_UNIT_CLEAR" val="1"/>
  <p:tag name="KSO_WM_UNIT_LAYERLEVEL" val="1_1"/>
  <p:tag name="KSO_WM_DIAGRAM_GROUP_CODE" val="m1-1"/>
  <p:tag name="KSO_WM_UNIT_TEXT_FILL_FORE_SCHEMECOLOR_INDEX" val="2"/>
  <p:tag name="KSO_WM_UNIT_TEXT_FILL_TYPE" val="1"/>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0.xml><?xml version="1.0" encoding="utf-8"?>
<p:tagLst xmlns:p="http://schemas.openxmlformats.org/presentationml/2006/main">
  <p:tag name="KSO_WM_TAG_VERSION" val="1.0"/>
  <p:tag name="KSO_WM_BEAUTIFY_FLAG" val="#wm#"/>
  <p:tag name="KSO_WM_UNIT_TYPE" val="i"/>
  <p:tag name="KSO_WM_UNIT_ID" val="diagram160330_6*i*2"/>
  <p:tag name="KSO_WM_TEMPLATE_CATEGORY" val="diagram"/>
  <p:tag name="KSO_WM_TEMPLATE_INDEX" val="160330"/>
  <p:tag name="KSO_WM_UNIT_INDEX" val="2"/>
</p:tagLst>
</file>

<file path=ppt/tags/tag491.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2"/>
  <p:tag name="KSO_WM_UNIT_ID" val="diagram160330_6*m_i*1_2"/>
  <p:tag name="KSO_WM_UNIT_CLEAR" val="1"/>
  <p:tag name="KSO_WM_UNIT_LAYERLEVEL" val="1_1"/>
  <p:tag name="KSO_WM_DIAGRAM_GROUP_CODE" val="m1-1"/>
  <p:tag name="KSO_WM_UNIT_TEXT_FILL_FORE_SCHEMECOLOR_INDEX" val="2"/>
  <p:tag name="KSO_WM_UNIT_TEXT_FILL_TYPE" val="1"/>
</p:tagLst>
</file>

<file path=ppt/tags/tag492.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3"/>
  <p:tag name="KSO_WM_UNIT_ID" val="diagram160330_6*m_i*1_3"/>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493.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h_a"/>
  <p:tag name="KSO_WM_UNIT_INDEX" val="1_6_1"/>
  <p:tag name="KSO_WM_UNIT_ID" val="diagram160330_6*m_h_a*1_6_1"/>
  <p:tag name="KSO_WM_UNIT_CLEAR" val="1"/>
  <p:tag name="KSO_WM_UNIT_LAYERLEVEL" val="1_1_1"/>
  <p:tag name="KSO_WM_UNIT_VALUE" val="12"/>
  <p:tag name="KSO_WM_UNIT_HIGHLIGHT" val="0"/>
  <p:tag name="KSO_WM_UNIT_COMPATIBLE" val="0"/>
  <p:tag name="KSO_WM_UNIT_PRESET_TEXT_INDEX" val="3"/>
  <p:tag name="KSO_WM_UNIT_PRESET_TEXT_LEN" val="12"/>
  <p:tag name="KSO_WM_DIAGRAM_GROUP_CODE" val="m1-1"/>
  <p:tag name="KSO_WM_UNIT_TEXT_FILL_FORE_SCHEMECOLOR_INDEX" val="10"/>
  <p:tag name="KSO_WM_UNIT_TEXT_FILL_TYPE" val="1"/>
</p:tagLst>
</file>

<file path=ppt/tags/tag494.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h_f"/>
  <p:tag name="KSO_WM_UNIT_INDEX" val="1_6_1"/>
  <p:tag name="KSO_WM_UNIT_ID" val="diagram160330_6*m_h_f*1_6_1"/>
  <p:tag name="KSO_WM_UNIT_CLEAR" val="1"/>
  <p:tag name="KSO_WM_UNIT_LAYERLEVEL" val="1_1_1"/>
  <p:tag name="KSO_WM_UNIT_VALUE" val="24"/>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495.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4"/>
  <p:tag name="KSO_WM_UNIT_ID" val="diagram160330_6*m_i*1_4"/>
  <p:tag name="KSO_WM_UNIT_CLEAR" val="1"/>
  <p:tag name="KSO_WM_UNIT_LAYERLEVEL" val="1_1"/>
  <p:tag name="KSO_WM_DIAGRAM_GROUP_CODE" val="m1-1"/>
  <p:tag name="KSO_WM_UNIT_TEXT_FILL_FORE_SCHEMECOLOR_INDEX" val="2"/>
  <p:tag name="KSO_WM_UNIT_TEXT_FILL_TYPE" val="1"/>
</p:tagLst>
</file>

<file path=ppt/tags/tag496.xml><?xml version="1.0" encoding="utf-8"?>
<p:tagLst xmlns:p="http://schemas.openxmlformats.org/presentationml/2006/main">
  <p:tag name="KSO_WM_TAG_VERSION" val="1.0"/>
  <p:tag name="KSO_WM_BEAUTIFY_FLAG" val="#wm#"/>
  <p:tag name="KSO_WM_UNIT_TYPE" val="i"/>
  <p:tag name="KSO_WM_UNIT_ID" val="diagram160330_6*i*12"/>
  <p:tag name="KSO_WM_TEMPLATE_CATEGORY" val="diagram"/>
  <p:tag name="KSO_WM_TEMPLATE_INDEX" val="160330"/>
  <p:tag name="KSO_WM_UNIT_INDEX" val="12"/>
</p:tagLst>
</file>

<file path=ppt/tags/tag497.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5"/>
  <p:tag name="KSO_WM_UNIT_ID" val="diagram160330_6*m_i*1_5"/>
  <p:tag name="KSO_WM_UNIT_CLEAR" val="1"/>
  <p:tag name="KSO_WM_UNIT_LAYERLEVEL" val="1_1"/>
  <p:tag name="KSO_WM_DIAGRAM_GROUP_CODE" val="m1-1"/>
  <p:tag name="KSO_WM_UNIT_TEXT_FILL_FORE_SCHEMECOLOR_INDEX" val="2"/>
  <p:tag name="KSO_WM_UNIT_TEXT_FILL_TYPE" val="1"/>
</p:tagLst>
</file>

<file path=ppt/tags/tag498.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6"/>
  <p:tag name="KSO_WM_UNIT_ID" val="diagram160330_6*m_i*1_6"/>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499.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h_a"/>
  <p:tag name="KSO_WM_UNIT_INDEX" val="1_5_1"/>
  <p:tag name="KSO_WM_UNIT_ID" val="diagram160330_6*m_h_a*1_5_1"/>
  <p:tag name="KSO_WM_UNIT_CLEAR" val="1"/>
  <p:tag name="KSO_WM_UNIT_LAYERLEVEL" val="1_1_1"/>
  <p:tag name="KSO_WM_UNIT_VALUE" val="12"/>
  <p:tag name="KSO_WM_UNIT_HIGHLIGHT" val="0"/>
  <p:tag name="KSO_WM_UNIT_COMPATIBLE" val="0"/>
  <p:tag name="KSO_WM_UNIT_PRESET_TEXT_INDEX" val="3"/>
  <p:tag name="KSO_WM_UNIT_PRESET_TEXT_LEN" val="12"/>
  <p:tag name="KSO_WM_DIAGRAM_GROUP_CODE" val="m1-1"/>
  <p:tag name="KSO_WM_UNIT_TEXT_FILL_FORE_SCHEMECOLOR_INDEX" val="9"/>
  <p:tag name="KSO_WM_UNIT_TEXT_FILL_TYPE"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00.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h_f"/>
  <p:tag name="KSO_WM_UNIT_INDEX" val="1_5_1"/>
  <p:tag name="KSO_WM_UNIT_ID" val="diagram160330_6*m_h_f*1_5_1"/>
  <p:tag name="KSO_WM_UNIT_CLEAR" val="1"/>
  <p:tag name="KSO_WM_UNIT_LAYERLEVEL" val="1_1_1"/>
  <p:tag name="KSO_WM_UNIT_VALUE" val="24"/>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501.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7"/>
  <p:tag name="KSO_WM_UNIT_ID" val="diagram160330_6*m_i*1_7"/>
  <p:tag name="KSO_WM_UNIT_CLEAR" val="1"/>
  <p:tag name="KSO_WM_UNIT_LAYERLEVEL" val="1_1"/>
  <p:tag name="KSO_WM_DIAGRAM_GROUP_CODE" val="m1-1"/>
  <p:tag name="KSO_WM_UNIT_TEXT_FILL_FORE_SCHEMECOLOR_INDEX" val="2"/>
  <p:tag name="KSO_WM_UNIT_TEXT_FILL_TYPE" val="1"/>
</p:tagLst>
</file>

<file path=ppt/tags/tag502.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8"/>
  <p:tag name="KSO_WM_UNIT_ID" val="diagram160330_6*m_i*1_8"/>
  <p:tag name="KSO_WM_UNIT_CLEAR" val="1"/>
  <p:tag name="KSO_WM_UNIT_LAYERLEVEL" val="1_1"/>
  <p:tag name="KSO_WM_DIAGRAM_GROUP_CODE" val="m1-1"/>
  <p:tag name="KSO_WM_UNIT_TEXT_FILL_FORE_SCHEMECOLOR_INDEX" val="2"/>
  <p:tag name="KSO_WM_UNIT_TEXT_FILL_TYPE" val="1"/>
</p:tagLst>
</file>

<file path=ppt/tags/tag503.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9"/>
  <p:tag name="KSO_WM_UNIT_ID" val="diagram160330_6*m_i*1_9"/>
  <p:tag name="KSO_WM_UNIT_CLEAR" val="1"/>
  <p:tag name="KSO_WM_UNIT_LAYERLEVEL" val="1_1"/>
  <p:tag name="KSO_WM_DIAGRAM_GROUP_CODE" val="m1-1"/>
  <p:tag name="KSO_WM_UNIT_TEXT_FILL_FORE_SCHEMECOLOR_INDEX" val="2"/>
  <p:tag name="KSO_WM_UNIT_TEXT_FILL_TYPE" val="1"/>
</p:tagLst>
</file>

<file path=ppt/tags/tag504.xml><?xml version="1.0" encoding="utf-8"?>
<p:tagLst xmlns:p="http://schemas.openxmlformats.org/presentationml/2006/main">
  <p:tag name="KSO_WM_TAG_VERSION" val="1.0"/>
  <p:tag name="KSO_WM_BEAUTIFY_FLAG" val="#wm#"/>
  <p:tag name="KSO_WM_UNIT_TYPE" val="i"/>
  <p:tag name="KSO_WM_UNIT_ID" val="diagram160330_6*i*24"/>
  <p:tag name="KSO_WM_TEMPLATE_CATEGORY" val="diagram"/>
  <p:tag name="KSO_WM_TEMPLATE_INDEX" val="160330"/>
  <p:tag name="KSO_WM_UNIT_INDEX" val="24"/>
</p:tagLst>
</file>

<file path=ppt/tags/tag505.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h_a"/>
  <p:tag name="KSO_WM_UNIT_INDEX" val="1_2_1"/>
  <p:tag name="KSO_WM_UNIT_ID" val="diagram160330_6*m_h_a*1_2_1"/>
  <p:tag name="KSO_WM_UNIT_CLEAR" val="1"/>
  <p:tag name="KSO_WM_UNIT_LAYERLEVEL" val="1_1_1"/>
  <p:tag name="KSO_WM_UNIT_VALUE" val="12"/>
  <p:tag name="KSO_WM_UNIT_HIGHLIGHT" val="0"/>
  <p:tag name="KSO_WM_UNIT_COMPATIBLE" val="0"/>
  <p:tag name="KSO_WM_UNIT_PRESET_TEXT_INDEX" val="3"/>
  <p:tag name="KSO_WM_UNIT_PRESET_TEXT_LEN" val="12"/>
  <p:tag name="KSO_WM_DIAGRAM_GROUP_CODE" val="m1-1"/>
  <p:tag name="KSO_WM_UNIT_TEXT_FILL_FORE_SCHEMECOLOR_INDEX" val="6"/>
  <p:tag name="KSO_WM_UNIT_TEXT_FILL_TYPE" val="1"/>
</p:tagLst>
</file>

<file path=ppt/tags/tag506.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h_f"/>
  <p:tag name="KSO_WM_UNIT_INDEX" val="1_2_1"/>
  <p:tag name="KSO_WM_UNIT_ID" val="diagram160330_6*m_h_f*1_2_1"/>
  <p:tag name="KSO_WM_UNIT_CLEAR" val="1"/>
  <p:tag name="KSO_WM_UNIT_LAYERLEVEL" val="1_1_1"/>
  <p:tag name="KSO_WM_UNIT_VALUE" val="24"/>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507.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10"/>
  <p:tag name="KSO_WM_UNIT_ID" val="diagram160330_6*m_i*1_10"/>
  <p:tag name="KSO_WM_UNIT_CLEAR" val="1"/>
  <p:tag name="KSO_WM_UNIT_LAYERLEVEL" val="1_1"/>
  <p:tag name="KSO_WM_DIAGRAM_GROUP_CODE" val="m1-1"/>
  <p:tag name="KSO_WM_UNIT_TEXT_FILL_FORE_SCHEMECOLOR_INDEX" val="2"/>
  <p:tag name="KSO_WM_UNIT_TEXT_FILL_TYPE" val="1"/>
</p:tagLst>
</file>

<file path=ppt/tags/tag508.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11"/>
  <p:tag name="KSO_WM_UNIT_ID" val="diagram160330_6*m_i*1_11"/>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509.xml><?xml version="1.0" encoding="utf-8"?>
<p:tagLst xmlns:p="http://schemas.openxmlformats.org/presentationml/2006/main">
  <p:tag name="KSO_WM_TAG_VERSION" val="1.0"/>
  <p:tag name="KSO_WM_BEAUTIFY_FLAG" val="#wm#"/>
  <p:tag name="KSO_WM_UNIT_TYPE" val="i"/>
  <p:tag name="KSO_WM_UNIT_ID" val="diagram160330_6*i*33"/>
  <p:tag name="KSO_WM_TEMPLATE_CATEGORY" val="diagram"/>
  <p:tag name="KSO_WM_TEMPLATE_INDEX" val="160330"/>
  <p:tag name="KSO_WM_UNIT_INDEX" val="33"/>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0.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12"/>
  <p:tag name="KSO_WM_UNIT_ID" val="diagram160330_6*m_i*1_12"/>
  <p:tag name="KSO_WM_UNIT_CLEAR" val="1"/>
  <p:tag name="KSO_WM_UNIT_LAYERLEVEL" val="1_1"/>
  <p:tag name="KSO_WM_DIAGRAM_GROUP_CODE" val="m1-1"/>
  <p:tag name="KSO_WM_UNIT_TEXT_FILL_FORE_SCHEMECOLOR_INDEX" val="2"/>
  <p:tag name="KSO_WM_UNIT_TEXT_FILL_TYPE" val="1"/>
</p:tagLst>
</file>

<file path=ppt/tags/tag511.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13"/>
  <p:tag name="KSO_WM_UNIT_ID" val="diagram160330_6*m_i*1_13"/>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512.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h_a"/>
  <p:tag name="KSO_WM_UNIT_INDEX" val="1_4_1"/>
  <p:tag name="KSO_WM_UNIT_ID" val="diagram160330_6*m_h_a*1_4_1"/>
  <p:tag name="KSO_WM_UNIT_CLEAR" val="1"/>
  <p:tag name="KSO_WM_UNIT_LAYERLEVEL" val="1_1_1"/>
  <p:tag name="KSO_WM_UNIT_VALUE" val="12"/>
  <p:tag name="KSO_WM_UNIT_HIGHLIGHT" val="0"/>
  <p:tag name="KSO_WM_UNIT_COMPATIBLE" val="0"/>
  <p:tag name="KSO_WM_UNIT_PRESET_TEXT_INDEX" val="3"/>
  <p:tag name="KSO_WM_UNIT_PRESET_TEXT_LEN" val="12"/>
  <p:tag name="KSO_WM_DIAGRAM_GROUP_CODE" val="m1-1"/>
  <p:tag name="KSO_WM_UNIT_TEXT_FILL_FORE_SCHEMECOLOR_INDEX" val="8"/>
  <p:tag name="KSO_WM_UNIT_TEXT_FILL_TYPE" val="1"/>
</p:tagLst>
</file>

<file path=ppt/tags/tag513.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h_f"/>
  <p:tag name="KSO_WM_UNIT_INDEX" val="1_4_1"/>
  <p:tag name="KSO_WM_UNIT_ID" val="diagram160330_6*m_h_f*1_4_1"/>
  <p:tag name="KSO_WM_UNIT_CLEAR" val="1"/>
  <p:tag name="KSO_WM_UNIT_LAYERLEVEL" val="1_1_1"/>
  <p:tag name="KSO_WM_UNIT_VALUE" val="24"/>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514.xml><?xml version="1.0" encoding="utf-8"?>
<p:tagLst xmlns:p="http://schemas.openxmlformats.org/presentationml/2006/main">
  <p:tag name="KSO_WM_TAG_VERSION" val="1.0"/>
  <p:tag name="KSO_WM_BEAUTIFY_FLAG" val="#wm#"/>
  <p:tag name="KSO_WM_UNIT_TYPE" val="i"/>
  <p:tag name="KSO_WM_UNIT_ID" val="diagram160330_6*i*42"/>
  <p:tag name="KSO_WM_TEMPLATE_CATEGORY" val="diagram"/>
  <p:tag name="KSO_WM_TEMPLATE_INDEX" val="160330"/>
  <p:tag name="KSO_WM_UNIT_INDEX" val="42"/>
</p:tagLst>
</file>

<file path=ppt/tags/tag515.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14"/>
  <p:tag name="KSO_WM_UNIT_ID" val="diagram160330_6*m_i*1_14"/>
  <p:tag name="KSO_WM_UNIT_CLEAR" val="1"/>
  <p:tag name="KSO_WM_UNIT_LAYERLEVEL" val="1_1"/>
  <p:tag name="KSO_WM_DIAGRAM_GROUP_CODE" val="m1-1"/>
  <p:tag name="KSO_WM_UNIT_TEXT_FILL_FORE_SCHEMECOLOR_INDEX" val="2"/>
  <p:tag name="KSO_WM_UNIT_TEXT_FILL_TYPE" val="1"/>
</p:tagLst>
</file>

<file path=ppt/tags/tag516.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15"/>
  <p:tag name="KSO_WM_UNIT_ID" val="diagram160330_6*m_i*1_15"/>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517.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h_a"/>
  <p:tag name="KSO_WM_UNIT_INDEX" val="1_1_1"/>
  <p:tag name="KSO_WM_UNIT_ID" val="diagram160330_6*m_h_a*1_1_1"/>
  <p:tag name="KSO_WM_UNIT_CLEAR" val="1"/>
  <p:tag name="KSO_WM_UNIT_LAYERLEVEL" val="1_1_1"/>
  <p:tag name="KSO_WM_UNIT_VALUE" val="12"/>
  <p:tag name="KSO_WM_UNIT_HIGHLIGHT" val="0"/>
  <p:tag name="KSO_WM_UNIT_COMPATIBLE" val="0"/>
  <p:tag name="KSO_WM_UNIT_PRESET_TEXT_INDEX" val="3"/>
  <p:tag name="KSO_WM_UNIT_PRESET_TEXT_LEN" val="12"/>
  <p:tag name="KSO_WM_DIAGRAM_GROUP_CODE" val="m1-1"/>
  <p:tag name="KSO_WM_UNIT_TEXT_FILL_FORE_SCHEMECOLOR_INDEX" val="5"/>
  <p:tag name="KSO_WM_UNIT_TEXT_FILL_TYPE" val="1"/>
</p:tagLst>
</file>

<file path=ppt/tags/tag518.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h_f"/>
  <p:tag name="KSO_WM_UNIT_INDEX" val="1_1_1"/>
  <p:tag name="KSO_WM_UNIT_ID" val="diagram160330_6*m_h_f*1_1_1"/>
  <p:tag name="KSO_WM_UNIT_CLEAR" val="1"/>
  <p:tag name="KSO_WM_UNIT_LAYERLEVEL" val="1_1_1"/>
  <p:tag name="KSO_WM_UNIT_VALUE" val="24"/>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519.xml><?xml version="1.0" encoding="utf-8"?>
<p:tagLst xmlns:p="http://schemas.openxmlformats.org/presentationml/2006/main">
  <p:tag name="KSO_WM_TAG_VERSION" val="1.0"/>
  <p:tag name="KSO_WM_BEAUTIFY_FLAG" val="#wm#"/>
  <p:tag name="KSO_WM_UNIT_TYPE" val="i"/>
  <p:tag name="KSO_WM_UNIT_ID" val="diagram160330_6*i*51"/>
  <p:tag name="KSO_WM_TEMPLATE_CATEGORY" val="diagram"/>
  <p:tag name="KSO_WM_TEMPLATE_INDEX" val="160330"/>
  <p:tag name="KSO_WM_UNIT_INDEX" val="5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0.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16"/>
  <p:tag name="KSO_WM_UNIT_ID" val="diagram160330_6*m_i*1_16"/>
  <p:tag name="KSO_WM_UNIT_CLEAR" val="1"/>
  <p:tag name="KSO_WM_UNIT_LAYERLEVEL" val="1_1"/>
  <p:tag name="KSO_WM_DIAGRAM_GROUP_CODE" val="m1-1"/>
  <p:tag name="KSO_WM_UNIT_TEXT_FILL_FORE_SCHEMECOLOR_INDEX" val="2"/>
  <p:tag name="KSO_WM_UNIT_TEXT_FILL_TYPE" val="1"/>
</p:tagLst>
</file>

<file path=ppt/tags/tag521.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17"/>
  <p:tag name="KSO_WM_UNIT_ID" val="diagram160330_6*m_i*1_17"/>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522.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h_a"/>
  <p:tag name="KSO_WM_UNIT_INDEX" val="1_3_1"/>
  <p:tag name="KSO_WM_UNIT_ID" val="diagram160330_6*m_h_a*1_3_1"/>
  <p:tag name="KSO_WM_UNIT_CLEAR" val="1"/>
  <p:tag name="KSO_WM_UNIT_LAYERLEVEL" val="1_1_1"/>
  <p:tag name="KSO_WM_UNIT_VALUE" val="12"/>
  <p:tag name="KSO_WM_UNIT_HIGHLIGHT" val="0"/>
  <p:tag name="KSO_WM_UNIT_COMPATIBLE" val="0"/>
  <p:tag name="KSO_WM_UNIT_PRESET_TEXT_INDEX" val="3"/>
  <p:tag name="KSO_WM_UNIT_PRESET_TEXT_LEN" val="12"/>
  <p:tag name="KSO_WM_DIAGRAM_GROUP_CODE" val="m1-1"/>
  <p:tag name="KSO_WM_UNIT_TEXT_FILL_FORE_SCHEMECOLOR_INDEX" val="7"/>
  <p:tag name="KSO_WM_UNIT_TEXT_FILL_TYPE" val="1"/>
</p:tagLst>
</file>

<file path=ppt/tags/tag523.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h_f"/>
  <p:tag name="KSO_WM_UNIT_INDEX" val="1_3_1"/>
  <p:tag name="KSO_WM_UNIT_ID" val="diagram160330_6*m_h_f*1_3_1"/>
  <p:tag name="KSO_WM_UNIT_CLEAR" val="1"/>
  <p:tag name="KSO_WM_UNIT_LAYERLEVEL" val="1_1_1"/>
  <p:tag name="KSO_WM_UNIT_VALUE" val="24"/>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524.xml><?xml version="1.0" encoding="utf-8"?>
<p:tagLst xmlns:p="http://schemas.openxmlformats.org/presentationml/2006/main">
  <p:tag name="KSO_WM_BEAUTIFY_FLAG" val="#wm#"/>
  <p:tag name="KSO_WM_TEMPLATE_CATEGORY" val="custom"/>
  <p:tag name="KSO_WM_TEMPLATE_INDEX" val="20187308"/>
</p:tagLst>
</file>

<file path=ppt/tags/tag525.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1"/>
  <p:tag name="KSO_WM_UNIT_ID" val="diagram160330_4*m_i*1_1"/>
  <p:tag name="KSO_WM_UNIT_CLEAR" val="1"/>
  <p:tag name="KSO_WM_UNIT_LAYERLEVEL" val="1_1"/>
  <p:tag name="KSO_WM_DIAGRAM_GROUP_CODE" val="m1-1"/>
  <p:tag name="KSO_WM_UNIT_TEXT_FILL_FORE_SCHEMECOLOR_INDEX" val="2"/>
  <p:tag name="KSO_WM_UNIT_TEXT_FILL_TYPE" val="1"/>
</p:tagLst>
</file>

<file path=ppt/tags/tag526.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2"/>
  <p:tag name="KSO_WM_UNIT_ID" val="diagram160330_4*m_i*1_2"/>
  <p:tag name="KSO_WM_UNIT_CLEAR" val="1"/>
  <p:tag name="KSO_WM_UNIT_LAYERLEVEL" val="1_1"/>
  <p:tag name="KSO_WM_DIAGRAM_GROUP_CODE" val="m1-1"/>
  <p:tag name="KSO_WM_UNIT_TEXT_FILL_FORE_SCHEMECOLOR_INDEX" val="2"/>
  <p:tag name="KSO_WM_UNIT_TEXT_FILL_TYPE" val="1"/>
</p:tagLst>
</file>

<file path=ppt/tags/tag527.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3"/>
  <p:tag name="KSO_WM_UNIT_ID" val="diagram160330_4*m_i*1_3"/>
  <p:tag name="KSO_WM_UNIT_CLEAR" val="1"/>
  <p:tag name="KSO_WM_UNIT_LAYERLEVEL" val="1_1"/>
  <p:tag name="KSO_WM_DIAGRAM_GROUP_CODE" val="m1-1"/>
  <p:tag name="KSO_WM_UNIT_TEXT_FILL_FORE_SCHEMECOLOR_INDEX" val="2"/>
  <p:tag name="KSO_WM_UNIT_TEXT_FILL_TYPE" val="1"/>
</p:tagLst>
</file>

<file path=ppt/tags/tag528.xml><?xml version="1.0" encoding="utf-8"?>
<p:tagLst xmlns:p="http://schemas.openxmlformats.org/presentationml/2006/main">
  <p:tag name="KSO_WM_TAG_VERSION" val="1.0"/>
  <p:tag name="KSO_WM_BEAUTIFY_FLAG" val="#wm#"/>
  <p:tag name="KSO_WM_UNIT_TYPE" val="i"/>
  <p:tag name="KSO_WM_UNIT_ID" val="diagram160330_4*i*4"/>
  <p:tag name="KSO_WM_TEMPLATE_CATEGORY" val="diagram"/>
  <p:tag name="KSO_WM_TEMPLATE_INDEX" val="160330"/>
  <p:tag name="KSO_WM_UNIT_INDEX" val="4"/>
</p:tagLst>
</file>

<file path=ppt/tags/tag529.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h_a"/>
  <p:tag name="KSO_WM_UNIT_INDEX" val="1_2_1"/>
  <p:tag name="KSO_WM_UNIT_ID" val="diagram160330_4*m_h_a*1_2_1"/>
  <p:tag name="KSO_WM_UNIT_CLEAR" val="1"/>
  <p:tag name="KSO_WM_UNIT_LAYERLEVEL" val="1_1_1"/>
  <p:tag name="KSO_WM_UNIT_VALUE" val="26"/>
  <p:tag name="KSO_WM_UNIT_HIGHLIGHT" val="0"/>
  <p:tag name="KSO_WM_UNIT_COMPATIBLE" val="0"/>
  <p:tag name="KSO_WM_UNIT_PRESET_TEXT_INDEX" val="3"/>
  <p:tag name="KSO_WM_UNIT_PRESET_TEXT_LEN" val="12"/>
  <p:tag name="KSO_WM_DIAGRAM_GROUP_CODE" val="m1-1"/>
  <p:tag name="KSO_WM_UNIT_TEXT_FILL_FORE_SCHEMECOLOR_INDEX" val="6"/>
  <p:tag name="KSO_WM_UNIT_TEXT_FILL_TYPE" val="1"/>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0.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h_f"/>
  <p:tag name="KSO_WM_UNIT_INDEX" val="1_2_1"/>
  <p:tag name="KSO_WM_UNIT_ID" val="diagram160330_4*m_h_f*1_2_1"/>
  <p:tag name="KSO_WM_UNIT_CLEAR" val="1"/>
  <p:tag name="KSO_WM_UNIT_LAYERLEVEL" val="1_1_1"/>
  <p:tag name="KSO_WM_UNIT_VALUE" val="39"/>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531.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4"/>
  <p:tag name="KSO_WM_UNIT_ID" val="diagram160330_4*m_i*1_4"/>
  <p:tag name="KSO_WM_UNIT_CLEAR" val="1"/>
  <p:tag name="KSO_WM_UNIT_LAYERLEVEL" val="1_1"/>
  <p:tag name="KSO_WM_DIAGRAM_GROUP_CODE" val="m1-1"/>
  <p:tag name="KSO_WM_UNIT_TEXT_FILL_FORE_SCHEMECOLOR_INDEX" val="2"/>
  <p:tag name="KSO_WM_UNIT_TEXT_FILL_TYPE" val="1"/>
</p:tagLst>
</file>

<file path=ppt/tags/tag532.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5"/>
  <p:tag name="KSO_WM_UNIT_ID" val="diagram160330_4*m_i*1_5"/>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533.xml><?xml version="1.0" encoding="utf-8"?>
<p:tagLst xmlns:p="http://schemas.openxmlformats.org/presentationml/2006/main">
  <p:tag name="KSO_WM_TAG_VERSION" val="1.0"/>
  <p:tag name="KSO_WM_BEAUTIFY_FLAG" val="#wm#"/>
  <p:tag name="KSO_WM_UNIT_TYPE" val="i"/>
  <p:tag name="KSO_WM_UNIT_ID" val="diagram160330_4*i*13"/>
  <p:tag name="KSO_WM_TEMPLATE_CATEGORY" val="diagram"/>
  <p:tag name="KSO_WM_TEMPLATE_INDEX" val="160330"/>
  <p:tag name="KSO_WM_UNIT_INDEX" val="13"/>
</p:tagLst>
</file>

<file path=ppt/tags/tag534.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6"/>
  <p:tag name="KSO_WM_UNIT_ID" val="diagram160330_4*m_i*1_6"/>
  <p:tag name="KSO_WM_UNIT_CLEAR" val="1"/>
  <p:tag name="KSO_WM_UNIT_LAYERLEVEL" val="1_1"/>
  <p:tag name="KSO_WM_DIAGRAM_GROUP_CODE" val="m1-1"/>
  <p:tag name="KSO_WM_UNIT_TEXT_FILL_FORE_SCHEMECOLOR_INDEX" val="2"/>
  <p:tag name="KSO_WM_UNIT_TEXT_FILL_TYPE" val="1"/>
</p:tagLst>
</file>

<file path=ppt/tags/tag535.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7"/>
  <p:tag name="KSO_WM_UNIT_ID" val="diagram160330_4*m_i*1_7"/>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536.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h_a"/>
  <p:tag name="KSO_WM_UNIT_INDEX" val="1_4_1"/>
  <p:tag name="KSO_WM_UNIT_ID" val="diagram160330_4*m_h_a*1_4_1"/>
  <p:tag name="KSO_WM_UNIT_CLEAR" val="1"/>
  <p:tag name="KSO_WM_UNIT_LAYERLEVEL" val="1_1_1"/>
  <p:tag name="KSO_WM_UNIT_VALUE" val="26"/>
  <p:tag name="KSO_WM_UNIT_HIGHLIGHT" val="0"/>
  <p:tag name="KSO_WM_UNIT_COMPATIBLE" val="0"/>
  <p:tag name="KSO_WM_UNIT_PRESET_TEXT_INDEX" val="3"/>
  <p:tag name="KSO_WM_UNIT_PRESET_TEXT_LEN" val="12"/>
  <p:tag name="KSO_WM_DIAGRAM_GROUP_CODE" val="m1-1"/>
  <p:tag name="KSO_WM_UNIT_TEXT_FILL_FORE_SCHEMECOLOR_INDEX" val="8"/>
  <p:tag name="KSO_WM_UNIT_TEXT_FILL_TYPE" val="1"/>
</p:tagLst>
</file>

<file path=ppt/tags/tag537.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h_f"/>
  <p:tag name="KSO_WM_UNIT_INDEX" val="1_4_1"/>
  <p:tag name="KSO_WM_UNIT_ID" val="diagram160330_4*m_h_f*1_4_1"/>
  <p:tag name="KSO_WM_UNIT_CLEAR" val="1"/>
  <p:tag name="KSO_WM_UNIT_LAYERLEVEL" val="1_1_1"/>
  <p:tag name="KSO_WM_UNIT_VALUE" val="39"/>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538.xml><?xml version="1.0" encoding="utf-8"?>
<p:tagLst xmlns:p="http://schemas.openxmlformats.org/presentationml/2006/main">
  <p:tag name="KSO_WM_TAG_VERSION" val="1.0"/>
  <p:tag name="KSO_WM_BEAUTIFY_FLAG" val="#wm#"/>
  <p:tag name="KSO_WM_UNIT_TYPE" val="i"/>
  <p:tag name="KSO_WM_UNIT_ID" val="diagram160330_4*i*22"/>
  <p:tag name="KSO_WM_TEMPLATE_CATEGORY" val="diagram"/>
  <p:tag name="KSO_WM_TEMPLATE_INDEX" val="160330"/>
  <p:tag name="KSO_WM_UNIT_INDEX" val="22"/>
</p:tagLst>
</file>

<file path=ppt/tags/tag539.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8"/>
  <p:tag name="KSO_WM_UNIT_ID" val="diagram160330_4*m_i*1_8"/>
  <p:tag name="KSO_WM_UNIT_CLEAR" val="1"/>
  <p:tag name="KSO_WM_UNIT_LAYERLEVEL" val="1_1"/>
  <p:tag name="KSO_WM_DIAGRAM_GROUP_CODE" val="m1-1"/>
  <p:tag name="KSO_WM_UNIT_TEXT_FILL_FORE_SCHEMECOLOR_INDEX" val="2"/>
  <p:tag name="KSO_WM_UNIT_TEXT_FILL_TYPE" val="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0.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9"/>
  <p:tag name="KSO_WM_UNIT_ID" val="diagram160330_4*m_i*1_9"/>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541.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h_a"/>
  <p:tag name="KSO_WM_UNIT_INDEX" val="1_1_1"/>
  <p:tag name="KSO_WM_UNIT_ID" val="diagram160330_4*m_h_a*1_1_1"/>
  <p:tag name="KSO_WM_UNIT_CLEAR" val="1"/>
  <p:tag name="KSO_WM_UNIT_LAYERLEVEL" val="1_1_1"/>
  <p:tag name="KSO_WM_UNIT_VALUE" val="26"/>
  <p:tag name="KSO_WM_UNIT_HIGHLIGHT" val="0"/>
  <p:tag name="KSO_WM_UNIT_COMPATIBLE" val="0"/>
  <p:tag name="KSO_WM_UNIT_PRESET_TEXT_INDEX" val="3"/>
  <p:tag name="KSO_WM_UNIT_PRESET_TEXT_LEN" val="12"/>
  <p:tag name="KSO_WM_DIAGRAM_GROUP_CODE" val="m1-1"/>
  <p:tag name="KSO_WM_UNIT_TEXT_FILL_FORE_SCHEMECOLOR_INDEX" val="5"/>
  <p:tag name="KSO_WM_UNIT_TEXT_FILL_TYPE" val="1"/>
</p:tagLst>
</file>

<file path=ppt/tags/tag542.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h_f"/>
  <p:tag name="KSO_WM_UNIT_INDEX" val="1_1_1"/>
  <p:tag name="KSO_WM_UNIT_ID" val="diagram160330_4*m_h_f*1_1_1"/>
  <p:tag name="KSO_WM_UNIT_CLEAR" val="1"/>
  <p:tag name="KSO_WM_UNIT_LAYERLEVEL" val="1_1_1"/>
  <p:tag name="KSO_WM_UNIT_VALUE" val="39"/>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543.xml><?xml version="1.0" encoding="utf-8"?>
<p:tagLst xmlns:p="http://schemas.openxmlformats.org/presentationml/2006/main">
  <p:tag name="KSO_WM_TAG_VERSION" val="1.0"/>
  <p:tag name="KSO_WM_BEAUTIFY_FLAG" val="#wm#"/>
  <p:tag name="KSO_WM_UNIT_TYPE" val="i"/>
  <p:tag name="KSO_WM_UNIT_ID" val="diagram160330_4*i*31"/>
  <p:tag name="KSO_WM_TEMPLATE_CATEGORY" val="diagram"/>
  <p:tag name="KSO_WM_TEMPLATE_INDEX" val="160330"/>
  <p:tag name="KSO_WM_UNIT_INDEX" val="31"/>
</p:tagLst>
</file>

<file path=ppt/tags/tag544.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10"/>
  <p:tag name="KSO_WM_UNIT_ID" val="diagram160330_4*m_i*1_10"/>
  <p:tag name="KSO_WM_UNIT_CLEAR" val="1"/>
  <p:tag name="KSO_WM_UNIT_LAYERLEVEL" val="1_1"/>
  <p:tag name="KSO_WM_DIAGRAM_GROUP_CODE" val="m1-1"/>
  <p:tag name="KSO_WM_UNIT_TEXT_FILL_FORE_SCHEMECOLOR_INDEX" val="2"/>
  <p:tag name="KSO_WM_UNIT_TEXT_FILL_TYPE" val="1"/>
</p:tagLst>
</file>

<file path=ppt/tags/tag545.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11"/>
  <p:tag name="KSO_WM_UNIT_ID" val="diagram160330_4*m_i*1_11"/>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546.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h_a"/>
  <p:tag name="KSO_WM_UNIT_INDEX" val="1_3_1"/>
  <p:tag name="KSO_WM_UNIT_ID" val="diagram160330_4*m_h_a*1_3_1"/>
  <p:tag name="KSO_WM_UNIT_CLEAR" val="1"/>
  <p:tag name="KSO_WM_UNIT_LAYERLEVEL" val="1_1_1"/>
  <p:tag name="KSO_WM_UNIT_VALUE" val="26"/>
  <p:tag name="KSO_WM_UNIT_HIGHLIGHT" val="0"/>
  <p:tag name="KSO_WM_UNIT_COMPATIBLE" val="0"/>
  <p:tag name="KSO_WM_UNIT_PRESET_TEXT_INDEX" val="3"/>
  <p:tag name="KSO_WM_UNIT_PRESET_TEXT_LEN" val="12"/>
  <p:tag name="KSO_WM_DIAGRAM_GROUP_CODE" val="m1-1"/>
  <p:tag name="KSO_WM_UNIT_TEXT_FILL_FORE_SCHEMECOLOR_INDEX" val="7"/>
  <p:tag name="KSO_WM_UNIT_TEXT_FILL_TYPE" val="1"/>
</p:tagLst>
</file>

<file path=ppt/tags/tag547.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h_f"/>
  <p:tag name="KSO_WM_UNIT_INDEX" val="1_3_1"/>
  <p:tag name="KSO_WM_UNIT_ID" val="diagram160330_4*m_h_f*1_3_1"/>
  <p:tag name="KSO_WM_UNIT_CLEAR" val="1"/>
  <p:tag name="KSO_WM_UNIT_LAYERLEVEL" val="1_1_1"/>
  <p:tag name="KSO_WM_UNIT_VALUE" val="39"/>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548.xml><?xml version="1.0" encoding="utf-8"?>
<p:tagLst xmlns:p="http://schemas.openxmlformats.org/presentationml/2006/main">
  <p:tag name="KSO_WM_SLIDE_ID" val="custom20187308_3"/>
  <p:tag name="KSO_WM_TEMPLATE_SUBCATEGORY" val="19"/>
  <p:tag name="KSO_WM_TEMPLATE_MASTER_TYPE" val="0"/>
  <p:tag name="KSO_WM_TEMPLATE_COLOR_TYPE" val="0"/>
  <p:tag name="KSO_WM_SLIDE_TYPE" val="sectionTitle"/>
  <p:tag name="KSO_WM_SLIDE_SUBTYPE" val="pureTxt"/>
  <p:tag name="KSO_WM_SLIDE_ITEM_CNT" val="0"/>
  <p:tag name="KSO_WM_SLIDE_INDEX" val="3"/>
  <p:tag name="KSO_WM_TAG_VERSION" val="1.0"/>
  <p:tag name="KSO_WM_BEAUTIFY_FLAG" val="#wm#"/>
  <p:tag name="KSO_WM_TEMPLATE_CATEGORY" val="custom"/>
  <p:tag name="KSO_WM_TEMPLATE_INDEX" val="20187308"/>
  <p:tag name="KSO_WM_SLIDE_LAYOUT" val="a_b_e"/>
  <p:tag name="KSO_WM_SLIDE_LAYOUT_CNT" val="1_1_1"/>
</p:tagLst>
</file>

<file path=ppt/tags/tag5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0189_3*m_h_i*1_1_1"/>
  <p:tag name="KSO_WM_TEMPLATE_CATEGORY" val="diagram"/>
  <p:tag name="KSO_WM_TEMPLATE_INDEX" val="20200189"/>
  <p:tag name="KSO_WM_UNIT_LAYERLEVEL" val="1_1_1"/>
  <p:tag name="KSO_WM_TAG_VERSION" val="1.0"/>
  <p:tag name="KSO_WM_BEAUTIFY_FLAG" val="#wm#"/>
  <p:tag name="KSO_WM_UNIT_FILL_FORE_SCHEMECOLOR_INDEX" val="5"/>
  <p:tag name="KSO_WM_UNIT_FILL_TYPE" val="1"/>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00189_3*m_h_i*1_2_1"/>
  <p:tag name="KSO_WM_TEMPLATE_CATEGORY" val="diagram"/>
  <p:tag name="KSO_WM_TEMPLATE_INDEX" val="20200189"/>
  <p:tag name="KSO_WM_UNIT_LAYERLEVEL" val="1_1_1"/>
  <p:tag name="KSO_WM_TAG_VERSION" val="1.0"/>
  <p:tag name="KSO_WM_BEAUTIFY_FLAG" val="#wm#"/>
  <p:tag name="KSO_WM_UNIT_FILL_FORE_SCHEMECOLOR_INDEX" val="6"/>
  <p:tag name="KSO_WM_UNIT_FILL_TYPE" val="1"/>
</p:tagLst>
</file>

<file path=ppt/tags/tag5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00189_3*m_h_i*1_3_1"/>
  <p:tag name="KSO_WM_TEMPLATE_CATEGORY" val="diagram"/>
  <p:tag name="KSO_WM_TEMPLATE_INDEX" val="20200189"/>
  <p:tag name="KSO_WM_UNIT_LAYERLEVEL" val="1_1_1"/>
  <p:tag name="KSO_WM_TAG_VERSION" val="1.0"/>
  <p:tag name="KSO_WM_BEAUTIFY_FLAG" val="#wm#"/>
  <p:tag name="KSO_WM_UNIT_FILL_FORE_SCHEMECOLOR_INDEX" val="7"/>
  <p:tag name="KSO_WM_UNIT_FILL_TYPE" val="1"/>
</p:tagLst>
</file>

<file path=ppt/tags/tag5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200189_3*m_h_i*1_4_1"/>
  <p:tag name="KSO_WM_TEMPLATE_CATEGORY" val="diagram"/>
  <p:tag name="KSO_WM_TEMPLATE_INDEX" val="20200189"/>
  <p:tag name="KSO_WM_UNIT_LAYERLEVEL" val="1_1_1"/>
  <p:tag name="KSO_WM_TAG_VERSION" val="1.0"/>
  <p:tag name="KSO_WM_BEAUTIFY_FLAG" val="#wm#"/>
  <p:tag name="KSO_WM_UNIT_FILL_FORE_SCHEMECOLOR_INDEX" val="8"/>
  <p:tag name="KSO_WM_UNIT_FILL_TYPE" val="1"/>
</p:tagLst>
</file>

<file path=ppt/tags/tag5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20200189_3*m_h_i*1_4_2"/>
  <p:tag name="KSO_WM_TEMPLATE_CATEGORY" val="diagram"/>
  <p:tag name="KSO_WM_TEMPLATE_INDEX" val="20200189"/>
  <p:tag name="KSO_WM_UNIT_LAYERLEVEL" val="1_1_1"/>
  <p:tag name="KSO_WM_TAG_VERSION" val="1.0"/>
  <p:tag name="KSO_WM_BEAUTIFY_FLAG" val="#wm#"/>
  <p:tag name="KSO_WM_UNIT_FILL_FORE_SCHEMECOLOR_INDEX" val="8"/>
  <p:tag name="KSO_WM_UNIT_FILL_TYPE" val="1"/>
</p:tagLst>
</file>

<file path=ppt/tags/tag5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00189_3*m_h_i*1_3_2"/>
  <p:tag name="KSO_WM_TEMPLATE_CATEGORY" val="diagram"/>
  <p:tag name="KSO_WM_TEMPLATE_INDEX" val="20200189"/>
  <p:tag name="KSO_WM_UNIT_LAYERLEVEL" val="1_1_1"/>
  <p:tag name="KSO_WM_TAG_VERSION" val="1.0"/>
  <p:tag name="KSO_WM_BEAUTIFY_FLAG" val="#wm#"/>
  <p:tag name="KSO_WM_UNIT_FILL_FORE_SCHEMECOLOR_INDEX" val="7"/>
  <p:tag name="KSO_WM_UNIT_FILL_TYPE" val="1"/>
</p:tagLst>
</file>

<file path=ppt/tags/tag5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00189_3*m_h_i*1_2_2"/>
  <p:tag name="KSO_WM_TEMPLATE_CATEGORY" val="diagram"/>
  <p:tag name="KSO_WM_TEMPLATE_INDEX" val="20200189"/>
  <p:tag name="KSO_WM_UNIT_LAYERLEVEL" val="1_1_1"/>
  <p:tag name="KSO_WM_TAG_VERSION" val="1.0"/>
  <p:tag name="KSO_WM_BEAUTIFY_FLAG" val="#wm#"/>
  <p:tag name="KSO_WM_UNIT_FILL_FORE_SCHEMECOLOR_INDEX" val="6"/>
  <p:tag name="KSO_WM_UNIT_FILL_TYPE" val="1"/>
</p:tagLst>
</file>

<file path=ppt/tags/tag5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00189_3*m_h_i*1_1_2"/>
  <p:tag name="KSO_WM_TEMPLATE_CATEGORY" val="diagram"/>
  <p:tag name="KSO_WM_TEMPLATE_INDEX" val="20200189"/>
  <p:tag name="KSO_WM_UNIT_LAYERLEVEL" val="1_1_1"/>
  <p:tag name="KSO_WM_TAG_VERSION" val="1.0"/>
  <p:tag name="KSO_WM_BEAUTIFY_FLAG" val="#wm#"/>
  <p:tag name="KSO_WM_UNIT_FILL_FORE_SCHEMECOLOR_INDEX" val="5"/>
  <p:tag name="KSO_WM_UNIT_FILL_TYPE" val="1"/>
</p:tagLst>
</file>

<file path=ppt/tags/tag5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200189_3*m_h_i*1_1_4"/>
  <p:tag name="KSO_WM_TEMPLATE_CATEGORY" val="diagram"/>
  <p:tag name="KSO_WM_TEMPLATE_INDEX" val="20200189"/>
  <p:tag name="KSO_WM_UNIT_LAYERLEVEL" val="1_1_1"/>
  <p:tag name="KSO_WM_TAG_VERSION" val="1.0"/>
  <p:tag name="KSO_WM_BEAUTIFY_FLAG" val="#wm#"/>
  <p:tag name="KSO_WM_UNIT_FILL_FORE_SCHEMECOLOR_INDEX" val="5"/>
  <p:tag name="KSO_WM_UNIT_FILL_TYPE" val="1"/>
</p:tagLst>
</file>

<file path=ppt/tags/tag5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4"/>
  <p:tag name="KSO_WM_UNIT_ID" val="diagram20200189_3*m_h_i*1_2_4"/>
  <p:tag name="KSO_WM_TEMPLATE_CATEGORY" val="diagram"/>
  <p:tag name="KSO_WM_TEMPLATE_INDEX" val="20200189"/>
  <p:tag name="KSO_WM_UNIT_LAYERLEVEL" val="1_1_1"/>
  <p:tag name="KSO_WM_TAG_VERSION" val="1.0"/>
  <p:tag name="KSO_WM_BEAUTIFY_FLAG" val="#wm#"/>
  <p:tag name="KSO_WM_UNIT_FILL_FORE_SCHEMECOLOR_INDEX" val="6"/>
  <p:tag name="KSO_WM_UNIT_FILL_TYPE" val="1"/>
</p:tagLst>
</file>

<file path=ppt/tags/tag5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4"/>
  <p:tag name="KSO_WM_UNIT_ID" val="diagram20200189_3*m_h_i*1_3_4"/>
  <p:tag name="KSO_WM_TEMPLATE_CATEGORY" val="diagram"/>
  <p:tag name="KSO_WM_TEMPLATE_INDEX" val="20200189"/>
  <p:tag name="KSO_WM_UNIT_LAYERLEVEL" val="1_1_1"/>
  <p:tag name="KSO_WM_TAG_VERSION" val="1.0"/>
  <p:tag name="KSO_WM_BEAUTIFY_FLAG" val="#wm#"/>
  <p:tag name="KSO_WM_UNIT_FILL_FORE_SCHEMECOLOR_INDEX" val="7"/>
  <p:tag name="KSO_WM_UNIT_FILL_TYPE" val="1"/>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4"/>
  <p:tag name="KSO_WM_UNIT_ID" val="diagram20200189_3*m_h_i*1_4_4"/>
  <p:tag name="KSO_WM_TEMPLATE_CATEGORY" val="diagram"/>
  <p:tag name="KSO_WM_TEMPLATE_INDEX" val="20200189"/>
  <p:tag name="KSO_WM_UNIT_LAYERLEVEL" val="1_1_1"/>
  <p:tag name="KSO_WM_TAG_VERSION" val="1.0"/>
  <p:tag name="KSO_WM_BEAUTIFY_FLAG" val="#wm#"/>
  <p:tag name="KSO_WM_UNIT_FILL_FORE_SCHEMECOLOR_INDEX" val="8"/>
  <p:tag name="KSO_WM_UNIT_FILL_TYPE" val="1"/>
</p:tagLst>
</file>

<file path=ppt/tags/tag5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5"/>
  <p:tag name="KSO_WM_UNIT_ID" val="diagram20200189_3*m_h_i*1_1_5"/>
  <p:tag name="KSO_WM_TEMPLATE_CATEGORY" val="diagram"/>
  <p:tag name="KSO_WM_TEMPLATE_INDEX" val="20200189"/>
  <p:tag name="KSO_WM_UNIT_LAYERLEVEL" val="1_1_1"/>
  <p:tag name="KSO_WM_TAG_VERSION" val="1.0"/>
  <p:tag name="KSO_WM_BEAUTIFY_FLAG" val="#wm#"/>
  <p:tag name="KSO_WM_UNIT_FILL_FORE_SCHEMECOLOR_INDEX" val="5"/>
  <p:tag name="KSO_WM_UNIT_FILL_TYPE" val="1"/>
</p:tagLst>
</file>

<file path=ppt/tags/tag5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5"/>
  <p:tag name="KSO_WM_UNIT_ID" val="diagram20200189_3*m_h_i*1_4_5"/>
  <p:tag name="KSO_WM_TEMPLATE_CATEGORY" val="diagram"/>
  <p:tag name="KSO_WM_TEMPLATE_INDEX" val="20200189"/>
  <p:tag name="KSO_WM_UNIT_LAYERLEVEL" val="1_1_1"/>
  <p:tag name="KSO_WM_TAG_VERSION" val="1.0"/>
  <p:tag name="KSO_WM_BEAUTIFY_FLAG" val="#wm#"/>
  <p:tag name="KSO_WM_UNIT_FILL_FORE_SCHEMECOLOR_INDEX" val="8"/>
  <p:tag name="KSO_WM_UNIT_FILL_TYPE" val="1"/>
</p:tagLst>
</file>

<file path=ppt/tags/tag563.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200189_3*m_h_a*1_1_1"/>
  <p:tag name="KSO_WM_TEMPLATE_CATEGORY" val="diagram"/>
  <p:tag name="KSO_WM_TEMPLATE_INDEX" val="20200189"/>
  <p:tag name="KSO_WM_UNIT_LAYERLEVEL" val="1_1_1"/>
  <p:tag name="KSO_WM_TAG_VERSION" val="1.0"/>
  <p:tag name="KSO_WM_BEAUTIFY_FLAG" val="#wm#"/>
  <p:tag name="KSO_WM_UNIT_TEXT_FILL_FORE_SCHEMECOLOR_INDEX" val="14"/>
  <p:tag name="KSO_WM_UNIT_TEXT_FILL_TYPE" val="1"/>
</p:tagLst>
</file>

<file path=ppt/tags/tag564.xml><?xml version="1.0" encoding="utf-8"?>
<p:tagLst xmlns:p="http://schemas.openxmlformats.org/presentationml/2006/main">
  <p:tag name="KSO_WM_UNIT_SUBTYPE" val="a"/>
  <p:tag name="KSO_WM_UNIT_PRESET_TEXT" val="单击此处添加文本具体内容"/>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00189_3*m_h_f*1_1_1"/>
  <p:tag name="KSO_WM_TEMPLATE_CATEGORY" val="diagram"/>
  <p:tag name="KSO_WM_TEMPLATE_INDEX" val="20200189"/>
  <p:tag name="KSO_WM_UNIT_LAYERLEVEL" val="1_1_1"/>
  <p:tag name="KSO_WM_TAG_VERSION" val="1.0"/>
  <p:tag name="KSO_WM_BEAUTIFY_FLAG" val="#wm#"/>
  <p:tag name="KSO_WM_UNIT_TEXT_FILL_FORE_SCHEMECOLOR_INDEX" val="14"/>
  <p:tag name="KSO_WM_UNIT_TEXT_FILL_TYPE" val="1"/>
</p:tagLst>
</file>

<file path=ppt/tags/tag5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6"/>
  <p:tag name="KSO_WM_UNIT_ID" val="diagram20200189_3*m_h_i*1_4_6"/>
  <p:tag name="KSO_WM_TEMPLATE_CATEGORY" val="diagram"/>
  <p:tag name="KSO_WM_TEMPLATE_INDEX" val="20200189"/>
  <p:tag name="KSO_WM_UNIT_LAYERLEVEL" val="1_1_1"/>
  <p:tag name="KSO_WM_TAG_VERSION" val="1.0"/>
  <p:tag name="KSO_WM_BEAUTIFY_FLAG" val="#wm#"/>
  <p:tag name="KSO_WM_UNIT_FILL_FORE_SCHEMECOLOR_INDEX" val="8"/>
  <p:tag name="KSO_WM_UNIT_FILL_TYPE" val="1"/>
</p:tagLst>
</file>

<file path=ppt/tags/tag5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7"/>
  <p:tag name="KSO_WM_UNIT_ID" val="diagram20200189_3*m_h_i*1_4_7"/>
  <p:tag name="KSO_WM_TEMPLATE_CATEGORY" val="diagram"/>
  <p:tag name="KSO_WM_TEMPLATE_INDEX" val="20200189"/>
  <p:tag name="KSO_WM_UNIT_LAYERLEVEL" val="1_1_1"/>
  <p:tag name="KSO_WM_TAG_VERSION" val="1.0"/>
  <p:tag name="KSO_WM_BEAUTIFY_FLAG" val="#wm#"/>
  <p:tag name="KSO_WM_UNIT_FILL_FORE_SCHEMECOLOR_INDEX" val="8"/>
  <p:tag name="KSO_WM_UNIT_FILL_TYPE" val="1"/>
</p:tagLst>
</file>

<file path=ppt/tags/tag5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5"/>
  <p:tag name="KSO_WM_UNIT_ID" val="diagram20200189_3*m_h_i*1_3_5"/>
  <p:tag name="KSO_WM_TEMPLATE_CATEGORY" val="diagram"/>
  <p:tag name="KSO_WM_TEMPLATE_INDEX" val="20200189"/>
  <p:tag name="KSO_WM_UNIT_LAYERLEVEL" val="1_1_1"/>
  <p:tag name="KSO_WM_TAG_VERSION" val="1.0"/>
  <p:tag name="KSO_WM_BEAUTIFY_FLAG" val="#wm#"/>
  <p:tag name="KSO_WM_UNIT_FILL_FORE_SCHEMECOLOR_INDEX" val="7"/>
  <p:tag name="KSO_WM_UNIT_FILL_TYPE" val="1"/>
</p:tagLst>
</file>

<file path=ppt/tags/tag5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6"/>
  <p:tag name="KSO_WM_UNIT_ID" val="diagram20200189_3*m_h_i*1_3_6"/>
  <p:tag name="KSO_WM_TEMPLATE_CATEGORY" val="diagram"/>
  <p:tag name="KSO_WM_TEMPLATE_INDEX" val="20200189"/>
  <p:tag name="KSO_WM_UNIT_LAYERLEVEL" val="1_1_1"/>
  <p:tag name="KSO_WM_TAG_VERSION" val="1.0"/>
  <p:tag name="KSO_WM_BEAUTIFY_FLAG" val="#wm#"/>
  <p:tag name="KSO_WM_UNIT_FILL_FORE_SCHEMECOLOR_INDEX" val="7"/>
  <p:tag name="KSO_WM_UNIT_FILL_TYPE" val="1"/>
</p:tagLst>
</file>

<file path=ppt/tags/tag5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5"/>
  <p:tag name="KSO_WM_UNIT_ID" val="diagram20200189_3*m_h_i*1_2_5"/>
  <p:tag name="KSO_WM_TEMPLATE_CATEGORY" val="diagram"/>
  <p:tag name="KSO_WM_TEMPLATE_INDEX" val="20200189"/>
  <p:tag name="KSO_WM_UNIT_LAYERLEVEL" val="1_1_1"/>
  <p:tag name="KSO_WM_TAG_VERSION" val="1.0"/>
  <p:tag name="KSO_WM_BEAUTIFY_FLAG" val="#wm#"/>
  <p:tag name="KSO_WM_UNIT_FILL_FORE_SCHEMECOLOR_INDEX" val="6"/>
  <p:tag name="KSO_WM_UNIT_FILL_TYPE" val="1"/>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6"/>
  <p:tag name="KSO_WM_UNIT_ID" val="diagram20200189_3*m_h_i*1_2_6"/>
  <p:tag name="KSO_WM_TEMPLATE_CATEGORY" val="diagram"/>
  <p:tag name="KSO_WM_TEMPLATE_INDEX" val="20200189"/>
  <p:tag name="KSO_WM_UNIT_LAYERLEVEL" val="1_1_1"/>
  <p:tag name="KSO_WM_TAG_VERSION" val="1.0"/>
  <p:tag name="KSO_WM_BEAUTIFY_FLAG" val="#wm#"/>
  <p:tag name="KSO_WM_UNIT_FILL_FORE_SCHEMECOLOR_INDEX" val="6"/>
  <p:tag name="KSO_WM_UNIT_FILL_TYPE" val="1"/>
</p:tagLst>
</file>

<file path=ppt/tags/tag5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6"/>
  <p:tag name="KSO_WM_UNIT_ID" val="diagram20200189_3*m_h_i*1_1_6"/>
  <p:tag name="KSO_WM_TEMPLATE_CATEGORY" val="diagram"/>
  <p:tag name="KSO_WM_TEMPLATE_INDEX" val="20200189"/>
  <p:tag name="KSO_WM_UNIT_LAYERLEVEL" val="1_1_1"/>
  <p:tag name="KSO_WM_TAG_VERSION" val="1.0"/>
  <p:tag name="KSO_WM_BEAUTIFY_FLAG" val="#wm#"/>
  <p:tag name="KSO_WM_UNIT_FILL_FORE_SCHEMECOLOR_INDEX" val="5"/>
  <p:tag name="KSO_WM_UNIT_FILL_TYPE" val="1"/>
</p:tagLst>
</file>

<file path=ppt/tags/tag5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7"/>
  <p:tag name="KSO_WM_UNIT_ID" val="diagram20200189_3*m_h_i*1_1_7"/>
  <p:tag name="KSO_WM_TEMPLATE_CATEGORY" val="diagram"/>
  <p:tag name="KSO_WM_TEMPLATE_INDEX" val="20200189"/>
  <p:tag name="KSO_WM_UNIT_LAYERLEVEL" val="1_1_1"/>
  <p:tag name="KSO_WM_TAG_VERSION" val="1.0"/>
  <p:tag name="KSO_WM_BEAUTIFY_FLAG" val="#wm#"/>
  <p:tag name="KSO_WM_UNIT_FILL_FORE_SCHEMECOLOR_INDEX" val="5"/>
  <p:tag name="KSO_WM_UNIT_FILL_TYPE" val="1"/>
</p:tagLst>
</file>

<file path=ppt/tags/tag573.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200189_3*m_h_a*1_2_1"/>
  <p:tag name="KSO_WM_TEMPLATE_CATEGORY" val="diagram"/>
  <p:tag name="KSO_WM_TEMPLATE_INDEX" val="20200189"/>
  <p:tag name="KSO_WM_UNIT_LAYERLEVEL" val="1_1_1"/>
  <p:tag name="KSO_WM_TAG_VERSION" val="1.0"/>
  <p:tag name="KSO_WM_BEAUTIFY_FLAG" val="#wm#"/>
  <p:tag name="KSO_WM_UNIT_TEXT_FILL_FORE_SCHEMECOLOR_INDEX" val="14"/>
  <p:tag name="KSO_WM_UNIT_TEXT_FILL_TYPE" val="1"/>
</p:tagLst>
</file>

<file path=ppt/tags/tag574.xml><?xml version="1.0" encoding="utf-8"?>
<p:tagLst xmlns:p="http://schemas.openxmlformats.org/presentationml/2006/main">
  <p:tag name="KSO_WM_UNIT_SUBTYPE" val="a"/>
  <p:tag name="KSO_WM_UNIT_PRESET_TEXT" val="单击此处添加文本具体内容"/>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00189_3*m_h_f*1_2_1"/>
  <p:tag name="KSO_WM_TEMPLATE_CATEGORY" val="diagram"/>
  <p:tag name="KSO_WM_TEMPLATE_INDEX" val="20200189"/>
  <p:tag name="KSO_WM_UNIT_LAYERLEVEL" val="1_1_1"/>
  <p:tag name="KSO_WM_TAG_VERSION" val="1.0"/>
  <p:tag name="KSO_WM_BEAUTIFY_FLAG" val="#wm#"/>
  <p:tag name="KSO_WM_UNIT_TEXT_FILL_FORE_SCHEMECOLOR_INDEX" val="14"/>
  <p:tag name="KSO_WM_UNIT_TEXT_FILL_TYPE" val="1"/>
</p:tagLst>
</file>

<file path=ppt/tags/tag575.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200189_3*m_h_a*1_3_1"/>
  <p:tag name="KSO_WM_TEMPLATE_CATEGORY" val="diagram"/>
  <p:tag name="KSO_WM_TEMPLATE_INDEX" val="20200189"/>
  <p:tag name="KSO_WM_UNIT_LAYERLEVEL" val="1_1_1"/>
  <p:tag name="KSO_WM_TAG_VERSION" val="1.0"/>
  <p:tag name="KSO_WM_BEAUTIFY_FLAG" val="#wm#"/>
  <p:tag name="KSO_WM_UNIT_TEXT_FILL_FORE_SCHEMECOLOR_INDEX" val="14"/>
  <p:tag name="KSO_WM_UNIT_TEXT_FILL_TYPE" val="1"/>
</p:tagLst>
</file>

<file path=ppt/tags/tag576.xml><?xml version="1.0" encoding="utf-8"?>
<p:tagLst xmlns:p="http://schemas.openxmlformats.org/presentationml/2006/main">
  <p:tag name="KSO_WM_UNIT_SUBTYPE" val="a"/>
  <p:tag name="KSO_WM_UNIT_PRESET_TEXT" val="单击此处添加文本具体内容"/>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00189_3*m_h_f*1_3_1"/>
  <p:tag name="KSO_WM_TEMPLATE_CATEGORY" val="diagram"/>
  <p:tag name="KSO_WM_TEMPLATE_INDEX" val="20200189"/>
  <p:tag name="KSO_WM_UNIT_LAYERLEVEL" val="1_1_1"/>
  <p:tag name="KSO_WM_TAG_VERSION" val="1.0"/>
  <p:tag name="KSO_WM_BEAUTIFY_FLAG" val="#wm#"/>
  <p:tag name="KSO_WM_UNIT_TEXT_FILL_FORE_SCHEMECOLOR_INDEX" val="14"/>
  <p:tag name="KSO_WM_UNIT_TEXT_FILL_TYPE" val="1"/>
</p:tagLst>
</file>

<file path=ppt/tags/tag577.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m1-1"/>
  <p:tag name="KSO_WM_UNIT_TYPE" val="m_h_a"/>
  <p:tag name="KSO_WM_UNIT_INDEX" val="1_4_1"/>
  <p:tag name="KSO_WM_UNIT_ID" val="diagram20200189_3*m_h_a*1_4_1"/>
  <p:tag name="KSO_WM_TEMPLATE_CATEGORY" val="diagram"/>
  <p:tag name="KSO_WM_TEMPLATE_INDEX" val="20200189"/>
  <p:tag name="KSO_WM_UNIT_LAYERLEVEL" val="1_1_1"/>
  <p:tag name="KSO_WM_TAG_VERSION" val="1.0"/>
  <p:tag name="KSO_WM_BEAUTIFY_FLAG" val="#wm#"/>
  <p:tag name="KSO_WM_UNIT_TEXT_FILL_FORE_SCHEMECOLOR_INDEX" val="14"/>
  <p:tag name="KSO_WM_UNIT_TEXT_FILL_TYPE" val="1"/>
</p:tagLst>
</file>

<file path=ppt/tags/tag578.xml><?xml version="1.0" encoding="utf-8"?>
<p:tagLst xmlns:p="http://schemas.openxmlformats.org/presentationml/2006/main">
  <p:tag name="KSO_WM_UNIT_SUBTYPE" val="a"/>
  <p:tag name="KSO_WM_UNIT_PRESET_TEXT" val="单击此处添加文本具体内容"/>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20200189_3*m_h_f*1_4_1"/>
  <p:tag name="KSO_WM_TEMPLATE_CATEGORY" val="diagram"/>
  <p:tag name="KSO_WM_TEMPLATE_INDEX" val="20200189"/>
  <p:tag name="KSO_WM_UNIT_LAYERLEVEL" val="1_1_1"/>
  <p:tag name="KSO_WM_TAG_VERSION" val="1.0"/>
  <p:tag name="KSO_WM_BEAUTIFY_FLAG" val="#wm#"/>
  <p:tag name="KSO_WM_UNIT_TEXT_FILL_FORE_SCHEMECOLOR_INDEX" val="14"/>
  <p:tag name="KSO_WM_UNIT_TEXT_FILL_TYPE" val="1"/>
</p:tagLst>
</file>

<file path=ppt/tags/tag579.xml><?xml version="1.0" encoding="utf-8"?>
<p:tagLst xmlns:p="http://schemas.openxmlformats.org/presentationml/2006/main">
  <p:tag name="KSO_WM_BEAUTIFY_FLAG" val="#wm#"/>
  <p:tag name="KSO_WM_TEMPLATE_CATEGORY" val="custom"/>
  <p:tag name="KSO_WM_TEMPLATE_INDEX" val="20187308"/>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70849_5*l_h_i*1_1_1"/>
  <p:tag name="KSO_WM_TEMPLATE_CATEGORY" val="diagram"/>
  <p:tag name="KSO_WM_TEMPLATE_INDEX" val="20170849"/>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5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70849_5*l_h_i*1_1_2"/>
  <p:tag name="KSO_WM_TEMPLATE_CATEGORY" val="diagram"/>
  <p:tag name="KSO_WM_TEMPLATE_INDEX" val="20170849"/>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582.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3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70849_5*l_h_f*1_1_1"/>
  <p:tag name="KSO_WM_TEMPLATE_CATEGORY" val="diagram"/>
  <p:tag name="KSO_WM_TEMPLATE_INDEX" val="20170849"/>
  <p:tag name="KSO_WM_UNIT_LAYERLEVEL" val="1_1_1"/>
  <p:tag name="KSO_WM_TAG_VERSION" val="1.0"/>
  <p:tag name="KSO_WM_BEAUTIFY_FLAG" val="#wm#"/>
  <p:tag name="KSO_WM_UNIT_TEXT_FILL_FORE_SCHEMECOLOR_INDEX" val="13"/>
  <p:tag name="KSO_WM_UNIT_TEXT_FILL_TYPE" val="1"/>
</p:tagLst>
</file>

<file path=ppt/tags/tag5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70849_5*l_h_i*1_2_1"/>
  <p:tag name="KSO_WM_TEMPLATE_CATEGORY" val="diagram"/>
  <p:tag name="KSO_WM_TEMPLATE_INDEX" val="20170849"/>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5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70849_5*l_h_i*1_2_2"/>
  <p:tag name="KSO_WM_TEMPLATE_CATEGORY" val="diagram"/>
  <p:tag name="KSO_WM_TEMPLATE_INDEX" val="20170849"/>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585.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38"/>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70849_5*l_h_f*1_2_1"/>
  <p:tag name="KSO_WM_TEMPLATE_CATEGORY" val="diagram"/>
  <p:tag name="KSO_WM_TEMPLATE_INDEX" val="20170849"/>
  <p:tag name="KSO_WM_UNIT_LAYERLEVEL" val="1_1_1"/>
  <p:tag name="KSO_WM_TAG_VERSION" val="1.0"/>
  <p:tag name="KSO_WM_BEAUTIFY_FLAG" val="#wm#"/>
  <p:tag name="KSO_WM_UNIT_TEXT_FILL_FORE_SCHEMECOLOR_INDEX" val="13"/>
  <p:tag name="KSO_WM_UNIT_TEXT_FILL_TYPE" val="1"/>
</p:tagLst>
</file>

<file path=ppt/tags/tag5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70849_5*l_h_i*1_3_1"/>
  <p:tag name="KSO_WM_TEMPLATE_CATEGORY" val="diagram"/>
  <p:tag name="KSO_WM_TEMPLATE_INDEX" val="20170849"/>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5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70849_5*l_h_i*1_3_2"/>
  <p:tag name="KSO_WM_TEMPLATE_CATEGORY" val="diagram"/>
  <p:tag name="KSO_WM_TEMPLATE_INDEX" val="20170849"/>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588.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38"/>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70849_5*l_h_f*1_3_1"/>
  <p:tag name="KSO_WM_TEMPLATE_CATEGORY" val="diagram"/>
  <p:tag name="KSO_WM_TEMPLATE_INDEX" val="20170849"/>
  <p:tag name="KSO_WM_UNIT_LAYERLEVEL" val="1_1_1"/>
  <p:tag name="KSO_WM_TAG_VERSION" val="1.0"/>
  <p:tag name="KSO_WM_BEAUTIFY_FLAG" val="#wm#"/>
  <p:tag name="KSO_WM_UNIT_TEXT_FILL_FORE_SCHEMECOLOR_INDEX" val="13"/>
  <p:tag name="KSO_WM_UNIT_TEXT_FILL_TYPE" val="1"/>
</p:tagLst>
</file>

<file path=ppt/tags/tag5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70849_5*l_h_i*1_4_1"/>
  <p:tag name="KSO_WM_TEMPLATE_CATEGORY" val="diagram"/>
  <p:tag name="KSO_WM_TEMPLATE_INDEX" val="20170849"/>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170849_5*l_h_i*1_4_2"/>
  <p:tag name="KSO_WM_TEMPLATE_CATEGORY" val="diagram"/>
  <p:tag name="KSO_WM_TEMPLATE_INDEX" val="20170849"/>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591.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38"/>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70849_5*l_h_f*1_4_1"/>
  <p:tag name="KSO_WM_TEMPLATE_CATEGORY" val="diagram"/>
  <p:tag name="KSO_WM_TEMPLATE_INDEX" val="20170849"/>
  <p:tag name="KSO_WM_UNIT_LAYERLEVEL" val="1_1_1"/>
  <p:tag name="KSO_WM_TAG_VERSION" val="1.0"/>
  <p:tag name="KSO_WM_BEAUTIFY_FLAG" val="#wm#"/>
  <p:tag name="KSO_WM_UNIT_TEXT_FILL_FORE_SCHEMECOLOR_INDEX" val="13"/>
  <p:tag name="KSO_WM_UNIT_TEXT_FILL_TYPE" val="1"/>
</p:tagLst>
</file>

<file path=ppt/tags/tag5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170849_5*l_h_i*1_5_1"/>
  <p:tag name="KSO_WM_TEMPLATE_CATEGORY" val="diagram"/>
  <p:tag name="KSO_WM_TEMPLATE_INDEX" val="20170849"/>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5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170849_5*l_h_i*1_5_2"/>
  <p:tag name="KSO_WM_TEMPLATE_CATEGORY" val="diagram"/>
  <p:tag name="KSO_WM_TEMPLATE_INDEX" val="20170849"/>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594.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38"/>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170849_5*l_h_f*1_5_1"/>
  <p:tag name="KSO_WM_TEMPLATE_CATEGORY" val="diagram"/>
  <p:tag name="KSO_WM_TEMPLATE_INDEX" val="20170849"/>
  <p:tag name="KSO_WM_UNIT_LAYERLEVEL" val="1_1_1"/>
  <p:tag name="KSO_WM_TAG_VERSION" val="1.0"/>
  <p:tag name="KSO_WM_BEAUTIFY_FLAG" val="#wm#"/>
  <p:tag name="KSO_WM_UNIT_TEXT_FILL_FORE_SCHEMECOLOR_INDEX" val="13"/>
  <p:tag name="KSO_WM_UNIT_TEXT_FILL_TYPE" val="1"/>
</p:tagLst>
</file>

<file path=ppt/tags/tag5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1"/>
  <p:tag name="KSO_WM_UNIT_ID" val="diagram20170849_5*l_h_i*1_6_1"/>
  <p:tag name="KSO_WM_TEMPLATE_CATEGORY" val="diagram"/>
  <p:tag name="KSO_WM_TEMPLATE_INDEX" val="20170849"/>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5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20170849_5*l_h_i*1_6_2"/>
  <p:tag name="KSO_WM_TEMPLATE_CATEGORY" val="diagram"/>
  <p:tag name="KSO_WM_TEMPLATE_INDEX" val="20170849"/>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597.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38"/>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20170849_5*l_h_f*1_6_1"/>
  <p:tag name="KSO_WM_TEMPLATE_CATEGORY" val="diagram"/>
  <p:tag name="KSO_WM_TEMPLATE_INDEX" val="20170849"/>
  <p:tag name="KSO_WM_UNIT_LAYERLEVEL" val="1_1_1"/>
  <p:tag name="KSO_WM_TAG_VERSION" val="1.0"/>
  <p:tag name="KSO_WM_BEAUTIFY_FLAG" val="#wm#"/>
  <p:tag name="KSO_WM_UNIT_TEXT_FILL_FORE_SCHEMECOLOR_INDEX" val="13"/>
  <p:tag name="KSO_WM_UNIT_TEXT_FILL_TYPE" val="1"/>
</p:tagLst>
</file>

<file path=ppt/tags/tag5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3"/>
  <p:tag name="KSO_WM_UNIT_ID" val="diagram20170849_5*l_h_i*1_3_3"/>
  <p:tag name="KSO_WM_TEMPLATE_CATEGORY" val="diagram"/>
  <p:tag name="KSO_WM_TEMPLATE_INDEX" val="20170849"/>
  <p:tag name="KSO_WM_UNIT_LAYERLEVEL" val="1_1_1"/>
  <p:tag name="KSO_WM_TAG_VERSION" val="1.0"/>
  <p:tag name="KSO_WM_BEAUTIFY_FLAG" val="#wm#"/>
  <p:tag name="KSO_WM_UNIT_TEXT_FILL_FORE_SCHEMECOLOR_INDEX" val="14"/>
  <p:tag name="KSO_WM_UNIT_TEXT_FILL_TYPE" val="1"/>
</p:tagLst>
</file>

<file path=ppt/tags/tag5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3"/>
  <p:tag name="KSO_WM_UNIT_ID" val="diagram20170849_5*l_h_i*1_2_3"/>
  <p:tag name="KSO_WM_TEMPLATE_CATEGORY" val="diagram"/>
  <p:tag name="KSO_WM_TEMPLATE_INDEX" val="20170849"/>
  <p:tag name="KSO_WM_UNIT_LAYERLEVEL" val="1_1_1"/>
  <p:tag name="KSO_WM_TAG_VERSION" val="1.0"/>
  <p:tag name="KSO_WM_BEAUTIFY_FLAG" val="#wm#"/>
  <p:tag name="KSO_WM_UNIT_TEXT_FILL_FORE_SCHEMECOLOR_INDEX" val="14"/>
  <p:tag name="KSO_WM_UNIT_TEXT_FILL_TYPE"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3"/>
  <p:tag name="KSO_WM_UNIT_ID" val="diagram20170849_5*l_h_i*1_1_3"/>
  <p:tag name="KSO_WM_TEMPLATE_CATEGORY" val="diagram"/>
  <p:tag name="KSO_WM_TEMPLATE_INDEX" val="20170849"/>
  <p:tag name="KSO_WM_UNIT_LAYERLEVEL" val="1_1_1"/>
  <p:tag name="KSO_WM_TAG_VERSION" val="1.0"/>
  <p:tag name="KSO_WM_BEAUTIFY_FLAG" val="#wm#"/>
  <p:tag name="KSO_WM_UNIT_TEXT_FILL_FORE_SCHEMECOLOR_INDEX" val="14"/>
  <p:tag name="KSO_WM_UNIT_TEXT_FILL_TYPE" val="1"/>
</p:tagLst>
</file>

<file path=ppt/tags/tag6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3"/>
  <p:tag name="KSO_WM_UNIT_ID" val="diagram20170849_5*l_h_i*1_4_3"/>
  <p:tag name="KSO_WM_TEMPLATE_CATEGORY" val="diagram"/>
  <p:tag name="KSO_WM_TEMPLATE_INDEX" val="20170849"/>
  <p:tag name="KSO_WM_UNIT_LAYERLEVEL" val="1_1_1"/>
  <p:tag name="KSO_WM_TAG_VERSION" val="1.0"/>
  <p:tag name="KSO_WM_BEAUTIFY_FLAG" val="#wm#"/>
  <p:tag name="KSO_WM_UNIT_TEXT_FILL_FORE_SCHEMECOLOR_INDEX" val="14"/>
  <p:tag name="KSO_WM_UNIT_TEXT_FILL_TYPE" val="1"/>
</p:tagLst>
</file>

<file path=ppt/tags/tag6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3"/>
  <p:tag name="KSO_WM_UNIT_ID" val="diagram20170849_5*l_h_i*1_5_3"/>
  <p:tag name="KSO_WM_TEMPLATE_CATEGORY" val="diagram"/>
  <p:tag name="KSO_WM_TEMPLATE_INDEX" val="20170849"/>
  <p:tag name="KSO_WM_UNIT_LAYERLEVEL" val="1_1_1"/>
  <p:tag name="KSO_WM_TAG_VERSION" val="1.0"/>
  <p:tag name="KSO_WM_BEAUTIFY_FLAG" val="#wm#"/>
  <p:tag name="KSO_WM_UNIT_TEXT_FILL_FORE_SCHEMECOLOR_INDEX" val="14"/>
  <p:tag name="KSO_WM_UNIT_TEXT_FILL_TYPE" val="1"/>
</p:tagLst>
</file>

<file path=ppt/tags/tag6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6_3"/>
  <p:tag name="KSO_WM_UNIT_ID" val="diagram20170849_5*l_h_i*1_6_3"/>
  <p:tag name="KSO_WM_TEMPLATE_CATEGORY" val="diagram"/>
  <p:tag name="KSO_WM_TEMPLATE_INDEX" val="20170849"/>
  <p:tag name="KSO_WM_UNIT_LAYERLEVEL" val="1_1_1"/>
  <p:tag name="KSO_WM_TAG_VERSION" val="1.0"/>
  <p:tag name="KSO_WM_BEAUTIFY_FLAG" val="#wm#"/>
  <p:tag name="KSO_WM_UNIT_TEXT_FILL_FORE_SCHEMECOLOR_INDEX" val="14"/>
  <p:tag name="KSO_WM_UNIT_TEXT_FILL_TYPE" val="1"/>
</p:tagLst>
</file>

<file path=ppt/tags/tag604.xml><?xml version="1.0" encoding="utf-8"?>
<p:tagLst xmlns:p="http://schemas.openxmlformats.org/presentationml/2006/main">
  <p:tag name="KSO_WM_BEAUTIFY_FLAG" val="#wm#"/>
  <p:tag name="KSO_WM_TEMPLATE_CATEGORY" val="custom"/>
  <p:tag name="KSO_WM_TEMPLATE_INDEX" val="20187308"/>
</p:tagLst>
</file>

<file path=ppt/tags/tag605.xml><?xml version="1.0" encoding="utf-8"?>
<p:tagLst xmlns:p="http://schemas.openxmlformats.org/presentationml/2006/main">
  <p:tag name="KSO_WM_BEAUTIFY_FLAG" val="#wm#"/>
  <p:tag name="KSO_WM_TEMPLATE_CATEGORY" val="custom"/>
  <p:tag name="KSO_WM_TEMPLATE_INDEX" val="20187308"/>
</p:tagLst>
</file>

<file path=ppt/tags/tag606.xml><?xml version="1.0" encoding="utf-8"?>
<p:tagLst xmlns:p="http://schemas.openxmlformats.org/presentationml/2006/main">
  <p:tag name="KSO_WM_BEAUTIFY_FLAG" val="#wm#"/>
  <p:tag name="KSO_WM_TEMPLATE_CATEGORY" val="custom"/>
  <p:tag name="KSO_WM_TEMPLATE_INDEX" val="20187308"/>
</p:tagLst>
</file>

<file path=ppt/tags/tag607.xml><?xml version="1.0" encoding="utf-8"?>
<p:tagLst xmlns:p="http://schemas.openxmlformats.org/presentationml/2006/main">
  <p:tag name="KSO_WM_UNIT_PLACING_PICTURE_USER_VIEWPORT" val="{&quot;height&quot;:7110,&quot;width&quot;:15840}"/>
</p:tagLst>
</file>

<file path=ppt/tags/tag608.xml><?xml version="1.0" encoding="utf-8"?>
<p:tagLst xmlns:p="http://schemas.openxmlformats.org/presentationml/2006/main">
  <p:tag name="KSO_WM_BEAUTIFY_FLAG" val="#wm#"/>
  <p:tag name="KSO_WM_TEMPLATE_CATEGORY" val="custom"/>
  <p:tag name="KSO_WM_TEMPLATE_INDEX" val="20187308"/>
</p:tagLst>
</file>

<file path=ppt/tags/tag609.xml><?xml version="1.0" encoding="utf-8"?>
<p:tagLst xmlns:p="http://schemas.openxmlformats.org/presentationml/2006/main">
  <p:tag name="KSO_WM_BEAUTIFY_FLAG" val="#wm#"/>
  <p:tag name="KSO_WM_TEMPLATE_CATEGORY" val="custom"/>
  <p:tag name="KSO_WM_TEMPLATE_INDEX" val="20187308"/>
</p:tagLst>
</file>

<file path=ppt/tags/tag61.xml><?xml version="1.0" encoding="utf-8"?>
<p:tagLst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610.xml><?xml version="1.0" encoding="utf-8"?>
<p:tagLst xmlns:p="http://schemas.openxmlformats.org/presentationml/2006/main">
  <p:tag name="KSO_WM_BEAUTIFY_FLAG" val="#wm#"/>
  <p:tag name="KSO_WM_TEMPLATE_CATEGORY" val="custom"/>
  <p:tag name="KSO_WM_TEMPLATE_INDEX" val="20187308"/>
</p:tagLst>
</file>

<file path=ppt/tags/tag6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03193_1*m_h_i*1_2_3"/>
  <p:tag name="KSO_WM_TEMPLATE_CATEGORY" val="diagram"/>
  <p:tag name="KSO_WM_TEMPLATE_INDEX" val="20203193"/>
  <p:tag name="KSO_WM_UNIT_LAYERLEVEL" val="1_1_1"/>
  <p:tag name="KSO_WM_TAG_VERSION" val="1.0"/>
  <p:tag name="KSO_WM_BEAUTIFY_FLAG" val="#wm#"/>
</p:tagLst>
</file>

<file path=ppt/tags/tag6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03193_1*m_h_i*1_2_1"/>
  <p:tag name="KSO_WM_TEMPLATE_CATEGORY" val="diagram"/>
  <p:tag name="KSO_WM_TEMPLATE_INDEX" val="20203193"/>
  <p:tag name="KSO_WM_UNIT_LAYERLEVEL" val="1_1_1"/>
  <p:tag name="KSO_WM_TAG_VERSION" val="1.0"/>
  <p:tag name="KSO_WM_BEAUTIFY_FLAG" val="#wm#"/>
</p:tagLst>
</file>

<file path=ppt/tags/tag6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20203193_1*m_h_i*1_4_3"/>
  <p:tag name="KSO_WM_TEMPLATE_CATEGORY" val="diagram"/>
  <p:tag name="KSO_WM_TEMPLATE_INDEX" val="20203193"/>
  <p:tag name="KSO_WM_UNIT_LAYERLEVEL" val="1_1_1"/>
  <p:tag name="KSO_WM_TAG_VERSION" val="1.0"/>
  <p:tag name="KSO_WM_BEAUTIFY_FLAG" val="#wm#"/>
</p:tagLst>
</file>

<file path=ppt/tags/tag6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3193_1*m_h_i*1_1_1"/>
  <p:tag name="KSO_WM_TEMPLATE_CATEGORY" val="diagram"/>
  <p:tag name="KSO_WM_TEMPLATE_INDEX" val="20203193"/>
  <p:tag name="KSO_WM_UNIT_LAYERLEVEL" val="1_1_1"/>
  <p:tag name="KSO_WM_TAG_VERSION" val="1.0"/>
  <p:tag name="KSO_WM_BEAUTIFY_FLAG" val="#wm#"/>
</p:tagLst>
</file>

<file path=ppt/tags/tag6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03193_1*m_h_i*1_1_3"/>
  <p:tag name="KSO_WM_TEMPLATE_CATEGORY" val="diagram"/>
  <p:tag name="KSO_WM_TEMPLATE_INDEX" val="20203193"/>
  <p:tag name="KSO_WM_UNIT_LAYERLEVEL" val="1_1_1"/>
  <p:tag name="KSO_WM_TAG_VERSION" val="1.0"/>
  <p:tag name="KSO_WM_BEAUTIFY_FLAG" val="#wm#"/>
</p:tagLst>
</file>

<file path=ppt/tags/tag6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203193_1*m_h_i*1_4_1"/>
  <p:tag name="KSO_WM_TEMPLATE_CATEGORY" val="diagram"/>
  <p:tag name="KSO_WM_TEMPLATE_INDEX" val="20203193"/>
  <p:tag name="KSO_WM_UNIT_LAYERLEVEL" val="1_1_1"/>
  <p:tag name="KSO_WM_TAG_VERSION" val="1.0"/>
  <p:tag name="KSO_WM_BEAUTIFY_FLAG" val="#wm#"/>
</p:tagLst>
</file>

<file path=ppt/tags/tag6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203193_1*m_h_i*1_3_3"/>
  <p:tag name="KSO_WM_TEMPLATE_CATEGORY" val="diagram"/>
  <p:tag name="KSO_WM_TEMPLATE_INDEX" val="20203193"/>
  <p:tag name="KSO_WM_UNIT_LAYERLEVEL" val="1_1_1"/>
  <p:tag name="KSO_WM_TAG_VERSION" val="1.0"/>
  <p:tag name="KSO_WM_BEAUTIFY_FLAG" val="#wm#"/>
</p:tagLst>
</file>

<file path=ppt/tags/tag6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03193_1*m_h_i*1_3_1"/>
  <p:tag name="KSO_WM_TEMPLATE_CATEGORY" val="diagram"/>
  <p:tag name="KSO_WM_TEMPLATE_INDEX" val="20203193"/>
  <p:tag name="KSO_WM_UNIT_LAYERLEVEL" val="1_1_1"/>
  <p:tag name="KSO_WM_TAG_VERSION" val="1.0"/>
  <p:tag name="KSO_WM_BEAUTIFY_FLAG" val="#wm#"/>
</p:tagLst>
</file>

<file path=ppt/tags/tag6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03193_1*m_h_i*1_2_2"/>
  <p:tag name="KSO_WM_TEMPLATE_CATEGORY" val="diagram"/>
  <p:tag name="KSO_WM_TEMPLATE_INDEX" val="20203193"/>
  <p:tag name="KSO_WM_UNIT_LAYERLEVEL" val="1_1_1"/>
  <p:tag name="KSO_WM_TAG_VERSION" val="1.0"/>
  <p:tag name="KSO_WM_BEAUTIFY_FLAG" val="#wm#"/>
  <p:tag name="KSO_WM_UNIT_TEXT_FILL_FORE_SCHEMECOLOR_INDEX" val="14"/>
  <p:tag name="KSO_WM_UNIT_TEXT_FILL_TYPE" val="1"/>
</p:tagLst>
</file>

<file path=ppt/tags/tag62.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6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20203193_1*m_h_i*1_4_2"/>
  <p:tag name="KSO_WM_TEMPLATE_CATEGORY" val="diagram"/>
  <p:tag name="KSO_WM_TEMPLATE_INDEX" val="20203193"/>
  <p:tag name="KSO_WM_UNIT_LAYERLEVEL" val="1_1_1"/>
  <p:tag name="KSO_WM_TAG_VERSION" val="1.0"/>
  <p:tag name="KSO_WM_BEAUTIFY_FLAG" val="#wm#"/>
  <p:tag name="KSO_WM_UNIT_TEXT_FILL_FORE_SCHEMECOLOR_INDEX" val="14"/>
  <p:tag name="KSO_WM_UNIT_TEXT_FILL_TYPE" val="1"/>
</p:tagLst>
</file>

<file path=ppt/tags/tag6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03193_1*m_h_i*1_3_2"/>
  <p:tag name="KSO_WM_TEMPLATE_CATEGORY" val="diagram"/>
  <p:tag name="KSO_WM_TEMPLATE_INDEX" val="20203193"/>
  <p:tag name="KSO_WM_UNIT_LAYERLEVEL" val="1_1_1"/>
  <p:tag name="KSO_WM_TAG_VERSION" val="1.0"/>
  <p:tag name="KSO_WM_BEAUTIFY_FLAG" val="#wm#"/>
  <p:tag name="KSO_WM_UNIT_TEXT_FILL_FORE_SCHEMECOLOR_INDEX" val="14"/>
  <p:tag name="KSO_WM_UNIT_TEXT_FILL_TYPE" val="1"/>
</p:tagLst>
</file>

<file path=ppt/tags/tag6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03193_1*m_h_i*1_1_2"/>
  <p:tag name="KSO_WM_TEMPLATE_CATEGORY" val="diagram"/>
  <p:tag name="KSO_WM_TEMPLATE_INDEX" val="20203193"/>
  <p:tag name="KSO_WM_UNIT_LAYERLEVEL" val="1_1_1"/>
  <p:tag name="KSO_WM_TAG_VERSION" val="1.0"/>
  <p:tag name="KSO_WM_BEAUTIFY_FLAG" val="#wm#"/>
  <p:tag name="KSO_WM_UNIT_TEXT_FILL_FORE_SCHEMECOLOR_INDEX" val="14"/>
  <p:tag name="KSO_WM_UNIT_TEXT_FILL_TYPE" val="1"/>
</p:tagLst>
</file>

<file path=ppt/tags/tag623.xml><?xml version="1.0" encoding="utf-8"?>
<p:tagLst xmlns:p="http://schemas.openxmlformats.org/presentationml/2006/main">
  <p:tag name="KSO_WM_UNIT_ISCONTENTSTITLE" val="0"/>
  <p:tag name="KSO_WM_UNIT_PRESET_TEXT" val="添加标题"/>
  <p:tag name="KSO_WM_UNIT_NOCLEAR" val="0"/>
  <p:tag name="KSO_WM_UNIT_VALUE" val="6"/>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203193_1*m_h_a*1_2_1"/>
  <p:tag name="KSO_WM_TEMPLATE_CATEGORY" val="diagram"/>
  <p:tag name="KSO_WM_TEMPLATE_INDEX" val="20203193"/>
  <p:tag name="KSO_WM_UNIT_LAYERLEVEL" val="1_1_1"/>
  <p:tag name="KSO_WM_TAG_VERSION" val="1.0"/>
  <p:tag name="KSO_WM_BEAUTIFY_FLAG" val="#wm#"/>
  <p:tag name="KSO_WM_UNIT_TEXT_FILL_FORE_SCHEMECOLOR_INDEX" val="14"/>
  <p:tag name="KSO_WM_UNIT_TEXT_FILL_TYPE" val="1"/>
</p:tagLst>
</file>

<file path=ppt/tags/tag624.xml><?xml version="1.0" encoding="utf-8"?>
<p:tagLst xmlns:p="http://schemas.openxmlformats.org/presentationml/2006/main">
  <p:tag name="KSO_WM_UNIT_ISCONTENTSTITLE" val="0"/>
  <p:tag name="KSO_WM_UNIT_PRESET_TEXT" val="添加标题"/>
  <p:tag name="KSO_WM_UNIT_NOCLEAR" val="0"/>
  <p:tag name="KSO_WM_UNIT_VALUE" val="6"/>
  <p:tag name="KSO_WM_UNIT_HIGHLIGHT" val="0"/>
  <p:tag name="KSO_WM_UNIT_COMPATIBLE" val="0"/>
  <p:tag name="KSO_WM_UNIT_DIAGRAM_ISNUMVISUAL" val="0"/>
  <p:tag name="KSO_WM_UNIT_DIAGRAM_ISREFERUNIT" val="0"/>
  <p:tag name="KSO_WM_DIAGRAM_GROUP_CODE" val="m1-1"/>
  <p:tag name="KSO_WM_UNIT_TYPE" val="m_h_a"/>
  <p:tag name="KSO_WM_UNIT_INDEX" val="1_4_1"/>
  <p:tag name="KSO_WM_UNIT_ID" val="diagram20203193_1*m_h_a*1_4_1"/>
  <p:tag name="KSO_WM_TEMPLATE_CATEGORY" val="diagram"/>
  <p:tag name="KSO_WM_TEMPLATE_INDEX" val="20203193"/>
  <p:tag name="KSO_WM_UNIT_LAYERLEVEL" val="1_1_1"/>
  <p:tag name="KSO_WM_TAG_VERSION" val="1.0"/>
  <p:tag name="KSO_WM_BEAUTIFY_FLAG" val="#wm#"/>
  <p:tag name="KSO_WM_UNIT_TEXT_FILL_FORE_SCHEMECOLOR_INDEX" val="14"/>
  <p:tag name="KSO_WM_UNIT_TEXT_FILL_TYPE" val="1"/>
</p:tagLst>
</file>

<file path=ppt/tags/tag625.xml><?xml version="1.0" encoding="utf-8"?>
<p:tagLst xmlns:p="http://schemas.openxmlformats.org/presentationml/2006/main">
  <p:tag name="KSO_WM_UNIT_ISCONTENTSTITLE" val="0"/>
  <p:tag name="KSO_WM_UNIT_PRESET_TEXT" val="添加标题"/>
  <p:tag name="KSO_WM_UNIT_NOCLEAR" val="0"/>
  <p:tag name="KSO_WM_UNIT_VALUE" val="6"/>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203193_1*m_h_a*1_3_1"/>
  <p:tag name="KSO_WM_TEMPLATE_CATEGORY" val="diagram"/>
  <p:tag name="KSO_WM_TEMPLATE_INDEX" val="20203193"/>
  <p:tag name="KSO_WM_UNIT_LAYERLEVEL" val="1_1_1"/>
  <p:tag name="KSO_WM_TAG_VERSION" val="1.0"/>
  <p:tag name="KSO_WM_BEAUTIFY_FLAG" val="#wm#"/>
  <p:tag name="KSO_WM_UNIT_TEXT_FILL_FORE_SCHEMECOLOR_INDEX" val="14"/>
  <p:tag name="KSO_WM_UNIT_TEXT_FILL_TYPE" val="1"/>
</p:tagLst>
</file>

<file path=ppt/tags/tag626.xml><?xml version="1.0" encoding="utf-8"?>
<p:tagLst xmlns:p="http://schemas.openxmlformats.org/presentationml/2006/main">
  <p:tag name="KSO_WM_UNIT_ISCONTENTSTITLE" val="0"/>
  <p:tag name="KSO_WM_UNIT_PRESET_TEXT" val="添加标题"/>
  <p:tag name="KSO_WM_UNIT_NOCLEAR" val="0"/>
  <p:tag name="KSO_WM_UNIT_VALUE" val="6"/>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203193_1*m_h_a*1_1_1"/>
  <p:tag name="KSO_WM_TEMPLATE_CATEGORY" val="diagram"/>
  <p:tag name="KSO_WM_TEMPLATE_INDEX" val="20203193"/>
  <p:tag name="KSO_WM_UNIT_LAYERLEVEL" val="1_1_1"/>
  <p:tag name="KSO_WM_TAG_VERSION" val="1.0"/>
  <p:tag name="KSO_WM_BEAUTIFY_FLAG" val="#wm#"/>
  <p:tag name="KSO_WM_UNIT_TEXT_FILL_FORE_SCHEMECOLOR_INDEX" val="14"/>
  <p:tag name="KSO_WM_UNIT_TEXT_FILL_TYPE" val="1"/>
</p:tagLst>
</file>

<file path=ppt/tags/tag627.xml><?xml version="1.0" encoding="utf-8"?>
<p:tagLst xmlns:p="http://schemas.openxmlformats.org/presentationml/2006/main">
  <p:tag name="KSO_WM_UNIT_ISCONTENTSTITLE" val="0"/>
  <p:tag name="KSO_WM_UNIT_PRESET_TEXT" val="添加标题"/>
  <p:tag name="KSO_WM_UNIT_NOCLEAR" val="0"/>
  <p:tag name="KSO_WM_UNIT_VALUE" val="17"/>
  <p:tag name="KSO_WM_UNIT_HIGHLIGHT" val="0"/>
  <p:tag name="KSO_WM_UNIT_COMPATIBLE" val="0"/>
  <p:tag name="KSO_WM_UNIT_DIAGRAM_ISNUMVISUAL" val="0"/>
  <p:tag name="KSO_WM_UNIT_DIAGRAM_ISREFERUNIT" val="0"/>
  <p:tag name="KSO_WM_DIAGRAM_GROUP_CODE" val="m1-1"/>
  <p:tag name="KSO_WM_UNIT_TYPE" val="m_h_h_a"/>
  <p:tag name="KSO_WM_UNIT_INDEX" val="1_1_1_1"/>
  <p:tag name="KSO_WM_UNIT_ID" val="diagram20203193_1*m_h_h_a*1_1_1_1"/>
  <p:tag name="KSO_WM_TEMPLATE_CATEGORY" val="diagram"/>
  <p:tag name="KSO_WM_TEMPLATE_INDEX" val="20203193"/>
  <p:tag name="KSO_WM_UNIT_LAYERLEVEL" val="1_1_1_1"/>
  <p:tag name="KSO_WM_TAG_VERSION" val="1.0"/>
  <p:tag name="KSO_WM_BEAUTIFY_FLAG" val="#wm#"/>
  <p:tag name="KSO_WM_UNIT_TEXT_FILL_FORE_SCHEMECOLOR_INDEX" val="6"/>
  <p:tag name="KSO_WM_UNIT_TEXT_FILL_TYPE" val="1"/>
</p:tagLst>
</file>

<file path=ppt/tags/tag628.xml><?xml version="1.0" encoding="utf-8"?>
<p:tagLst xmlns:p="http://schemas.openxmlformats.org/presentationml/2006/main">
  <p:tag name="KSO_WM_UNIT_PRESET_TEXT" val="单击此处添加正文具体内容"/>
  <p:tag name="KSO_WM_UNIT_NOCLEAR" val="0"/>
  <p:tag name="KSO_WM_UNIT_VALUE" val="66"/>
  <p:tag name="KSO_WM_UNIT_HIGHLIGHT" val="0"/>
  <p:tag name="KSO_WM_UNIT_COMPATIBLE" val="0"/>
  <p:tag name="KSO_WM_UNIT_DIAGRAM_ISNUMVISUAL" val="0"/>
  <p:tag name="KSO_WM_UNIT_DIAGRAM_ISREFERUNIT" val="0"/>
  <p:tag name="KSO_WM_DIAGRAM_GROUP_CODE" val="m1-1"/>
  <p:tag name="KSO_WM_UNIT_TYPE" val="m_h_h_f"/>
  <p:tag name="KSO_WM_UNIT_INDEX" val="1_1_1_1"/>
  <p:tag name="KSO_WM_UNIT_ID" val="diagram20203193_1*m_h_h_f*1_1_1_1"/>
  <p:tag name="KSO_WM_TEMPLATE_CATEGORY" val="diagram"/>
  <p:tag name="KSO_WM_TEMPLATE_INDEX" val="20203193"/>
  <p:tag name="KSO_WM_UNIT_LAYERLEVEL" val="1_1_1_1"/>
  <p:tag name="KSO_WM_TAG_VERSION" val="1.0"/>
  <p:tag name="KSO_WM_BEAUTIFY_FLAG" val="#wm#"/>
  <p:tag name="KSO_WM_UNIT_TEXT_FILL_FORE_SCHEMECOLOR_INDEX" val="13"/>
  <p:tag name="KSO_WM_UNIT_TEXT_FILL_TYPE" val="1"/>
</p:tagLst>
</file>

<file path=ppt/tags/tag629.xml><?xml version="1.0" encoding="utf-8"?>
<p:tagLst xmlns:p="http://schemas.openxmlformats.org/presentationml/2006/main">
  <p:tag name="KSO_WM_UNIT_ISCONTENTSTITLE" val="0"/>
  <p:tag name="KSO_WM_UNIT_PRESET_TEXT" val="添加标题"/>
  <p:tag name="KSO_WM_UNIT_NOCLEAR" val="0"/>
  <p:tag name="KSO_WM_UNIT_VALUE" val="17"/>
  <p:tag name="KSO_WM_UNIT_HIGHLIGHT" val="0"/>
  <p:tag name="KSO_WM_UNIT_COMPATIBLE" val="0"/>
  <p:tag name="KSO_WM_UNIT_DIAGRAM_ISNUMVISUAL" val="0"/>
  <p:tag name="KSO_WM_UNIT_DIAGRAM_ISREFERUNIT" val="0"/>
  <p:tag name="KSO_WM_DIAGRAM_GROUP_CODE" val="m1-1"/>
  <p:tag name="KSO_WM_UNIT_TYPE" val="m_h_h_a"/>
  <p:tag name="KSO_WM_UNIT_INDEX" val="1_4_1_1"/>
  <p:tag name="KSO_WM_UNIT_ID" val="diagram20203193_1*m_h_h_a*1_4_1_1"/>
  <p:tag name="KSO_WM_TEMPLATE_CATEGORY" val="diagram"/>
  <p:tag name="KSO_WM_TEMPLATE_INDEX" val="20203193"/>
  <p:tag name="KSO_WM_UNIT_LAYERLEVEL" val="1_1_1_1"/>
  <p:tag name="KSO_WM_TAG_VERSION" val="1.0"/>
  <p:tag name="KSO_WM_BEAUTIFY_FLAG" val="#wm#"/>
  <p:tag name="KSO_WM_UNIT_TEXT_FILL_FORE_SCHEMECOLOR_INDEX" val="7"/>
  <p:tag name="KSO_WM_UNIT_TEXT_FILL_TYPE" val="1"/>
</p:tagLst>
</file>

<file path=ppt/tags/tag63.xml><?xml version="1.0" encoding="utf-8"?>
<p:tagLst xmlns:p="http://schemas.openxmlformats.org/presentationml/2006/main">
  <p:tag name="KSO_WM_BEAUTIFY_FLAG" val="#wm#"/>
  <p:tag name="KSO_WM_TEMPLATE_CATEGORY" val="custom"/>
  <p:tag name="KSO_WM_TEMPLATE_INDEX" val="20187308"/>
</p:tagLst>
</file>

<file path=ppt/tags/tag630.xml><?xml version="1.0" encoding="utf-8"?>
<p:tagLst xmlns:p="http://schemas.openxmlformats.org/presentationml/2006/main">
  <p:tag name="KSO_WM_UNIT_PRESET_TEXT" val="单击此处添加正文具体内容"/>
  <p:tag name="KSO_WM_UNIT_NOCLEAR" val="0"/>
  <p:tag name="KSO_WM_UNIT_VALUE" val="66"/>
  <p:tag name="KSO_WM_UNIT_HIGHLIGHT" val="0"/>
  <p:tag name="KSO_WM_UNIT_COMPATIBLE" val="0"/>
  <p:tag name="KSO_WM_UNIT_DIAGRAM_ISNUMVISUAL" val="0"/>
  <p:tag name="KSO_WM_UNIT_DIAGRAM_ISREFERUNIT" val="0"/>
  <p:tag name="KSO_WM_DIAGRAM_GROUP_CODE" val="m1-1"/>
  <p:tag name="KSO_WM_UNIT_TYPE" val="m_h_h_f"/>
  <p:tag name="KSO_WM_UNIT_INDEX" val="1_4_1_1"/>
  <p:tag name="KSO_WM_UNIT_ID" val="diagram20203193_1*m_h_h_f*1_4_1_1"/>
  <p:tag name="KSO_WM_TEMPLATE_CATEGORY" val="diagram"/>
  <p:tag name="KSO_WM_TEMPLATE_INDEX" val="20203193"/>
  <p:tag name="KSO_WM_UNIT_LAYERLEVEL" val="1_1_1_1"/>
  <p:tag name="KSO_WM_TAG_VERSION" val="1.0"/>
  <p:tag name="KSO_WM_BEAUTIFY_FLAG" val="#wm#"/>
  <p:tag name="KSO_WM_UNIT_TEXT_FILL_FORE_SCHEMECOLOR_INDEX" val="13"/>
  <p:tag name="KSO_WM_UNIT_TEXT_FILL_TYPE" val="1"/>
</p:tagLst>
</file>

<file path=ppt/tags/tag631.xml><?xml version="1.0" encoding="utf-8"?>
<p:tagLst xmlns:p="http://schemas.openxmlformats.org/presentationml/2006/main">
  <p:tag name="KSO_WM_UNIT_ISCONTENTSTITLE" val="0"/>
  <p:tag name="KSO_WM_UNIT_PRESET_TEXT" val="添加标题"/>
  <p:tag name="KSO_WM_UNIT_NOCLEAR" val="0"/>
  <p:tag name="KSO_WM_UNIT_VALUE" val="17"/>
  <p:tag name="KSO_WM_UNIT_HIGHLIGHT" val="0"/>
  <p:tag name="KSO_WM_UNIT_COMPATIBLE" val="0"/>
  <p:tag name="KSO_WM_UNIT_DIAGRAM_ISNUMVISUAL" val="0"/>
  <p:tag name="KSO_WM_UNIT_DIAGRAM_ISREFERUNIT" val="0"/>
  <p:tag name="KSO_WM_DIAGRAM_GROUP_CODE" val="m1-1"/>
  <p:tag name="KSO_WM_UNIT_TYPE" val="m_h_h_a"/>
  <p:tag name="KSO_WM_UNIT_INDEX" val="1_2_1_1"/>
  <p:tag name="KSO_WM_UNIT_ID" val="diagram20203193_1*m_h_h_a*1_2_1_1"/>
  <p:tag name="KSO_WM_TEMPLATE_CATEGORY" val="diagram"/>
  <p:tag name="KSO_WM_TEMPLATE_INDEX" val="20203193"/>
  <p:tag name="KSO_WM_UNIT_LAYERLEVEL" val="1_1_1_1"/>
  <p:tag name="KSO_WM_TAG_VERSION" val="1.0"/>
  <p:tag name="KSO_WM_BEAUTIFY_FLAG" val="#wm#"/>
  <p:tag name="KSO_WM_UNIT_TEXT_FILL_FORE_SCHEMECOLOR_INDEX" val="5"/>
  <p:tag name="KSO_WM_UNIT_TEXT_FILL_TYPE" val="1"/>
</p:tagLst>
</file>

<file path=ppt/tags/tag632.xml><?xml version="1.0" encoding="utf-8"?>
<p:tagLst xmlns:p="http://schemas.openxmlformats.org/presentationml/2006/main">
  <p:tag name="KSO_WM_UNIT_PRESET_TEXT" val="单击此处添加正文具体内容"/>
  <p:tag name="KSO_WM_UNIT_NOCLEAR" val="0"/>
  <p:tag name="KSO_WM_UNIT_VALUE" val="66"/>
  <p:tag name="KSO_WM_UNIT_HIGHLIGHT" val="0"/>
  <p:tag name="KSO_WM_UNIT_COMPATIBLE" val="0"/>
  <p:tag name="KSO_WM_UNIT_DIAGRAM_ISNUMVISUAL" val="0"/>
  <p:tag name="KSO_WM_UNIT_DIAGRAM_ISREFERUNIT" val="0"/>
  <p:tag name="KSO_WM_DIAGRAM_GROUP_CODE" val="m1-1"/>
  <p:tag name="KSO_WM_UNIT_TYPE" val="m_h_h_f"/>
  <p:tag name="KSO_WM_UNIT_INDEX" val="1_2_1_1"/>
  <p:tag name="KSO_WM_UNIT_ID" val="diagram20203193_1*m_h_h_f*1_2_1_1"/>
  <p:tag name="KSO_WM_TEMPLATE_CATEGORY" val="diagram"/>
  <p:tag name="KSO_WM_TEMPLATE_INDEX" val="20203193"/>
  <p:tag name="KSO_WM_UNIT_LAYERLEVEL" val="1_1_1_1"/>
  <p:tag name="KSO_WM_TAG_VERSION" val="1.0"/>
  <p:tag name="KSO_WM_BEAUTIFY_FLAG" val="#wm#"/>
  <p:tag name="KSO_WM_UNIT_TEXT_FILL_FORE_SCHEMECOLOR_INDEX" val="13"/>
  <p:tag name="KSO_WM_UNIT_TEXT_FILL_TYPE" val="1"/>
</p:tagLst>
</file>

<file path=ppt/tags/tag633.xml><?xml version="1.0" encoding="utf-8"?>
<p:tagLst xmlns:p="http://schemas.openxmlformats.org/presentationml/2006/main">
  <p:tag name="KSO_WM_UNIT_ISCONTENTSTITLE" val="0"/>
  <p:tag name="KSO_WM_UNIT_PRESET_TEXT" val="添加标题"/>
  <p:tag name="KSO_WM_UNIT_NOCLEAR" val="0"/>
  <p:tag name="KSO_WM_UNIT_VALUE" val="17"/>
  <p:tag name="KSO_WM_UNIT_HIGHLIGHT" val="0"/>
  <p:tag name="KSO_WM_UNIT_COMPATIBLE" val="0"/>
  <p:tag name="KSO_WM_UNIT_DIAGRAM_ISNUMVISUAL" val="0"/>
  <p:tag name="KSO_WM_UNIT_DIAGRAM_ISREFERUNIT" val="0"/>
  <p:tag name="KSO_WM_DIAGRAM_GROUP_CODE" val="m1-1"/>
  <p:tag name="KSO_WM_UNIT_TYPE" val="m_h_h_a"/>
  <p:tag name="KSO_WM_UNIT_INDEX" val="1_3_1_1"/>
  <p:tag name="KSO_WM_UNIT_ID" val="diagram20203193_1*m_h_h_a*1_3_1_1"/>
  <p:tag name="KSO_WM_TEMPLATE_CATEGORY" val="diagram"/>
  <p:tag name="KSO_WM_TEMPLATE_INDEX" val="20203193"/>
  <p:tag name="KSO_WM_UNIT_LAYERLEVEL" val="1_1_1_1"/>
  <p:tag name="KSO_WM_TAG_VERSION" val="1.0"/>
  <p:tag name="KSO_WM_BEAUTIFY_FLAG" val="#wm#"/>
  <p:tag name="KSO_WM_UNIT_TEXT_FILL_FORE_SCHEMECOLOR_INDEX" val="8"/>
  <p:tag name="KSO_WM_UNIT_TEXT_FILL_TYPE" val="1"/>
</p:tagLst>
</file>

<file path=ppt/tags/tag634.xml><?xml version="1.0" encoding="utf-8"?>
<p:tagLst xmlns:p="http://schemas.openxmlformats.org/presentationml/2006/main">
  <p:tag name="KSO_WM_UNIT_PRESET_TEXT" val="单击此处添加正文具体内容"/>
  <p:tag name="KSO_WM_UNIT_NOCLEAR" val="0"/>
  <p:tag name="KSO_WM_UNIT_VALUE" val="66"/>
  <p:tag name="KSO_WM_UNIT_HIGHLIGHT" val="0"/>
  <p:tag name="KSO_WM_UNIT_COMPATIBLE" val="0"/>
  <p:tag name="KSO_WM_UNIT_DIAGRAM_ISNUMVISUAL" val="0"/>
  <p:tag name="KSO_WM_UNIT_DIAGRAM_ISREFERUNIT" val="0"/>
  <p:tag name="KSO_WM_DIAGRAM_GROUP_CODE" val="m1-1"/>
  <p:tag name="KSO_WM_UNIT_TYPE" val="m_h_h_f"/>
  <p:tag name="KSO_WM_UNIT_INDEX" val="1_3_1_1"/>
  <p:tag name="KSO_WM_UNIT_ID" val="diagram20203193_1*m_h_h_f*1_3_1_1"/>
  <p:tag name="KSO_WM_TEMPLATE_CATEGORY" val="diagram"/>
  <p:tag name="KSO_WM_TEMPLATE_INDEX" val="20203193"/>
  <p:tag name="KSO_WM_UNIT_LAYERLEVEL" val="1_1_1_1"/>
  <p:tag name="KSO_WM_TAG_VERSION" val="1.0"/>
  <p:tag name="KSO_WM_BEAUTIFY_FLAG" val="#wm#"/>
  <p:tag name="KSO_WM_UNIT_TEXT_FILL_FORE_SCHEMECOLOR_INDEX" val="13"/>
  <p:tag name="KSO_WM_UNIT_TEXT_FILL_TYPE" val="1"/>
</p:tagLst>
</file>

<file path=ppt/tags/tag635.xml><?xml version="1.0" encoding="utf-8"?>
<p:tagLst xmlns:p="http://schemas.openxmlformats.org/presentationml/2006/main">
  <p:tag name="KSO_WM_BEAUTIFY_FLAG" val="#wm#"/>
  <p:tag name="KSO_WM_TEMPLATE_CATEGORY" val="custom"/>
  <p:tag name="KSO_WM_TEMPLATE_INDEX" val="20187308"/>
</p:tagLst>
</file>

<file path=ppt/tags/tag636.xml><?xml version="1.0" encoding="utf-8"?>
<p:tagLst xmlns:p="http://schemas.openxmlformats.org/presentationml/2006/main">
  <p:tag name="KSO_WM_BEAUTIFY_FLAG" val="#wm#"/>
  <p:tag name="KSO_WM_TEMPLATE_CATEGORY" val="custom"/>
  <p:tag name="KSO_WM_TEMPLATE_INDEX" val="20187308"/>
</p:tagLst>
</file>

<file path=ppt/tags/tag637.xml><?xml version="1.0" encoding="utf-8"?>
<p:tagLst xmlns:p="http://schemas.openxmlformats.org/presentationml/2006/main">
  <p:tag name="KSO_WM_TAG_VERSION" val="1.0"/>
  <p:tag name="KSO_WM_BEAUTIFY_FLAG" val="#wm#"/>
  <p:tag name="KSO_WM_UNIT_TYPE" val="i"/>
  <p:tag name="KSO_WM_UNIT_ID" val="diagram20169752_2*i*0"/>
  <p:tag name="KSO_WM_TEMPLATE_CATEGORY" val="diagram"/>
  <p:tag name="KSO_WM_TEMPLATE_INDEX" val="20169752"/>
  <p:tag name="KSO_WM_UNIT_INDEX" val="0"/>
</p:tagLst>
</file>

<file path=ppt/tags/tag638.xml><?xml version="1.0" encoding="utf-8"?>
<p:tagLst xmlns:p="http://schemas.openxmlformats.org/presentationml/2006/main">
  <p:tag name="KSO_WM_TAG_VERSION" val="1.0"/>
  <p:tag name="KSO_WM_BEAUTIFY_FLAG" val="#wm#"/>
  <p:tag name="KSO_WM_TEMPLATE_CATEGORY" val="diagram"/>
  <p:tag name="KSO_WM_TEMPLATE_INDEX" val="20169752"/>
  <p:tag name="KSO_WM_UNIT_TYPE" val="q_h_i"/>
  <p:tag name="KSO_WM_UNIT_INDEX" val="1_1_1"/>
  <p:tag name="KSO_WM_UNIT_ID" val="diagram20169752_2*q_h_i*1_1_1"/>
  <p:tag name="KSO_WM_UNIT_LAYERLEVEL" val="1_1_1"/>
  <p:tag name="KSO_WM_DIAGRAM_GROUP_CODE" val="q1-1"/>
  <p:tag name="KSO_WM_UNIT_FILL_FORE_SCHEMECOLOR_INDEX" val="8"/>
  <p:tag name="KSO_WM_UNIT_FILL_TYPE" val="1"/>
  <p:tag name="KSO_WM_UNIT_LINE_FORE_SCHEMECOLOR_INDEX" val="14"/>
  <p:tag name="KSO_WM_UNIT_LINE_FILL_TYPE" val="2"/>
  <p:tag name="KSO_WM_UNIT_TEXT_FILL_FORE_SCHEMECOLOR_INDEX" val="2"/>
  <p:tag name="KSO_WM_UNIT_TEXT_FILL_TYPE" val="1"/>
</p:tagLst>
</file>

<file path=ppt/tags/tag639.xml><?xml version="1.0" encoding="utf-8"?>
<p:tagLst xmlns:p="http://schemas.openxmlformats.org/presentationml/2006/main">
  <p:tag name="KSO_WM_TAG_VERSION" val="1.0"/>
  <p:tag name="KSO_WM_BEAUTIFY_FLAG" val="#wm#"/>
  <p:tag name="KSO_WM_TEMPLATE_CATEGORY" val="diagram"/>
  <p:tag name="KSO_WM_TEMPLATE_INDEX" val="20169752"/>
  <p:tag name="KSO_WM_UNIT_TYPE" val="q_h_i"/>
  <p:tag name="KSO_WM_UNIT_INDEX" val="1_2_1"/>
  <p:tag name="KSO_WM_UNIT_ID" val="diagram20169752_2*q_h_i*1_2_1"/>
  <p:tag name="KSO_WM_UNIT_LAYERLEVEL" val="1_1_1"/>
  <p:tag name="KSO_WM_DIAGRAM_GROUP_CODE" val="q1-1"/>
  <p:tag name="KSO_WM_UNIT_FILL_FORE_SCHEMECOLOR_INDEX" val="6"/>
  <p:tag name="KSO_WM_UNIT_FILL_TYPE" val="1"/>
  <p:tag name="KSO_WM_UNIT_LINE_FORE_SCHEMECOLOR_INDEX" val="14"/>
  <p:tag name="KSO_WM_UNIT_LINE_FILL_TYPE" val="2"/>
  <p:tag name="KSO_WM_UNIT_TEXT_FILL_FORE_SCHEMECOLOR_INDEX" val="2"/>
  <p:tag name="KSO_WM_UNIT_TEXT_FILL_TYPE" val="1"/>
</p:tagLst>
</file>

<file path=ppt/tags/tag64.xml><?xml version="1.0" encoding="utf-8"?>
<p:tagLst xmlns:p="http://schemas.openxmlformats.org/presentationml/2006/main">
  <p:tag name="KSO_WM_BEAUTIFY_FLAG" val="#wm#"/>
  <p:tag name="KSO_WM_TEMPLATE_CATEGORY" val="custom"/>
  <p:tag name="KSO_WM_TEMPLATE_INDEX" val="20187308"/>
</p:tagLst>
</file>

<file path=ppt/tags/tag640.xml><?xml version="1.0" encoding="utf-8"?>
<p:tagLst xmlns:p="http://schemas.openxmlformats.org/presentationml/2006/main">
  <p:tag name="KSO_WM_TAG_VERSION" val="1.0"/>
  <p:tag name="KSO_WM_BEAUTIFY_FLAG" val="#wm#"/>
  <p:tag name="KSO_WM_TEMPLATE_CATEGORY" val="diagram"/>
  <p:tag name="KSO_WM_TEMPLATE_INDEX" val="20169752"/>
  <p:tag name="KSO_WM_UNIT_TYPE" val="q_h_i"/>
  <p:tag name="KSO_WM_UNIT_INDEX" val="1_3_1"/>
  <p:tag name="KSO_WM_UNIT_ID" val="diagram20169752_2*q_h_i*1_3_1"/>
  <p:tag name="KSO_WM_UNIT_LAYERLEVEL" val="1_1_1"/>
  <p:tag name="KSO_WM_DIAGRAM_GROUP_CODE" val="q1-1"/>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641.xml><?xml version="1.0" encoding="utf-8"?>
<p:tagLst xmlns:p="http://schemas.openxmlformats.org/presentationml/2006/main">
  <p:tag name="KSO_WM_TAG_VERSION" val="1.0"/>
  <p:tag name="KSO_WM_BEAUTIFY_FLAG" val="#wm#"/>
  <p:tag name="KSO_WM_TEMPLATE_CATEGORY" val="diagram"/>
  <p:tag name="KSO_WM_TEMPLATE_INDEX" val="20169752"/>
  <p:tag name="KSO_WM_UNIT_TYPE" val="q_h_i"/>
  <p:tag name="KSO_WM_UNIT_INDEX" val="1_4_1"/>
  <p:tag name="KSO_WM_UNIT_ID" val="diagram20169752_2*q_h_i*1_4_1"/>
  <p:tag name="KSO_WM_UNIT_LAYERLEVEL" val="1_1_1"/>
  <p:tag name="KSO_WM_DIAGRAM_GROUP_CODE" val="q1-1"/>
  <p:tag name="KSO_WM_UNIT_FILL_FORE_SCHEMECOLOR_INDEX" val="7"/>
  <p:tag name="KSO_WM_UNIT_FILL_TYPE" val="1"/>
  <p:tag name="KSO_WM_UNIT_LINE_FORE_SCHEMECOLOR_INDEX" val="14"/>
  <p:tag name="KSO_WM_UNIT_LINE_FILL_TYPE" val="2"/>
  <p:tag name="KSO_WM_UNIT_TEXT_FILL_FORE_SCHEMECOLOR_INDEX" val="2"/>
  <p:tag name="KSO_WM_UNIT_TEXT_FILL_TYPE" val="1"/>
</p:tagLst>
</file>

<file path=ppt/tags/tag642.xml><?xml version="1.0" encoding="utf-8"?>
<p:tagLst xmlns:p="http://schemas.openxmlformats.org/presentationml/2006/main">
  <p:tag name="KSO_WM_TAG_VERSION" val="1.0"/>
  <p:tag name="KSO_WM_BEAUTIFY_FLAG" val="#wm#"/>
  <p:tag name="KSO_WM_TEMPLATE_CATEGORY" val="diagram"/>
  <p:tag name="KSO_WM_TEMPLATE_INDEX" val="20169752"/>
  <p:tag name="KSO_WM_UNIT_TYPE" val="q_h_f"/>
  <p:tag name="KSO_WM_UNIT_INDEX" val="1_4_1"/>
  <p:tag name="KSO_WM_UNIT_LAYERLEVEL" val="1_1_1"/>
  <p:tag name="KSO_WM_UNIT_VALUE" val="30"/>
  <p:tag name="KSO_WM_UNIT_HIGHLIGHT" val="0"/>
  <p:tag name="KSO_WM_UNIT_COMPATIBLE" val="0"/>
  <p:tag name="KSO_WM_UNIT_CLEAR" val="0"/>
  <p:tag name="KSO_WM_UNIT_PRESET_TEXT_INDEX" val="4"/>
  <p:tag name="KSO_WM_UNIT_PRESET_TEXT_LEN" val="57"/>
  <p:tag name="KSO_WM_DIAGRAM_GROUP_CODE" val="q1-1"/>
  <p:tag name="KSO_WM_UNIT_ID" val="diagram20169752_2*q_h_f*1_4_1"/>
  <p:tag name="KSO_WM_UNIT_TEXT_FILL_FORE_SCHEMECOLOR_INDEX" val="13"/>
  <p:tag name="KSO_WM_UNIT_TEXT_FILL_TYPE" val="1"/>
</p:tagLst>
</file>

<file path=ppt/tags/tag643.xml><?xml version="1.0" encoding="utf-8"?>
<p:tagLst xmlns:p="http://schemas.openxmlformats.org/presentationml/2006/main">
  <p:tag name="KSO_WM_TAG_VERSION" val="1.0"/>
  <p:tag name="KSO_WM_BEAUTIFY_FLAG" val="#wm#"/>
  <p:tag name="KSO_WM_TEMPLATE_CATEGORY" val="diagram"/>
  <p:tag name="KSO_WM_TEMPLATE_INDEX" val="20169752"/>
  <p:tag name="KSO_WM_UNIT_TYPE" val="q_h_f"/>
  <p:tag name="KSO_WM_UNIT_INDEX" val="1_3_1"/>
  <p:tag name="KSO_WM_UNIT_LAYERLEVEL" val="1_1_1"/>
  <p:tag name="KSO_WM_UNIT_VALUE" val="30"/>
  <p:tag name="KSO_WM_UNIT_HIGHLIGHT" val="0"/>
  <p:tag name="KSO_WM_UNIT_COMPATIBLE" val="0"/>
  <p:tag name="KSO_WM_UNIT_CLEAR" val="0"/>
  <p:tag name="KSO_WM_UNIT_PRESET_TEXT_INDEX" val="4"/>
  <p:tag name="KSO_WM_UNIT_PRESET_TEXT_LEN" val="57"/>
  <p:tag name="KSO_WM_DIAGRAM_GROUP_CODE" val="q1-1"/>
  <p:tag name="KSO_WM_UNIT_ID" val="diagram20169752_2*q_h_f*1_3_1"/>
  <p:tag name="KSO_WM_UNIT_TEXT_FILL_FORE_SCHEMECOLOR_INDEX" val="13"/>
  <p:tag name="KSO_WM_UNIT_TEXT_FILL_TYPE" val="1"/>
</p:tagLst>
</file>

<file path=ppt/tags/tag644.xml><?xml version="1.0" encoding="utf-8"?>
<p:tagLst xmlns:p="http://schemas.openxmlformats.org/presentationml/2006/main">
  <p:tag name="KSO_WM_TAG_VERSION" val="1.0"/>
  <p:tag name="KSO_WM_BEAUTIFY_FLAG" val="#wm#"/>
  <p:tag name="KSO_WM_TEMPLATE_CATEGORY" val="diagram"/>
  <p:tag name="KSO_WM_TEMPLATE_INDEX" val="20169752"/>
  <p:tag name="KSO_WM_UNIT_TYPE" val="q_h_f"/>
  <p:tag name="KSO_WM_UNIT_INDEX" val="1_1_1"/>
  <p:tag name="KSO_WM_UNIT_LAYERLEVEL" val="1_1_1"/>
  <p:tag name="KSO_WM_UNIT_VALUE" val="30"/>
  <p:tag name="KSO_WM_UNIT_HIGHLIGHT" val="0"/>
  <p:tag name="KSO_WM_UNIT_COMPATIBLE" val="0"/>
  <p:tag name="KSO_WM_UNIT_CLEAR" val="0"/>
  <p:tag name="KSO_WM_UNIT_PRESET_TEXT_INDEX" val="4"/>
  <p:tag name="KSO_WM_UNIT_PRESET_TEXT_LEN" val="57"/>
  <p:tag name="KSO_WM_DIAGRAM_GROUP_CODE" val="q1-1"/>
  <p:tag name="KSO_WM_UNIT_ID" val="diagram20169752_2*q_h_f*1_1_1"/>
  <p:tag name="KSO_WM_UNIT_TEXT_FILL_FORE_SCHEMECOLOR_INDEX" val="13"/>
  <p:tag name="KSO_WM_UNIT_TEXT_FILL_TYPE" val="1"/>
</p:tagLst>
</file>

<file path=ppt/tags/tag645.xml><?xml version="1.0" encoding="utf-8"?>
<p:tagLst xmlns:p="http://schemas.openxmlformats.org/presentationml/2006/main">
  <p:tag name="KSO_WM_TAG_VERSION" val="1.0"/>
  <p:tag name="KSO_WM_BEAUTIFY_FLAG" val="#wm#"/>
  <p:tag name="KSO_WM_TEMPLATE_CATEGORY" val="diagram"/>
  <p:tag name="KSO_WM_TEMPLATE_INDEX" val="20169752"/>
  <p:tag name="KSO_WM_UNIT_TYPE" val="q_h_f"/>
  <p:tag name="KSO_WM_UNIT_INDEX" val="1_2_1"/>
  <p:tag name="KSO_WM_UNIT_LAYERLEVEL" val="1_1_1"/>
  <p:tag name="KSO_WM_UNIT_VALUE" val="30"/>
  <p:tag name="KSO_WM_UNIT_HIGHLIGHT" val="0"/>
  <p:tag name="KSO_WM_UNIT_COMPATIBLE" val="0"/>
  <p:tag name="KSO_WM_UNIT_CLEAR" val="0"/>
  <p:tag name="KSO_WM_UNIT_PRESET_TEXT_INDEX" val="4"/>
  <p:tag name="KSO_WM_UNIT_PRESET_TEXT_LEN" val="57"/>
  <p:tag name="KSO_WM_DIAGRAM_GROUP_CODE" val="q1-1"/>
  <p:tag name="KSO_WM_UNIT_ID" val="diagram20169752_2*q_h_f*1_2_1"/>
  <p:tag name="KSO_WM_UNIT_TEXT_FILL_FORE_SCHEMECOLOR_INDEX" val="13"/>
  <p:tag name="KSO_WM_UNIT_TEXT_FILL_TYPE" val="1"/>
</p:tagLst>
</file>

<file path=ppt/tags/tag646.xml><?xml version="1.0" encoding="utf-8"?>
<p:tagLst xmlns:p="http://schemas.openxmlformats.org/presentationml/2006/main">
  <p:tag name="KSO_WM_TAG_VERSION" val="1.0"/>
  <p:tag name="KSO_WM_BEAUTIFY_FLAG" val="#wm#"/>
  <p:tag name="KSO_WM_TEMPLATE_CATEGORY" val="diagram"/>
  <p:tag name="KSO_WM_TEMPLATE_INDEX" val="20169752"/>
  <p:tag name="KSO_WM_UNIT_TYPE" val="q_h_a"/>
  <p:tag name="KSO_WM_UNIT_INDEX" val="1_4_1"/>
  <p:tag name="KSO_WM_UNIT_LAYERLEVEL" val="1_1_1"/>
  <p:tag name="KSO_WM_UNIT_VALUE" val="15"/>
  <p:tag name="KSO_WM_UNIT_HIGHLIGHT" val="0"/>
  <p:tag name="KSO_WM_UNIT_COMPATIBLE" val="0"/>
  <p:tag name="KSO_WM_UNIT_CLEAR" val="0"/>
  <p:tag name="KSO_WM_UNIT_PRESET_TEXT_INDEX" val="3"/>
  <p:tag name="KSO_WM_UNIT_PRESET_TEXT_LEN" val="5"/>
  <p:tag name="KSO_WM_DIAGRAM_GROUP_CODE" val="q1-1"/>
  <p:tag name="KSO_WM_UNIT_ID" val="diagram20169752_2*q_h_a*1_4_1"/>
  <p:tag name="KSO_WM_UNIT_TEXT_FILL_FORE_SCHEMECOLOR_INDEX" val="14"/>
  <p:tag name="KSO_WM_UNIT_TEXT_FILL_TYPE" val="1"/>
</p:tagLst>
</file>

<file path=ppt/tags/tag647.xml><?xml version="1.0" encoding="utf-8"?>
<p:tagLst xmlns:p="http://schemas.openxmlformats.org/presentationml/2006/main">
  <p:tag name="KSO_WM_TAG_VERSION" val="1.0"/>
  <p:tag name="KSO_WM_BEAUTIFY_FLAG" val="#wm#"/>
  <p:tag name="KSO_WM_TEMPLATE_CATEGORY" val="diagram"/>
  <p:tag name="KSO_WM_TEMPLATE_INDEX" val="20169752"/>
  <p:tag name="KSO_WM_UNIT_TYPE" val="q_h_a"/>
  <p:tag name="KSO_WM_UNIT_INDEX" val="1_1_1"/>
  <p:tag name="KSO_WM_UNIT_LAYERLEVEL" val="1_1_1"/>
  <p:tag name="KSO_WM_UNIT_VALUE" val="18"/>
  <p:tag name="KSO_WM_UNIT_HIGHLIGHT" val="0"/>
  <p:tag name="KSO_WM_UNIT_COMPATIBLE" val="0"/>
  <p:tag name="KSO_WM_UNIT_CLEAR" val="0"/>
  <p:tag name="KSO_WM_UNIT_PRESET_TEXT_INDEX" val="3"/>
  <p:tag name="KSO_WM_UNIT_PRESET_TEXT_LEN" val="5"/>
  <p:tag name="KSO_WM_DIAGRAM_GROUP_CODE" val="q1-1"/>
  <p:tag name="KSO_WM_UNIT_ID" val="diagram20169752_2*q_h_a*1_1_1"/>
  <p:tag name="KSO_WM_UNIT_TEXT_FILL_FORE_SCHEMECOLOR_INDEX" val="14"/>
  <p:tag name="KSO_WM_UNIT_TEXT_FILL_TYPE" val="1"/>
</p:tagLst>
</file>

<file path=ppt/tags/tag648.xml><?xml version="1.0" encoding="utf-8"?>
<p:tagLst xmlns:p="http://schemas.openxmlformats.org/presentationml/2006/main">
  <p:tag name="KSO_WM_TAG_VERSION" val="1.0"/>
  <p:tag name="KSO_WM_BEAUTIFY_FLAG" val="#wm#"/>
  <p:tag name="KSO_WM_TEMPLATE_CATEGORY" val="diagram"/>
  <p:tag name="KSO_WM_TEMPLATE_INDEX" val="20169752"/>
  <p:tag name="KSO_WM_UNIT_TYPE" val="q_h_a"/>
  <p:tag name="KSO_WM_UNIT_INDEX" val="1_3_1"/>
  <p:tag name="KSO_WM_UNIT_LAYERLEVEL" val="1_1_1"/>
  <p:tag name="KSO_WM_UNIT_VALUE" val="15"/>
  <p:tag name="KSO_WM_UNIT_HIGHLIGHT" val="0"/>
  <p:tag name="KSO_WM_UNIT_COMPATIBLE" val="0"/>
  <p:tag name="KSO_WM_UNIT_CLEAR" val="0"/>
  <p:tag name="KSO_WM_UNIT_PRESET_TEXT_INDEX" val="3"/>
  <p:tag name="KSO_WM_UNIT_PRESET_TEXT_LEN" val="5"/>
  <p:tag name="KSO_WM_DIAGRAM_GROUP_CODE" val="q1-1"/>
  <p:tag name="KSO_WM_UNIT_ID" val="diagram20169752_2*q_h_a*1_3_1"/>
  <p:tag name="KSO_WM_UNIT_TEXT_FILL_FORE_SCHEMECOLOR_INDEX" val="14"/>
  <p:tag name="KSO_WM_UNIT_TEXT_FILL_TYPE" val="1"/>
</p:tagLst>
</file>

<file path=ppt/tags/tag649.xml><?xml version="1.0" encoding="utf-8"?>
<p:tagLst xmlns:p="http://schemas.openxmlformats.org/presentationml/2006/main">
  <p:tag name="KSO_WM_TAG_VERSION" val="1.0"/>
  <p:tag name="KSO_WM_BEAUTIFY_FLAG" val="#wm#"/>
  <p:tag name="KSO_WM_TEMPLATE_CATEGORY" val="diagram"/>
  <p:tag name="KSO_WM_TEMPLATE_INDEX" val="20169752"/>
  <p:tag name="KSO_WM_UNIT_TYPE" val="q_h_a"/>
  <p:tag name="KSO_WM_UNIT_INDEX" val="1_2_1"/>
  <p:tag name="KSO_WM_UNIT_LAYERLEVEL" val="1_1_1"/>
  <p:tag name="KSO_WM_UNIT_VALUE" val="12"/>
  <p:tag name="KSO_WM_UNIT_HIGHLIGHT" val="0"/>
  <p:tag name="KSO_WM_UNIT_COMPATIBLE" val="0"/>
  <p:tag name="KSO_WM_UNIT_CLEAR" val="0"/>
  <p:tag name="KSO_WM_UNIT_PRESET_TEXT_INDEX" val="3"/>
  <p:tag name="KSO_WM_UNIT_PRESET_TEXT_LEN" val="5"/>
  <p:tag name="KSO_WM_DIAGRAM_GROUP_CODE" val="q1-1"/>
  <p:tag name="KSO_WM_UNIT_ID" val="diagram20169752_2*q_h_a*1_2_1"/>
  <p:tag name="KSO_WM_UNIT_TEXT_FILL_FORE_SCHEMECOLOR_INDEX" val="14"/>
  <p:tag name="KSO_WM_UNIT_TEXT_FILL_TYPE" val="1"/>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1"/>
  <p:tag name="KSO_WM_UNIT_ID" val="diagram20200189_5*m_h_i*1_6_1"/>
  <p:tag name="KSO_WM_TEMPLATE_CATEGORY" val="diagram"/>
  <p:tag name="KSO_WM_TEMPLATE_INDEX" val="20200189"/>
  <p:tag name="KSO_WM_UNIT_LAYERLEVEL" val="1_1_1"/>
  <p:tag name="KSO_WM_TAG_VERSION" val="1.0"/>
  <p:tag name="KSO_WM_BEAUTIFY_FLAG" val="#wm#"/>
  <p:tag name="KSO_WM_UNIT_FILL_FORE_SCHEMECOLOR_INDEX" val="10"/>
  <p:tag name="KSO_WM_UNIT_FILL_TYPE" val="1"/>
</p:tagLst>
</file>

<file path=ppt/tags/tag650.xml><?xml version="1.0" encoding="utf-8"?>
<p:tagLst xmlns:p="http://schemas.openxmlformats.org/presentationml/2006/main">
  <p:tag name="KSO_WM_BEAUTIFY_FLAG" val="#wm#"/>
  <p:tag name="KSO_WM_TEMPLATE_CATEGORY" val="custom"/>
  <p:tag name="KSO_WM_TEMPLATE_INDEX" val="20187308"/>
</p:tagLst>
</file>

<file path=ppt/tags/tag6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70849_3*l_h_i*1_1_1"/>
  <p:tag name="KSO_WM_TEMPLATE_CATEGORY" val="diagram"/>
  <p:tag name="KSO_WM_TEMPLATE_INDEX" val="20170849"/>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6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70849_3*l_h_i*1_1_2"/>
  <p:tag name="KSO_WM_TEMPLATE_CATEGORY" val="diagram"/>
  <p:tag name="KSO_WM_TEMPLATE_INDEX" val="20170849"/>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653.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7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70849_3*l_h_f*1_1_1"/>
  <p:tag name="KSO_WM_TEMPLATE_CATEGORY" val="diagram"/>
  <p:tag name="KSO_WM_TEMPLATE_INDEX" val="20170849"/>
  <p:tag name="KSO_WM_UNIT_LAYERLEVEL" val="1_1_1"/>
  <p:tag name="KSO_WM_TAG_VERSION" val="1.0"/>
  <p:tag name="KSO_WM_BEAUTIFY_FLAG" val="#wm#"/>
  <p:tag name="KSO_WM_UNIT_TEXT_FILL_FORE_SCHEMECOLOR_INDEX" val="13"/>
  <p:tag name="KSO_WM_UNIT_TEXT_FILL_TYPE" val="1"/>
</p:tagLst>
</file>

<file path=ppt/tags/tag6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70849_3*l_h_i*1_2_1"/>
  <p:tag name="KSO_WM_TEMPLATE_CATEGORY" val="diagram"/>
  <p:tag name="KSO_WM_TEMPLATE_INDEX" val="20170849"/>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6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70849_3*l_h_i*1_2_2"/>
  <p:tag name="KSO_WM_TEMPLATE_CATEGORY" val="diagram"/>
  <p:tag name="KSO_WM_TEMPLATE_INDEX" val="20170849"/>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656.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76"/>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70849_3*l_h_f*1_2_1"/>
  <p:tag name="KSO_WM_TEMPLATE_CATEGORY" val="diagram"/>
  <p:tag name="KSO_WM_TEMPLATE_INDEX" val="20170849"/>
  <p:tag name="KSO_WM_UNIT_LAYERLEVEL" val="1_1_1"/>
  <p:tag name="KSO_WM_TAG_VERSION" val="1.0"/>
  <p:tag name="KSO_WM_BEAUTIFY_FLAG" val="#wm#"/>
  <p:tag name="KSO_WM_UNIT_TEXT_FILL_FORE_SCHEMECOLOR_INDEX" val="13"/>
  <p:tag name="KSO_WM_UNIT_TEXT_FILL_TYPE" val="1"/>
</p:tagLst>
</file>

<file path=ppt/tags/tag6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70849_3*l_h_i*1_3_1"/>
  <p:tag name="KSO_WM_TEMPLATE_CATEGORY" val="diagram"/>
  <p:tag name="KSO_WM_TEMPLATE_INDEX" val="20170849"/>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6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70849_3*l_h_i*1_3_2"/>
  <p:tag name="KSO_WM_TEMPLATE_CATEGORY" val="diagram"/>
  <p:tag name="KSO_WM_TEMPLATE_INDEX" val="20170849"/>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659.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76"/>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70849_3*l_h_f*1_3_1"/>
  <p:tag name="KSO_WM_TEMPLATE_CATEGORY" val="diagram"/>
  <p:tag name="KSO_WM_TEMPLATE_INDEX" val="20170849"/>
  <p:tag name="KSO_WM_UNIT_LAYERLEVEL" val="1_1_1"/>
  <p:tag name="KSO_WM_TAG_VERSION" val="1.0"/>
  <p:tag name="KSO_WM_BEAUTIFY_FLAG" val="#wm#"/>
  <p:tag name="KSO_WM_UNIT_TEXT_FILL_FORE_SCHEMECOLOR_INDEX" val="13"/>
  <p:tag name="KSO_WM_UNIT_TEXT_FILL_TYPE" val="1"/>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1"/>
  <p:tag name="KSO_WM_UNIT_ID" val="diagram20200189_5*m_h_i*1_5_1"/>
  <p:tag name="KSO_WM_TEMPLATE_CATEGORY" val="diagram"/>
  <p:tag name="KSO_WM_TEMPLATE_INDEX" val="20200189"/>
  <p:tag name="KSO_WM_UNIT_LAYERLEVEL" val="1_1_1"/>
  <p:tag name="KSO_WM_TAG_VERSION" val="1.0"/>
  <p:tag name="KSO_WM_BEAUTIFY_FLAG" val="#wm#"/>
  <p:tag name="KSO_WM_UNIT_FILL_FORE_SCHEMECOLOR_INDEX" val="9"/>
  <p:tag name="KSO_WM_UNIT_FILL_TYPE" val="1"/>
</p:tagLst>
</file>

<file path=ppt/tags/tag6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70849_3*l_h_i*1_4_1"/>
  <p:tag name="KSO_WM_TEMPLATE_CATEGORY" val="diagram"/>
  <p:tag name="KSO_WM_TEMPLATE_INDEX" val="20170849"/>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6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170849_3*l_h_i*1_4_2"/>
  <p:tag name="KSO_WM_TEMPLATE_CATEGORY" val="diagram"/>
  <p:tag name="KSO_WM_TEMPLATE_INDEX" val="20170849"/>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662.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76"/>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70849_3*l_h_f*1_4_1"/>
  <p:tag name="KSO_WM_TEMPLATE_CATEGORY" val="diagram"/>
  <p:tag name="KSO_WM_TEMPLATE_INDEX" val="20170849"/>
  <p:tag name="KSO_WM_UNIT_LAYERLEVEL" val="1_1_1"/>
  <p:tag name="KSO_WM_TAG_VERSION" val="1.0"/>
  <p:tag name="KSO_WM_BEAUTIFY_FLAG" val="#wm#"/>
  <p:tag name="KSO_WM_UNIT_TEXT_FILL_FORE_SCHEMECOLOR_INDEX" val="13"/>
  <p:tag name="KSO_WM_UNIT_TEXT_FILL_TYPE" val="1"/>
</p:tagLst>
</file>

<file path=ppt/tags/tag6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3"/>
  <p:tag name="KSO_WM_UNIT_ID" val="diagram20170849_3*l_h_i*1_3_3"/>
  <p:tag name="KSO_WM_TEMPLATE_CATEGORY" val="diagram"/>
  <p:tag name="KSO_WM_TEMPLATE_INDEX" val="20170849"/>
  <p:tag name="KSO_WM_UNIT_LAYERLEVEL" val="1_1_1"/>
  <p:tag name="KSO_WM_TAG_VERSION" val="1.0"/>
  <p:tag name="KSO_WM_BEAUTIFY_FLAG" val="#wm#"/>
  <p:tag name="KSO_WM_UNIT_TEXT_FILL_FORE_SCHEMECOLOR_INDEX" val="14"/>
  <p:tag name="KSO_WM_UNIT_TEXT_FILL_TYPE" val="1"/>
</p:tagLst>
</file>

<file path=ppt/tags/tag6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3"/>
  <p:tag name="KSO_WM_UNIT_ID" val="diagram20170849_3*l_h_i*1_2_3"/>
  <p:tag name="KSO_WM_TEMPLATE_CATEGORY" val="diagram"/>
  <p:tag name="KSO_WM_TEMPLATE_INDEX" val="20170849"/>
  <p:tag name="KSO_WM_UNIT_LAYERLEVEL" val="1_1_1"/>
  <p:tag name="KSO_WM_TAG_VERSION" val="1.0"/>
  <p:tag name="KSO_WM_BEAUTIFY_FLAG" val="#wm#"/>
  <p:tag name="KSO_WM_UNIT_TEXT_FILL_FORE_SCHEMECOLOR_INDEX" val="14"/>
  <p:tag name="KSO_WM_UNIT_TEXT_FILL_TYPE" val="1"/>
</p:tagLst>
</file>

<file path=ppt/tags/tag6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3"/>
  <p:tag name="KSO_WM_UNIT_ID" val="diagram20170849_3*l_h_i*1_1_3"/>
  <p:tag name="KSO_WM_TEMPLATE_CATEGORY" val="diagram"/>
  <p:tag name="KSO_WM_TEMPLATE_INDEX" val="20170849"/>
  <p:tag name="KSO_WM_UNIT_LAYERLEVEL" val="1_1_1"/>
  <p:tag name="KSO_WM_TAG_VERSION" val="1.0"/>
  <p:tag name="KSO_WM_BEAUTIFY_FLAG" val="#wm#"/>
  <p:tag name="KSO_WM_UNIT_TEXT_FILL_FORE_SCHEMECOLOR_INDEX" val="14"/>
  <p:tag name="KSO_WM_UNIT_TEXT_FILL_TYPE" val="1"/>
</p:tagLst>
</file>

<file path=ppt/tags/tag6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3"/>
  <p:tag name="KSO_WM_UNIT_ID" val="diagram20170849_3*l_h_i*1_4_3"/>
  <p:tag name="KSO_WM_TEMPLATE_CATEGORY" val="diagram"/>
  <p:tag name="KSO_WM_TEMPLATE_INDEX" val="20170849"/>
  <p:tag name="KSO_WM_UNIT_LAYERLEVEL" val="1_1_1"/>
  <p:tag name="KSO_WM_TAG_VERSION" val="1.0"/>
  <p:tag name="KSO_WM_BEAUTIFY_FLAG" val="#wm#"/>
  <p:tag name="KSO_WM_UNIT_TEXT_FILL_FORE_SCHEMECOLOR_INDEX" val="14"/>
  <p:tag name="KSO_WM_UNIT_TEXT_FILL_TYPE" val="1"/>
</p:tagLst>
</file>

<file path=ppt/tags/tag667.xml><?xml version="1.0" encoding="utf-8"?>
<p:tagLst xmlns:p="http://schemas.openxmlformats.org/presentationml/2006/main">
  <p:tag name="KSO_WM_BEAUTIFY_FLAG" val="#wm#"/>
  <p:tag name="KSO_WM_TEMPLATE_CATEGORY" val="custom"/>
  <p:tag name="KSO_WM_TEMPLATE_INDEX" val="20187308"/>
</p:tagLst>
</file>

<file path=ppt/tags/tag668.xml><?xml version="1.0" encoding="utf-8"?>
<p:tagLst xmlns:p="http://schemas.openxmlformats.org/presentationml/2006/main">
  <p:tag name="KSO_WM_BEAUTIFY_FLAG" val="#wm#"/>
  <p:tag name="KSO_WM_TEMPLATE_CATEGORY" val="custom"/>
  <p:tag name="KSO_WM_TEMPLATE_INDEX" val="20187308"/>
</p:tagLst>
</file>

<file path=ppt/tags/tag669.xml><?xml version="1.0" encoding="utf-8"?>
<p:tagLst xmlns:p="http://schemas.openxmlformats.org/presentationml/2006/main">
  <p:tag name="KSO_WM_BEAUTIFY_FLAG" val="#wm#"/>
  <p:tag name="KSO_WM_TEMPLATE_CATEGORY" val="custom"/>
  <p:tag name="KSO_WM_TEMPLATE_INDEX" val="20187308"/>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7"/>
  <p:tag name="KSO_WM_UNIT_ID" val="diagram20200189_5*m_h_i*1_6_7"/>
  <p:tag name="KSO_WM_TEMPLATE_CATEGORY" val="diagram"/>
  <p:tag name="KSO_WM_TEMPLATE_INDEX" val="20200189"/>
  <p:tag name="KSO_WM_UNIT_LAYERLEVEL" val="1_1_1"/>
  <p:tag name="KSO_WM_TAG_VERSION" val="1.0"/>
  <p:tag name="KSO_WM_BEAUTIFY_FLAG" val="#wm#"/>
  <p:tag name="KSO_WM_UNIT_FILL_FORE_SCHEMECOLOR_INDEX" val="10"/>
  <p:tag name="KSO_WM_UNIT_FILL_TYPE" val="1"/>
</p:tagLst>
</file>

<file path=ppt/tags/tag670.xml><?xml version="1.0" encoding="utf-8"?>
<p:tagLst xmlns:p="http://schemas.openxmlformats.org/presentationml/2006/main">
  <p:tag name="KSO_WM_BEAUTIFY_FLAG" val="#wm#"/>
  <p:tag name="KSO_WM_TEMPLATE_CATEGORY" val="custom"/>
  <p:tag name="KSO_WM_TEMPLATE_INDEX" val="20187308"/>
</p:tagLst>
</file>

<file path=ppt/tags/tag671.xml><?xml version="1.0" encoding="utf-8"?>
<p:tagLst xmlns:p="http://schemas.openxmlformats.org/presentationml/2006/main">
  <p:tag name="KSO_WM_TAG_VERSION" val="1.0"/>
  <p:tag name="KSO_WM_TEMPLATE_CATEGORY" val="diagram"/>
  <p:tag name="KSO_WM_TEMPLATE_INDEX" val="798"/>
  <p:tag name="KSO_WM_UNIT_TYPE" val="l_i"/>
  <p:tag name="KSO_WM_UNIT_INDEX" val="1_1"/>
  <p:tag name="KSO_WM_UNIT_ID" val="259*l_i*1_1"/>
  <p:tag name="KSO_WM_UNIT_CLEAR" val="1"/>
  <p:tag name="KSO_WM_UNIT_LAYERLEVEL" val="1_1"/>
  <p:tag name="KSO_WM_BEAUTIFY_FLAG" val="#wm#"/>
  <p:tag name="KSO_WM_DIAGRAM_GROUP_CODE" val="l1-1"/>
  <p:tag name="KSO_WM_UNIT_FILL_FORE_SCHEMECOLOR_INDEX" val="7"/>
  <p:tag name="KSO_WM_UNIT_FILL_TYPE" val="1"/>
  <p:tag name="KSO_WM_UNIT_LINE_FORE_SCHEMECOLOR_INDEX" val="14"/>
  <p:tag name="KSO_WM_UNIT_LINE_FILL_TYPE" val="2"/>
  <p:tag name="KSO_WM_UNIT_TEXT_FILL_FORE_SCHEMECOLOR_INDEX" val="2"/>
  <p:tag name="KSO_WM_UNIT_TEXT_FILL_TYPE" val="1"/>
</p:tagLst>
</file>

<file path=ppt/tags/tag672.xml><?xml version="1.0" encoding="utf-8"?>
<p:tagLst xmlns:p="http://schemas.openxmlformats.org/presentationml/2006/main">
  <p:tag name="KSO_WM_TAG_VERSION" val="1.0"/>
  <p:tag name="KSO_WM_TEMPLATE_CATEGORY" val="diagram"/>
  <p:tag name="KSO_WM_TEMPLATE_INDEX" val="798"/>
  <p:tag name="KSO_WM_UNIT_TYPE" val="l_i"/>
  <p:tag name="KSO_WM_UNIT_INDEX" val="1_3"/>
  <p:tag name="KSO_WM_UNIT_ID" val="259*l_i*1_3"/>
  <p:tag name="KSO_WM_UNIT_CLEAR" val="1"/>
  <p:tag name="KSO_WM_UNIT_LAYERLEVEL" val="1_1"/>
  <p:tag name="KSO_WM_BEAUTIFY_FLAG" val="#wm#"/>
  <p:tag name="KSO_WM_DIAGRAM_GROUP_CODE" val="l1-1"/>
  <p:tag name="KSO_WM_UNIT_FILL_FORE_SCHEMECOLOR_INDEX" val="6"/>
  <p:tag name="KSO_WM_UNIT_FILL_TYPE" val="1"/>
  <p:tag name="KSO_WM_UNIT_LINE_FORE_SCHEMECOLOR_INDEX" val="14"/>
  <p:tag name="KSO_WM_UNIT_LINE_FILL_TYPE" val="2"/>
  <p:tag name="KSO_WM_UNIT_TEXT_FILL_FORE_SCHEMECOLOR_INDEX" val="2"/>
  <p:tag name="KSO_WM_UNIT_TEXT_FILL_TYPE" val="1"/>
</p:tagLst>
</file>

<file path=ppt/tags/tag673.xml><?xml version="1.0" encoding="utf-8"?>
<p:tagLst xmlns:p="http://schemas.openxmlformats.org/presentationml/2006/main">
  <p:tag name="KSO_WM_TAG_VERSION" val="1.0"/>
  <p:tag name="KSO_WM_TEMPLATE_CATEGORY" val="diagram"/>
  <p:tag name="KSO_WM_TEMPLATE_INDEX" val="798"/>
  <p:tag name="KSO_WM_UNIT_TYPE" val="l_i"/>
  <p:tag name="KSO_WM_UNIT_INDEX" val="1_5"/>
  <p:tag name="KSO_WM_UNIT_ID" val="259*l_i*1_5"/>
  <p:tag name="KSO_WM_UNIT_CLEAR" val="1"/>
  <p:tag name="KSO_WM_UNIT_LAYERLEVEL" val="1_1"/>
  <p:tag name="KSO_WM_BEAUTIFY_FLAG" val="#wm#"/>
  <p:tag name="KSO_WM_DIAGRAM_GROUP_CODE" val="l1-1"/>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674.xml><?xml version="1.0" encoding="utf-8"?>
<p:tagLst xmlns:p="http://schemas.openxmlformats.org/presentationml/2006/main">
  <p:tag name="KSO_WM_TAG_VERSION" val="1.0"/>
  <p:tag name="KSO_WM_TEMPLATE_CATEGORY" val="diagram"/>
  <p:tag name="KSO_WM_TEMPLATE_INDEX" val="798"/>
  <p:tag name="KSO_WM_UNIT_TYPE" val="l_i"/>
  <p:tag name="KSO_WM_UNIT_INDEX" val="1_10"/>
  <p:tag name="KSO_WM_UNIT_ID" val="259*l_i*1_10"/>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Lst>
</file>

<file path=ppt/tags/tag675.xml><?xml version="1.0" encoding="utf-8"?>
<p:tagLst xmlns:p="http://schemas.openxmlformats.org/presentationml/2006/main">
  <p:tag name="KSO_WM_TAG_VERSION" val="1.0"/>
  <p:tag name="KSO_WM_TEMPLATE_CATEGORY" val="diagram"/>
  <p:tag name="KSO_WM_TEMPLATE_INDEX" val="798"/>
  <p:tag name="KSO_WM_UNIT_TYPE" val="l_i"/>
  <p:tag name="KSO_WM_UNIT_INDEX" val="1_11"/>
  <p:tag name="KSO_WM_UNIT_ID" val="259*l_i*1_11"/>
  <p:tag name="KSO_WM_UNIT_CLEAR" val="1"/>
  <p:tag name="KSO_WM_UNIT_LAYERLEVEL" val="1_1"/>
  <p:tag name="KSO_WM_BEAUTIFY_FLAG" val="#wm#"/>
  <p:tag name="KSO_WM_DIAGRAM_GROUP_CODE" val="l1-1"/>
  <p:tag name="KSO_WM_UNIT_FILL_FORE_SCHEMECOLOR_INDEX" val="5"/>
  <p:tag name="KSO_WM_UNIT_FILL_TYPE" val="1"/>
  <p:tag name="KSO_WM_UNIT_LINE_FORE_SCHEMECOLOR_INDEX" val="5"/>
  <p:tag name="KSO_WM_UNIT_LINE_FILL_TYPE" val="2"/>
</p:tagLst>
</file>

<file path=ppt/tags/tag676.xml><?xml version="1.0" encoding="utf-8"?>
<p:tagLst xmlns:p="http://schemas.openxmlformats.org/presentationml/2006/main">
  <p:tag name="KSO_WM_TAG_VERSION" val="1.0"/>
  <p:tag name="KSO_WM_TEMPLATE_CATEGORY" val="diagram"/>
  <p:tag name="KSO_WM_TEMPLATE_INDEX" val="798"/>
  <p:tag name="KSO_WM_UNIT_TYPE" val="l_i"/>
  <p:tag name="KSO_WM_UNIT_INDEX" val="1_12"/>
  <p:tag name="KSO_WM_UNIT_ID" val="259*l_i*1_12"/>
  <p:tag name="KSO_WM_UNIT_CLEAR" val="1"/>
  <p:tag name="KSO_WM_UNIT_LAYERLEVEL" val="1_1"/>
  <p:tag name="KSO_WM_BEAUTIFY_FLAG" val="#wm#"/>
  <p:tag name="KSO_WM_DIAGRAM_GROUP_CODE" val="l1-1"/>
  <p:tag name="KSO_WM_UNIT_FILL_FORE_SCHEMECOLOR_INDEX" val="7"/>
  <p:tag name="KSO_WM_UNIT_FILL_TYPE" val="1"/>
  <p:tag name="KSO_WM_UNIT_TEXT_FILL_FORE_SCHEMECOLOR_INDEX" val="2"/>
  <p:tag name="KSO_WM_UNIT_TEXT_FILL_TYPE" val="1"/>
</p:tagLst>
</file>

<file path=ppt/tags/tag677.xml><?xml version="1.0" encoding="utf-8"?>
<p:tagLst xmlns:p="http://schemas.openxmlformats.org/presentationml/2006/main">
  <p:tag name="KSO_WM_TAG_VERSION" val="1.0"/>
  <p:tag name="KSO_WM_TEMPLATE_CATEGORY" val="diagram"/>
  <p:tag name="KSO_WM_TEMPLATE_INDEX" val="798"/>
  <p:tag name="KSO_WM_UNIT_TYPE" val="l_i"/>
  <p:tag name="KSO_WM_UNIT_INDEX" val="1_13"/>
  <p:tag name="KSO_WM_UNIT_ID" val="259*l_i*1_13"/>
  <p:tag name="KSO_WM_UNIT_CLEAR" val="1"/>
  <p:tag name="KSO_WM_UNIT_LAYERLEVEL" val="1_1"/>
  <p:tag name="KSO_WM_BEAUTIFY_FLAG" val="#wm#"/>
  <p:tag name="KSO_WM_DIAGRAM_GROUP_CODE" val="l1-1"/>
  <p:tag name="KSO_WM_UNIT_FILL_FORE_SCHEMECOLOR_INDEX" val="5"/>
  <p:tag name="KSO_WM_UNIT_FILL_TYPE" val="1"/>
  <p:tag name="KSO_WM_UNIT_LINE_FORE_SCHEMECOLOR_INDEX" val="7"/>
  <p:tag name="KSO_WM_UNIT_LINE_FILL_TYPE" val="2"/>
</p:tagLst>
</file>

<file path=ppt/tags/tag678.xml><?xml version="1.0" encoding="utf-8"?>
<p:tagLst xmlns:p="http://schemas.openxmlformats.org/presentationml/2006/main">
  <p:tag name="KSO_WM_TAG_VERSION" val="1.0"/>
  <p:tag name="KSO_WM_TEMPLATE_CATEGORY" val="diagram"/>
  <p:tag name="KSO_WM_TEMPLATE_INDEX" val="798"/>
  <p:tag name="KSO_WM_UNIT_TYPE" val="l_i"/>
  <p:tag name="KSO_WM_UNIT_INDEX" val="1_14"/>
  <p:tag name="KSO_WM_UNIT_ID" val="259*l_i*1_14"/>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2"/>
  <p:tag name="KSO_WM_UNIT_TEXT_FILL_TYPE" val="1"/>
</p:tagLst>
</file>

<file path=ppt/tags/tag679.xml><?xml version="1.0" encoding="utf-8"?>
<p:tagLst xmlns:p="http://schemas.openxmlformats.org/presentationml/2006/main">
  <p:tag name="KSO_WM_TAG_VERSION" val="1.0"/>
  <p:tag name="KSO_WM_TEMPLATE_CATEGORY" val="diagram"/>
  <p:tag name="KSO_WM_TEMPLATE_INDEX" val="798"/>
  <p:tag name="KSO_WM_UNIT_TYPE" val="l_i"/>
  <p:tag name="KSO_WM_UNIT_INDEX" val="1_15"/>
  <p:tag name="KSO_WM_UNIT_ID" val="259*l_i*1_15"/>
  <p:tag name="KSO_WM_UNIT_CLEAR" val="1"/>
  <p:tag name="KSO_WM_UNIT_LAYERLEVEL" val="1_1"/>
  <p:tag name="KSO_WM_BEAUTIFY_FLAG" val="#wm#"/>
  <p:tag name="KSO_WM_DIAGRAM_GROUP_CODE" val="l1-1"/>
  <p:tag name="KSO_WM_UNIT_FILL_FORE_SCHEMECOLOR_INDEX" val="5"/>
  <p:tag name="KSO_WM_UNIT_FILL_TYPE" val="1"/>
  <p:tag name="KSO_WM_UNIT_LINE_FORE_SCHEMECOLOR_INDEX" val="6"/>
  <p:tag name="KSO_WM_UNIT_LINE_FILL_TYPE" val="2"/>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2"/>
  <p:tag name="KSO_WM_UNIT_ID" val="diagram20200189_5*m_h_i*1_5_2"/>
  <p:tag name="KSO_WM_TEMPLATE_CATEGORY" val="diagram"/>
  <p:tag name="KSO_WM_TEMPLATE_INDEX" val="20200189"/>
  <p:tag name="KSO_WM_UNIT_LAYERLEVEL" val="1_1_1"/>
  <p:tag name="KSO_WM_TAG_VERSION" val="1.0"/>
  <p:tag name="KSO_WM_BEAUTIFY_FLAG" val="#wm#"/>
  <p:tag name="KSO_WM_UNIT_FILL_FORE_SCHEMECOLOR_INDEX" val="9"/>
  <p:tag name="KSO_WM_UNIT_FILL_TYPE" val="1"/>
</p:tagLst>
</file>

<file path=ppt/tags/tag680.xml><?xml version="1.0" encoding="utf-8"?>
<p:tagLst xmlns:p="http://schemas.openxmlformats.org/presentationml/2006/main">
  <p:tag name="KSO_WM_TAG_VERSION" val="1.0"/>
  <p:tag name="KSO_WM_TEMPLATE_CATEGORY" val="diagram"/>
  <p:tag name="KSO_WM_TEMPLATE_INDEX" val="798"/>
  <p:tag name="KSO_WM_UNIT_TYPE" val="l_h_f"/>
  <p:tag name="KSO_WM_UNIT_INDEX" val="1_2_1"/>
  <p:tag name="KSO_WM_UNIT_ID" val="259*l_h_f*1_2_1"/>
  <p:tag name="KSO_WM_UNIT_CLEAR" val="1"/>
  <p:tag name="KSO_WM_UNIT_LAYERLEVEL" val="1_1_1"/>
  <p:tag name="KSO_WM_UNIT_VALUE" val="14"/>
  <p:tag name="KSO_WM_UNIT_HIGHLIGHT" val="0"/>
  <p:tag name="KSO_WM_UNIT_COMPATIBLE" val="0"/>
  <p:tag name="KSO_WM_BEAUTIFY_FLAG" val="#wm#"/>
  <p:tag name="KSO_WM_UNIT_PRESET_TEXT_INDEX" val="4"/>
  <p:tag name="KSO_WM_UNIT_PRESET_TEXT_LEN" val="25"/>
  <p:tag name="KSO_WM_DIAGRAM_GROUP_CODE" val="l1-1"/>
  <p:tag name="KSO_WM_UNIT_TEXT_FILL_FORE_SCHEMECOLOR_INDEX" val="13"/>
  <p:tag name="KSO_WM_UNIT_TEXT_FILL_TYPE" val="1"/>
</p:tagLst>
</file>

<file path=ppt/tags/tag681.xml><?xml version="1.0" encoding="utf-8"?>
<p:tagLst xmlns:p="http://schemas.openxmlformats.org/presentationml/2006/main">
  <p:tag name="KSO_WM_TAG_VERSION" val="1.0"/>
  <p:tag name="KSO_WM_TEMPLATE_CATEGORY" val="diagram"/>
  <p:tag name="KSO_WM_TEMPLATE_INDEX" val="798"/>
  <p:tag name="KSO_WM_UNIT_TYPE" val="l_h_f"/>
  <p:tag name="KSO_WM_UNIT_INDEX" val="1_3_1"/>
  <p:tag name="KSO_WM_UNIT_ID" val="259*l_h_f*1_3_1"/>
  <p:tag name="KSO_WM_UNIT_CLEAR" val="1"/>
  <p:tag name="KSO_WM_UNIT_LAYERLEVEL" val="1_1_1"/>
  <p:tag name="KSO_WM_UNIT_VALUE" val="14"/>
  <p:tag name="KSO_WM_UNIT_HIGHLIGHT" val="0"/>
  <p:tag name="KSO_WM_UNIT_COMPATIBLE" val="0"/>
  <p:tag name="KSO_WM_BEAUTIFY_FLAG" val="#wm#"/>
  <p:tag name="KSO_WM_UNIT_PRESET_TEXT_INDEX" val="4"/>
  <p:tag name="KSO_WM_UNIT_PRESET_TEXT_LEN" val="25"/>
  <p:tag name="KSO_WM_DIAGRAM_GROUP_CODE" val="l1-1"/>
  <p:tag name="KSO_WM_UNIT_TEXT_FILL_FORE_SCHEMECOLOR_INDEX" val="13"/>
  <p:tag name="KSO_WM_UNIT_TEXT_FILL_TYPE" val="1"/>
</p:tagLst>
</file>

<file path=ppt/tags/tag682.xml><?xml version="1.0" encoding="utf-8"?>
<p:tagLst xmlns:p="http://schemas.openxmlformats.org/presentationml/2006/main">
  <p:tag name="KSO_WM_TAG_VERSION" val="1.0"/>
  <p:tag name="KSO_WM_BEAUTIFY_FLAG" val="#wm#"/>
  <p:tag name="KSO_WM_UNIT_TYPE" val="i"/>
  <p:tag name="KSO_WM_UNIT_ID" val="diagram798_4*i*19"/>
  <p:tag name="KSO_WM_TEMPLATE_CATEGORY" val="diagram"/>
  <p:tag name="KSO_WM_TEMPLATE_INDEX" val="798"/>
  <p:tag name="KSO_WM_UNIT_INDEX" val="19"/>
</p:tagLst>
</file>

<file path=ppt/tags/tag683.xml><?xml version="1.0" encoding="utf-8"?>
<p:tagLst xmlns:p="http://schemas.openxmlformats.org/presentationml/2006/main">
  <p:tag name="KSO_WM_TAG_VERSION" val="1.0"/>
  <p:tag name="KSO_WM_TEMPLATE_CATEGORY" val="diagram"/>
  <p:tag name="KSO_WM_TEMPLATE_INDEX" val="798"/>
  <p:tag name="KSO_WM_UNIT_TYPE" val="l_i"/>
  <p:tag name="KSO_WM_UNIT_INDEX" val="1_16"/>
  <p:tag name="KSO_WM_UNIT_ID" val="259*l_i*1_16"/>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2"/>
  <p:tag name="KSO_WM_UNIT_TEXT_FILL_TYPE" val="1"/>
</p:tagLst>
</file>

<file path=ppt/tags/tag684.xml><?xml version="1.0" encoding="utf-8"?>
<p:tagLst xmlns:p="http://schemas.openxmlformats.org/presentationml/2006/main">
  <p:tag name="KSO_WM_TAG_VERSION" val="1.0"/>
  <p:tag name="KSO_WM_TEMPLATE_CATEGORY" val="diagram"/>
  <p:tag name="KSO_WM_TEMPLATE_INDEX" val="798"/>
  <p:tag name="KSO_WM_UNIT_TYPE" val="l_i"/>
  <p:tag name="KSO_WM_UNIT_INDEX" val="1_17"/>
  <p:tag name="KSO_WM_UNIT_ID" val="259*l_i*1_17"/>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2"/>
  <p:tag name="KSO_WM_UNIT_TEXT_FILL_TYPE" val="1"/>
</p:tagLst>
</file>

<file path=ppt/tags/tag685.xml><?xml version="1.0" encoding="utf-8"?>
<p:tagLst xmlns:p="http://schemas.openxmlformats.org/presentationml/2006/main">
  <p:tag name="KSO_WM_TAG_VERSION" val="1.0"/>
  <p:tag name="KSO_WM_TEMPLATE_CATEGORY" val="diagram"/>
  <p:tag name="KSO_WM_TEMPLATE_INDEX" val="798"/>
  <p:tag name="KSO_WM_UNIT_TYPE" val="l_i"/>
  <p:tag name="KSO_WM_UNIT_INDEX" val="1_18"/>
  <p:tag name="KSO_WM_UNIT_ID" val="259*l_i*1_18"/>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2"/>
  <p:tag name="KSO_WM_UNIT_TEXT_FILL_TYPE" val="1"/>
</p:tagLst>
</file>

<file path=ppt/tags/tag686.xml><?xml version="1.0" encoding="utf-8"?>
<p:tagLst xmlns:p="http://schemas.openxmlformats.org/presentationml/2006/main">
  <p:tag name="KSO_WM_TAG_VERSION" val="1.0"/>
  <p:tag name="KSO_WM_TEMPLATE_CATEGORY" val="diagram"/>
  <p:tag name="KSO_WM_TEMPLATE_INDEX" val="798"/>
  <p:tag name="KSO_WM_UNIT_TYPE" val="l_i"/>
  <p:tag name="KSO_WM_UNIT_INDEX" val="1_19"/>
  <p:tag name="KSO_WM_UNIT_ID" val="259*l_i*1_19"/>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2"/>
  <p:tag name="KSO_WM_UNIT_TEXT_FILL_TYPE" val="1"/>
</p:tagLst>
</file>

<file path=ppt/tags/tag687.xml><?xml version="1.0" encoding="utf-8"?>
<p:tagLst xmlns:p="http://schemas.openxmlformats.org/presentationml/2006/main">
  <p:tag name="KSO_WM_TAG_VERSION" val="1.0"/>
  <p:tag name="KSO_WM_TEMPLATE_CATEGORY" val="diagram"/>
  <p:tag name="KSO_WM_TEMPLATE_INDEX" val="798"/>
  <p:tag name="KSO_WM_UNIT_TYPE" val="l_i"/>
  <p:tag name="KSO_WM_UNIT_INDEX" val="1_20"/>
  <p:tag name="KSO_WM_UNIT_ID" val="259*l_i*1_20"/>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2"/>
  <p:tag name="KSO_WM_UNIT_TEXT_FILL_TYPE" val="1"/>
</p:tagLst>
</file>

<file path=ppt/tags/tag688.xml><?xml version="1.0" encoding="utf-8"?>
<p:tagLst xmlns:p="http://schemas.openxmlformats.org/presentationml/2006/main">
  <p:tag name="KSO_WM_TAG_VERSION" val="1.0"/>
  <p:tag name="KSO_WM_BEAUTIFY_FLAG" val="#wm#"/>
  <p:tag name="KSO_WM_UNIT_TYPE" val="i"/>
  <p:tag name="KSO_WM_UNIT_ID" val="diagram798_4*i*30"/>
  <p:tag name="KSO_WM_TEMPLATE_CATEGORY" val="diagram"/>
  <p:tag name="KSO_WM_TEMPLATE_INDEX" val="798"/>
  <p:tag name="KSO_WM_UNIT_INDEX" val="30"/>
</p:tagLst>
</file>

<file path=ppt/tags/tag689.xml><?xml version="1.0" encoding="utf-8"?>
<p:tagLst xmlns:p="http://schemas.openxmlformats.org/presentationml/2006/main">
  <p:tag name="KSO_WM_TAG_VERSION" val="1.0"/>
  <p:tag name="KSO_WM_TEMPLATE_CATEGORY" val="diagram"/>
  <p:tag name="KSO_WM_TEMPLATE_INDEX" val="798"/>
  <p:tag name="KSO_WM_UNIT_TYPE" val="l_i"/>
  <p:tag name="KSO_WM_UNIT_INDEX" val="1_21"/>
  <p:tag name="KSO_WM_UNIT_ID" val="259*l_i*1_21"/>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2"/>
  <p:tag name="KSO_WM_UNIT_TEXT_FILL_TYPE" val="1"/>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0189_5*m_h_i*1_1_1"/>
  <p:tag name="KSO_WM_TEMPLATE_CATEGORY" val="diagram"/>
  <p:tag name="KSO_WM_TEMPLATE_INDEX" val="20200189"/>
  <p:tag name="KSO_WM_UNIT_LAYERLEVEL" val="1_1_1"/>
  <p:tag name="KSO_WM_TAG_VERSION" val="1.0"/>
  <p:tag name="KSO_WM_BEAUTIFY_FLAG" val="#wm#"/>
  <p:tag name="KSO_WM_UNIT_FILL_FORE_SCHEMECOLOR_INDEX" val="5"/>
  <p:tag name="KSO_WM_UNIT_FILL_TYPE" val="1"/>
</p:tagLst>
</file>

<file path=ppt/tags/tag690.xml><?xml version="1.0" encoding="utf-8"?>
<p:tagLst xmlns:p="http://schemas.openxmlformats.org/presentationml/2006/main">
  <p:tag name="KSO_WM_TAG_VERSION" val="1.0"/>
  <p:tag name="KSO_WM_TEMPLATE_CATEGORY" val="diagram"/>
  <p:tag name="KSO_WM_TEMPLATE_INDEX" val="798"/>
  <p:tag name="KSO_WM_UNIT_TYPE" val="l_i"/>
  <p:tag name="KSO_WM_UNIT_INDEX" val="1_22"/>
  <p:tag name="KSO_WM_UNIT_ID" val="259*l_i*1_22"/>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2"/>
  <p:tag name="KSO_WM_UNIT_TEXT_FILL_TYPE" val="1"/>
</p:tagLst>
</file>

<file path=ppt/tags/tag691.xml><?xml version="1.0" encoding="utf-8"?>
<p:tagLst xmlns:p="http://schemas.openxmlformats.org/presentationml/2006/main">
  <p:tag name="KSO_WM_TAG_VERSION" val="1.0"/>
  <p:tag name="KSO_WM_TEMPLATE_CATEGORY" val="diagram"/>
  <p:tag name="KSO_WM_TEMPLATE_INDEX" val="798"/>
  <p:tag name="KSO_WM_UNIT_TYPE" val="l_i"/>
  <p:tag name="KSO_WM_UNIT_INDEX" val="1_23"/>
  <p:tag name="KSO_WM_UNIT_ID" val="259*l_i*1_23"/>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2"/>
  <p:tag name="KSO_WM_UNIT_TEXT_FILL_TYPE" val="1"/>
</p:tagLst>
</file>

<file path=ppt/tags/tag692.xml><?xml version="1.0" encoding="utf-8"?>
<p:tagLst xmlns:p="http://schemas.openxmlformats.org/presentationml/2006/main">
  <p:tag name="KSO_WM_TAG_VERSION" val="1.0"/>
  <p:tag name="KSO_WM_TEMPLATE_CATEGORY" val="diagram"/>
  <p:tag name="KSO_WM_TEMPLATE_INDEX" val="798"/>
  <p:tag name="KSO_WM_UNIT_TYPE" val="l_i"/>
  <p:tag name="KSO_WM_UNIT_INDEX" val="1_24"/>
  <p:tag name="KSO_WM_UNIT_ID" val="259*l_i*1_24"/>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2"/>
  <p:tag name="KSO_WM_UNIT_TEXT_FILL_TYPE" val="1"/>
</p:tagLst>
</file>

<file path=ppt/tags/tag693.xml><?xml version="1.0" encoding="utf-8"?>
<p:tagLst xmlns:p="http://schemas.openxmlformats.org/presentationml/2006/main">
  <p:tag name="KSO_WM_TAG_VERSION" val="1.0"/>
  <p:tag name="KSO_WM_TEMPLATE_CATEGORY" val="diagram"/>
  <p:tag name="KSO_WM_TEMPLATE_INDEX" val="798"/>
  <p:tag name="KSO_WM_UNIT_TYPE" val="l_i"/>
  <p:tag name="KSO_WM_UNIT_INDEX" val="1_25"/>
  <p:tag name="KSO_WM_UNIT_ID" val="259*l_i*1_25"/>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2"/>
  <p:tag name="KSO_WM_UNIT_TEXT_FILL_TYPE" val="1"/>
</p:tagLst>
</file>

<file path=ppt/tags/tag694.xml><?xml version="1.0" encoding="utf-8"?>
<p:tagLst xmlns:p="http://schemas.openxmlformats.org/presentationml/2006/main">
  <p:tag name="KSO_WM_TAG_VERSION" val="1.0"/>
  <p:tag name="KSO_WM_BEAUTIFY_FLAG" val="#wm#"/>
  <p:tag name="KSO_WM_UNIT_TYPE" val="i"/>
  <p:tag name="KSO_WM_UNIT_ID" val="diagram798_4*i*41"/>
  <p:tag name="KSO_WM_TEMPLATE_CATEGORY" val="diagram"/>
  <p:tag name="KSO_WM_TEMPLATE_INDEX" val="798"/>
  <p:tag name="KSO_WM_UNIT_INDEX" val="41"/>
</p:tagLst>
</file>

<file path=ppt/tags/tag695.xml><?xml version="1.0" encoding="utf-8"?>
<p:tagLst xmlns:p="http://schemas.openxmlformats.org/presentationml/2006/main">
  <p:tag name="KSO_WM_TAG_VERSION" val="1.0"/>
  <p:tag name="KSO_WM_TEMPLATE_CATEGORY" val="diagram"/>
  <p:tag name="KSO_WM_TEMPLATE_INDEX" val="798"/>
  <p:tag name="KSO_WM_UNIT_TYPE" val="l_i"/>
  <p:tag name="KSO_WM_UNIT_INDEX" val="1_26"/>
  <p:tag name="KSO_WM_UNIT_ID" val="259*l_i*1_26"/>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2"/>
  <p:tag name="KSO_WM_UNIT_TEXT_FILL_TYPE" val="1"/>
</p:tagLst>
</file>

<file path=ppt/tags/tag696.xml><?xml version="1.0" encoding="utf-8"?>
<p:tagLst xmlns:p="http://schemas.openxmlformats.org/presentationml/2006/main">
  <p:tag name="KSO_WM_TAG_VERSION" val="1.0"/>
  <p:tag name="KSO_WM_TEMPLATE_CATEGORY" val="diagram"/>
  <p:tag name="KSO_WM_TEMPLATE_INDEX" val="798"/>
  <p:tag name="KSO_WM_UNIT_TYPE" val="l_i"/>
  <p:tag name="KSO_WM_UNIT_INDEX" val="1_27"/>
  <p:tag name="KSO_WM_UNIT_ID" val="259*l_i*1_27"/>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2"/>
  <p:tag name="KSO_WM_UNIT_TEXT_FILL_TYPE" val="1"/>
</p:tagLst>
</file>

<file path=ppt/tags/tag697.xml><?xml version="1.0" encoding="utf-8"?>
<p:tagLst xmlns:p="http://schemas.openxmlformats.org/presentationml/2006/main">
  <p:tag name="KSO_WM_TAG_VERSION" val="1.0"/>
  <p:tag name="KSO_WM_TEMPLATE_CATEGORY" val="diagram"/>
  <p:tag name="KSO_WM_TEMPLATE_INDEX" val="798"/>
  <p:tag name="KSO_WM_UNIT_TYPE" val="l_i"/>
  <p:tag name="KSO_WM_UNIT_INDEX" val="1_28"/>
  <p:tag name="KSO_WM_UNIT_ID" val="259*l_i*1_28"/>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2"/>
  <p:tag name="KSO_WM_UNIT_TEXT_FILL_TYPE" val="1"/>
</p:tagLst>
</file>

<file path=ppt/tags/tag698.xml><?xml version="1.0" encoding="utf-8"?>
<p:tagLst xmlns:p="http://schemas.openxmlformats.org/presentationml/2006/main">
  <p:tag name="KSO_WM_TAG_VERSION" val="1.0"/>
  <p:tag name="KSO_WM_TEMPLATE_CATEGORY" val="diagram"/>
  <p:tag name="KSO_WM_TEMPLATE_INDEX" val="798"/>
  <p:tag name="KSO_WM_UNIT_TYPE" val="l_i"/>
  <p:tag name="KSO_WM_UNIT_INDEX" val="1_29"/>
  <p:tag name="KSO_WM_UNIT_ID" val="259*l_i*1_29"/>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2"/>
  <p:tag name="KSO_WM_UNIT_TEXT_FILL_TYPE" val="1"/>
</p:tagLst>
</file>

<file path=ppt/tags/tag699.xml><?xml version="1.0" encoding="utf-8"?>
<p:tagLst xmlns:p="http://schemas.openxmlformats.org/presentationml/2006/main">
  <p:tag name="KSO_WM_TAG_VERSION" val="1.0"/>
  <p:tag name="KSO_WM_TEMPLATE_CATEGORY" val="diagram"/>
  <p:tag name="KSO_WM_TEMPLATE_INDEX" val="798"/>
  <p:tag name="KSO_WM_UNIT_TYPE" val="l_i"/>
  <p:tag name="KSO_WM_UNIT_INDEX" val="1_30"/>
  <p:tag name="KSO_WM_UNIT_ID" val="259*l_i*1_30"/>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2"/>
  <p:tag name="KSO_WM_UNIT_TEXT_FILL_TYPE"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00189_5*m_h_i*1_2_1"/>
  <p:tag name="KSO_WM_TEMPLATE_CATEGORY" val="diagram"/>
  <p:tag name="KSO_WM_TEMPLATE_INDEX" val="20200189"/>
  <p:tag name="KSO_WM_UNIT_LAYERLEVEL" val="1_1_1"/>
  <p:tag name="KSO_WM_TAG_VERSION" val="1.0"/>
  <p:tag name="KSO_WM_BEAUTIFY_FLAG" val="#wm#"/>
  <p:tag name="KSO_WM_UNIT_FILL_FORE_SCHEMECOLOR_INDEX" val="6"/>
  <p:tag name="KSO_WM_UNIT_FILL_TYPE" val="1"/>
</p:tagLst>
</file>

<file path=ppt/tags/tag700.xml><?xml version="1.0" encoding="utf-8"?>
<p:tagLst xmlns:p="http://schemas.openxmlformats.org/presentationml/2006/main">
  <p:tag name="KSO_WM_TAG_VERSION" val="1.0"/>
  <p:tag name="KSO_WM_TEMPLATE_CATEGORY" val="diagram"/>
  <p:tag name="KSO_WM_TEMPLATE_INDEX" val="798"/>
  <p:tag name="KSO_WM_UNIT_TYPE" val="l_h_f"/>
  <p:tag name="KSO_WM_UNIT_INDEX" val="1_1_1"/>
  <p:tag name="KSO_WM_UNIT_ID" val="259*l_h_f*1_1_1"/>
  <p:tag name="KSO_WM_UNIT_CLEAR" val="1"/>
  <p:tag name="KSO_WM_UNIT_LAYERLEVEL" val="1_1_1"/>
  <p:tag name="KSO_WM_UNIT_VALUE" val="14"/>
  <p:tag name="KSO_WM_UNIT_HIGHLIGHT" val="0"/>
  <p:tag name="KSO_WM_UNIT_COMPATIBLE" val="0"/>
  <p:tag name="KSO_WM_BEAUTIFY_FLAG" val="#wm#"/>
  <p:tag name="KSO_WM_UNIT_PRESET_TEXT_INDEX" val="4"/>
  <p:tag name="KSO_WM_UNIT_PRESET_TEXT_LEN" val="25"/>
  <p:tag name="KSO_WM_DIAGRAM_GROUP_CODE" val="l1-1"/>
  <p:tag name="KSO_WM_UNIT_TEXT_FILL_FORE_SCHEMECOLOR_INDEX" val="13"/>
  <p:tag name="KSO_WM_UNIT_TEXT_FILL_TYPE" val="1"/>
</p:tagLst>
</file>

<file path=ppt/tags/tag701.xml><?xml version="1.0" encoding="utf-8"?>
<p:tagLst xmlns:p="http://schemas.openxmlformats.org/presentationml/2006/main">
  <p:tag name="KSO_WM_BEAUTIFY_FLAG" val="#wm#"/>
  <p:tag name="KSO_WM_TEMPLATE_CATEGORY" val="custom"/>
  <p:tag name="KSO_WM_TEMPLATE_INDEX" val="20187308"/>
</p:tagLst>
</file>

<file path=ppt/tags/tag702.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1"/>
  <p:tag name="KSO_WM_UNIT_ID" val="diagram160330_3*m_i*1_1"/>
  <p:tag name="KSO_WM_UNIT_CLEAR" val="1"/>
  <p:tag name="KSO_WM_UNIT_LAYERLEVEL" val="1_1"/>
  <p:tag name="KSO_WM_DIAGRAM_GROUP_CODE" val="m1-1"/>
  <p:tag name="KSO_WM_UNIT_TEXT_FILL_FORE_SCHEMECOLOR_INDEX" val="2"/>
  <p:tag name="KSO_WM_UNIT_TEXT_FILL_TYPE" val="1"/>
</p:tagLst>
</file>

<file path=ppt/tags/tag703.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2"/>
  <p:tag name="KSO_WM_UNIT_ID" val="diagram160330_3*m_i*1_2"/>
  <p:tag name="KSO_WM_UNIT_CLEAR" val="1"/>
  <p:tag name="KSO_WM_UNIT_LAYERLEVEL" val="1_1"/>
  <p:tag name="KSO_WM_DIAGRAM_GROUP_CODE" val="m1-1"/>
  <p:tag name="KSO_WM_UNIT_TEXT_FILL_FORE_SCHEMECOLOR_INDEX" val="2"/>
  <p:tag name="KSO_WM_UNIT_TEXT_FILL_TYPE" val="1"/>
</p:tagLst>
</file>

<file path=ppt/tags/tag704.xml><?xml version="1.0" encoding="utf-8"?>
<p:tagLst xmlns:p="http://schemas.openxmlformats.org/presentationml/2006/main">
  <p:tag name="KSO_WM_TAG_VERSION" val="1.0"/>
  <p:tag name="KSO_WM_BEAUTIFY_FLAG" val="#wm#"/>
  <p:tag name="KSO_WM_UNIT_TYPE" val="i"/>
  <p:tag name="KSO_WM_UNIT_ID" val="diagram160330_3*i*3"/>
  <p:tag name="KSO_WM_TEMPLATE_CATEGORY" val="diagram"/>
  <p:tag name="KSO_WM_TEMPLATE_INDEX" val="160330"/>
  <p:tag name="KSO_WM_UNIT_INDEX" val="3"/>
</p:tagLst>
</file>

<file path=ppt/tags/tag705.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h_a"/>
  <p:tag name="KSO_WM_UNIT_INDEX" val="1_2_1"/>
  <p:tag name="KSO_WM_UNIT_ID" val="diagram160330_3*m_h_a*1_2_1"/>
  <p:tag name="KSO_WM_UNIT_CLEAR" val="1"/>
  <p:tag name="KSO_WM_UNIT_LAYERLEVEL" val="1_1_1"/>
  <p:tag name="KSO_WM_UNIT_VALUE" val="20"/>
  <p:tag name="KSO_WM_UNIT_HIGHLIGHT" val="0"/>
  <p:tag name="KSO_WM_UNIT_COMPATIBLE" val="0"/>
  <p:tag name="KSO_WM_UNIT_PRESET_TEXT_INDEX" val="3"/>
  <p:tag name="KSO_WM_UNIT_PRESET_TEXT_LEN" val="12"/>
  <p:tag name="KSO_WM_DIAGRAM_GROUP_CODE" val="m1-1"/>
  <p:tag name="KSO_WM_UNIT_TEXT_FILL_FORE_SCHEMECOLOR_INDEX" val="6"/>
  <p:tag name="KSO_WM_UNIT_TEXT_FILL_TYPE" val="1"/>
</p:tagLst>
</file>

<file path=ppt/tags/tag706.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3"/>
  <p:tag name="KSO_WM_UNIT_ID" val="diagram160330_3*m_i*1_3"/>
  <p:tag name="KSO_WM_UNIT_CLEAR" val="1"/>
  <p:tag name="KSO_WM_UNIT_LAYERLEVEL" val="1_1"/>
  <p:tag name="KSO_WM_DIAGRAM_GROUP_CODE" val="m1-1"/>
  <p:tag name="KSO_WM_UNIT_TEXT_FILL_FORE_SCHEMECOLOR_INDEX" val="2"/>
  <p:tag name="KSO_WM_UNIT_TEXT_FILL_TYPE" val="1"/>
</p:tagLst>
</file>

<file path=ppt/tags/tag707.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4"/>
  <p:tag name="KSO_WM_UNIT_ID" val="diagram160330_3*m_i*1_4"/>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708.xml><?xml version="1.0" encoding="utf-8"?>
<p:tagLst xmlns:p="http://schemas.openxmlformats.org/presentationml/2006/main">
  <p:tag name="KSO_WM_TAG_VERSION" val="1.0"/>
  <p:tag name="KSO_WM_BEAUTIFY_FLAG" val="#wm#"/>
  <p:tag name="KSO_WM_UNIT_TYPE" val="i"/>
  <p:tag name="KSO_WM_UNIT_ID" val="diagram160330_3*i*12"/>
  <p:tag name="KSO_WM_TEMPLATE_CATEGORY" val="diagram"/>
  <p:tag name="KSO_WM_TEMPLATE_INDEX" val="160330"/>
  <p:tag name="KSO_WM_UNIT_INDEX" val="12"/>
</p:tagLst>
</file>

<file path=ppt/tags/tag709.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5"/>
  <p:tag name="KSO_WM_UNIT_ID" val="diagram160330_3*m_i*1_5"/>
  <p:tag name="KSO_WM_UNIT_CLEAR" val="1"/>
  <p:tag name="KSO_WM_UNIT_LAYERLEVEL" val="1_1"/>
  <p:tag name="KSO_WM_DIAGRAM_GROUP_CODE" val="m1-1"/>
  <p:tag name="KSO_WM_UNIT_TEXT_FILL_FORE_SCHEMECOLOR_INDEX" val="2"/>
  <p:tag name="KSO_WM_UNIT_TEXT_FILL_TYPE" val="1"/>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00189_5*m_h_i*1_3_1"/>
  <p:tag name="KSO_WM_TEMPLATE_CATEGORY" val="diagram"/>
  <p:tag name="KSO_WM_TEMPLATE_INDEX" val="20200189"/>
  <p:tag name="KSO_WM_UNIT_LAYERLEVEL" val="1_1_1"/>
  <p:tag name="KSO_WM_TAG_VERSION" val="1.0"/>
  <p:tag name="KSO_WM_BEAUTIFY_FLAG" val="#wm#"/>
  <p:tag name="KSO_WM_UNIT_FILL_FORE_SCHEMECOLOR_INDEX" val="7"/>
  <p:tag name="KSO_WM_UNIT_FILL_TYPE" val="1"/>
</p:tagLst>
</file>

<file path=ppt/tags/tag710.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6"/>
  <p:tag name="KSO_WM_UNIT_ID" val="diagram160330_3*m_i*1_6"/>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711.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h_a"/>
  <p:tag name="KSO_WM_UNIT_INDEX" val="1_1_1"/>
  <p:tag name="KSO_WM_UNIT_ID" val="diagram160330_3*m_h_a*1_1_1"/>
  <p:tag name="KSO_WM_UNIT_CLEAR" val="1"/>
  <p:tag name="KSO_WM_UNIT_LAYERLEVEL" val="1_1_1"/>
  <p:tag name="KSO_WM_UNIT_VALUE" val="20"/>
  <p:tag name="KSO_WM_UNIT_HIGHLIGHT" val="0"/>
  <p:tag name="KSO_WM_UNIT_COMPATIBLE" val="0"/>
  <p:tag name="KSO_WM_UNIT_PRESET_TEXT_INDEX" val="3"/>
  <p:tag name="KSO_WM_UNIT_PRESET_TEXT_LEN" val="12"/>
  <p:tag name="KSO_WM_DIAGRAM_GROUP_CODE" val="m1-1"/>
  <p:tag name="KSO_WM_UNIT_TEXT_FILL_FORE_SCHEMECOLOR_INDEX" val="5"/>
  <p:tag name="KSO_WM_UNIT_TEXT_FILL_TYPE" val="1"/>
</p:tagLst>
</file>

<file path=ppt/tags/tag712.xml><?xml version="1.0" encoding="utf-8"?>
<p:tagLst xmlns:p="http://schemas.openxmlformats.org/presentationml/2006/main">
  <p:tag name="KSO_WM_TAG_VERSION" val="1.0"/>
  <p:tag name="KSO_WM_BEAUTIFY_FLAG" val="#wm#"/>
  <p:tag name="KSO_WM_UNIT_TYPE" val="i"/>
  <p:tag name="KSO_WM_UNIT_ID" val="diagram160330_3*i*21"/>
  <p:tag name="KSO_WM_TEMPLATE_CATEGORY" val="diagram"/>
  <p:tag name="KSO_WM_TEMPLATE_INDEX" val="160330"/>
  <p:tag name="KSO_WM_UNIT_INDEX" val="21"/>
</p:tagLst>
</file>

<file path=ppt/tags/tag713.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7"/>
  <p:tag name="KSO_WM_UNIT_ID" val="diagram160330_3*m_i*1_7"/>
  <p:tag name="KSO_WM_UNIT_CLEAR" val="1"/>
  <p:tag name="KSO_WM_UNIT_LAYERLEVEL" val="1_1"/>
  <p:tag name="KSO_WM_DIAGRAM_GROUP_CODE" val="m1-1"/>
  <p:tag name="KSO_WM_UNIT_TEXT_FILL_FORE_SCHEMECOLOR_INDEX" val="2"/>
  <p:tag name="KSO_WM_UNIT_TEXT_FILL_TYPE" val="1"/>
</p:tagLst>
</file>

<file path=ppt/tags/tag714.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i"/>
  <p:tag name="KSO_WM_UNIT_INDEX" val="1_8"/>
  <p:tag name="KSO_WM_UNIT_ID" val="diagram160330_3*m_i*1_8"/>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715.xml><?xml version="1.0" encoding="utf-8"?>
<p:tagLst xmlns:p="http://schemas.openxmlformats.org/presentationml/2006/main">
  <p:tag name="KSO_WM_TAG_VERSION" val="1.0"/>
  <p:tag name="KSO_WM_BEAUTIFY_FLAG" val="#wm#"/>
  <p:tag name="KSO_WM_TEMPLATE_CATEGORY" val="diagram"/>
  <p:tag name="KSO_WM_TEMPLATE_INDEX" val="160330"/>
  <p:tag name="KSO_WM_UNIT_TYPE" val="m_h_a"/>
  <p:tag name="KSO_WM_UNIT_INDEX" val="1_3_1"/>
  <p:tag name="KSO_WM_UNIT_ID" val="diagram160330_3*m_h_a*1_3_1"/>
  <p:tag name="KSO_WM_UNIT_CLEAR" val="1"/>
  <p:tag name="KSO_WM_UNIT_LAYERLEVEL" val="1_1_1"/>
  <p:tag name="KSO_WM_UNIT_VALUE" val="20"/>
  <p:tag name="KSO_WM_UNIT_HIGHLIGHT" val="0"/>
  <p:tag name="KSO_WM_UNIT_COMPATIBLE" val="0"/>
  <p:tag name="KSO_WM_UNIT_PRESET_TEXT_INDEX" val="3"/>
  <p:tag name="KSO_WM_UNIT_PRESET_TEXT_LEN" val="12"/>
  <p:tag name="KSO_WM_DIAGRAM_GROUP_CODE" val="m1-1"/>
  <p:tag name="KSO_WM_UNIT_TEXT_FILL_FORE_SCHEMECOLOR_INDEX" val="7"/>
  <p:tag name="KSO_WM_UNIT_TEXT_FILL_TYPE" val="1"/>
</p:tagLst>
</file>

<file path=ppt/tags/tag716.xml><?xml version="1.0" encoding="utf-8"?>
<p:tagLst xmlns:p="http://schemas.openxmlformats.org/presentationml/2006/main">
  <p:tag name="KSO_WM_BEAUTIFY_FLAG" val="#wm#"/>
  <p:tag name="KSO_WM_TEMPLATE_CATEGORY" val="custom"/>
  <p:tag name="KSO_WM_TEMPLATE_INDEX" val="20187308"/>
</p:tagLst>
</file>

<file path=ppt/tags/tag717.xml><?xml version="1.0" encoding="utf-8"?>
<p:tagLst xmlns:p="http://schemas.openxmlformats.org/presentationml/2006/main">
  <p:tag name="ISLIDE.DIAGRAM" val="259872"/>
</p:tagLst>
</file>

<file path=ppt/tags/tag718.xml><?xml version="1.0" encoding="utf-8"?>
<p:tagLst xmlns:p="http://schemas.openxmlformats.org/presentationml/2006/main">
  <p:tag name="KSO_WM_BEAUTIFY_FLAG" val="#wm#"/>
  <p:tag name="KSO_WM_TEMPLATE_CATEGORY" val="custom"/>
  <p:tag name="KSO_WM_TEMPLATE_INDEX" val="20187308"/>
</p:tagLst>
</file>

<file path=ppt/tags/tag719.xml><?xml version="1.0" encoding="utf-8"?>
<p:tagLst xmlns:p="http://schemas.openxmlformats.org/presentationml/2006/main">
  <p:tag name="KSO_WM_BEAUTIFY_FLAG" val="#wm#"/>
  <p:tag name="KSO_WM_TEMPLATE_CATEGORY" val="custom"/>
  <p:tag name="KSO_WM_TEMPLATE_INDEX" val="20187308"/>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200189_5*m_h_i*1_4_1"/>
  <p:tag name="KSO_WM_TEMPLATE_CATEGORY" val="diagram"/>
  <p:tag name="KSO_WM_TEMPLATE_INDEX" val="20200189"/>
  <p:tag name="KSO_WM_UNIT_LAYERLEVEL" val="1_1_1"/>
  <p:tag name="KSO_WM_TAG_VERSION" val="1.0"/>
  <p:tag name="KSO_WM_BEAUTIFY_FLAG" val="#wm#"/>
  <p:tag name="KSO_WM_UNIT_FILL_FORE_SCHEMECOLOR_INDEX" val="8"/>
  <p:tag name="KSO_WM_UNIT_FILL_TYPE" val="1"/>
</p:tagLst>
</file>

<file path=ppt/tags/tag720.xml><?xml version="1.0" encoding="utf-8"?>
<p:tagLst xmlns:p="http://schemas.openxmlformats.org/presentationml/2006/main">
  <p:tag name="KSO_WM_BEAUTIFY_FLAG" val="#wm#"/>
  <p:tag name="KSO_WM_TEMPLATE_CATEGORY" val="custom"/>
  <p:tag name="KSO_WM_TEMPLATE_INDEX" val="20187308"/>
</p:tagLst>
</file>

<file path=ppt/tags/tag721.xml><?xml version="1.0" encoding="utf-8"?>
<p:tagLst xmlns:p="http://schemas.openxmlformats.org/presentationml/2006/main">
  <p:tag name="KSO_WM_BEAUTIFY_FLAG" val="#wm#"/>
  <p:tag name="KSO_WM_TEMPLATE_CATEGORY" val="custom"/>
  <p:tag name="KSO_WM_TEMPLATE_INDEX" val="20187308"/>
</p:tagLst>
</file>

<file path=ppt/tags/tag722.xml><?xml version="1.0" encoding="utf-8"?>
<p:tagLst xmlns:p="http://schemas.openxmlformats.org/presentationml/2006/main">
  <p:tag name="KSO_WM_DOC_GUID" val="{7d542a38-25c9-42dc-b8d2-4b9e10c75a7c}"/>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20200189_5*m_h_i*1_4_2"/>
  <p:tag name="KSO_WM_TEMPLATE_CATEGORY" val="diagram"/>
  <p:tag name="KSO_WM_TEMPLATE_INDEX" val="20200189"/>
  <p:tag name="KSO_WM_UNIT_LAYERLEVEL" val="1_1_1"/>
  <p:tag name="KSO_WM_TAG_VERSION" val="1.0"/>
  <p:tag name="KSO_WM_BEAUTIFY_FLAG" val="#wm#"/>
  <p:tag name="KSO_WM_UNIT_FILL_FORE_SCHEMECOLOR_INDEX" val="8"/>
  <p:tag name="KSO_WM_UNIT_FILL_TYPE" val="1"/>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00189_5*m_h_i*1_3_2"/>
  <p:tag name="KSO_WM_TEMPLATE_CATEGORY" val="diagram"/>
  <p:tag name="KSO_WM_TEMPLATE_INDEX" val="20200189"/>
  <p:tag name="KSO_WM_UNIT_LAYERLEVEL" val="1_1_1"/>
  <p:tag name="KSO_WM_TAG_VERSION" val="1.0"/>
  <p:tag name="KSO_WM_BEAUTIFY_FLAG" val="#wm#"/>
  <p:tag name="KSO_WM_UNIT_FILL_FORE_SCHEMECOLOR_INDEX" val="7"/>
  <p:tag name="KSO_WM_UNIT_FILL_TYPE" val="1"/>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00189_5*m_h_i*1_2_2"/>
  <p:tag name="KSO_WM_TEMPLATE_CATEGORY" val="diagram"/>
  <p:tag name="KSO_WM_TEMPLATE_INDEX" val="20200189"/>
  <p:tag name="KSO_WM_UNIT_LAYERLEVEL" val="1_1_1"/>
  <p:tag name="KSO_WM_TAG_VERSION" val="1.0"/>
  <p:tag name="KSO_WM_BEAUTIFY_FLAG" val="#wm#"/>
  <p:tag name="KSO_WM_UNIT_FILL_FORE_SCHEMECOLOR_INDEX" val="6"/>
  <p:tag name="KSO_WM_UNIT_FILL_TYPE" val="1"/>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00189_5*m_h_i*1_1_2"/>
  <p:tag name="KSO_WM_TEMPLATE_CATEGORY" val="diagram"/>
  <p:tag name="KSO_WM_TEMPLATE_INDEX" val="20200189"/>
  <p:tag name="KSO_WM_UNIT_LAYERLEVEL" val="1_1_1"/>
  <p:tag name="KSO_WM_TAG_VERSION" val="1.0"/>
  <p:tag name="KSO_WM_BEAUTIFY_FLAG" val="#wm#"/>
  <p:tag name="KSO_WM_UNIT_FILL_FORE_SCHEMECOLOR_INDEX" val="5"/>
  <p:tag name="KSO_WM_UNIT_FILL_TYPE"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00189_5*m_h_i*1_2_3"/>
  <p:tag name="KSO_WM_TEMPLATE_CATEGORY" val="diagram"/>
  <p:tag name="KSO_WM_TEMPLATE_INDEX" val="20200189"/>
  <p:tag name="KSO_WM_UNIT_LAYERLEVEL" val="1_1_1"/>
  <p:tag name="KSO_WM_TAG_VERSION" val="1.0"/>
  <p:tag name="KSO_WM_BEAUTIFY_FLAG" val="#wm#"/>
  <p:tag name="KSO_WM_UNIT_FILL_FORE_SCHEMECOLOR_INDEX" val="6"/>
  <p:tag name="KSO_WM_UNIT_FILL_TYPE" val="1"/>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200189_5*m_h_i*1_3_3"/>
  <p:tag name="KSO_WM_TEMPLATE_CATEGORY" val="diagram"/>
  <p:tag name="KSO_WM_TEMPLATE_INDEX" val="20200189"/>
  <p:tag name="KSO_WM_UNIT_LAYERLEVEL" val="1_1_1"/>
  <p:tag name="KSO_WM_TAG_VERSION" val="1.0"/>
  <p:tag name="KSO_WM_BEAUTIFY_FLAG" val="#wm#"/>
  <p:tag name="KSO_WM_UNIT_FILL_FORE_SCHEMECOLOR_INDEX" val="7"/>
  <p:tag name="KSO_WM_UNIT_FILL_TYPE" val="1"/>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20200189_5*m_h_i*1_4_3"/>
  <p:tag name="KSO_WM_TEMPLATE_CATEGORY" val="diagram"/>
  <p:tag name="KSO_WM_TEMPLATE_INDEX" val="20200189"/>
  <p:tag name="KSO_WM_UNIT_LAYERLEVEL" val="1_1_1"/>
  <p:tag name="KSO_WM_TAG_VERSION" val="1.0"/>
  <p:tag name="KSO_WM_BEAUTIFY_FLAG" val="#wm#"/>
  <p:tag name="KSO_WM_UNIT_FILL_FORE_SCHEMECOLOR_INDEX" val="8"/>
  <p:tag name="KSO_WM_UNIT_FILL_TYPE"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00189_5*m_h_i*1_1_3"/>
  <p:tag name="KSO_WM_TEMPLATE_CATEGORY" val="diagram"/>
  <p:tag name="KSO_WM_TEMPLATE_INDEX" val="20200189"/>
  <p:tag name="KSO_WM_UNIT_LAYERLEVEL" val="1_1_1"/>
  <p:tag name="KSO_WM_TAG_VERSION" val="1.0"/>
  <p:tag name="KSO_WM_BEAUTIFY_FLAG" val="#wm#"/>
  <p:tag name="KSO_WM_UNIT_FILL_FORE_SCHEMECOLOR_INDEX" val="5"/>
  <p:tag name="KSO_WM_UNIT_FILL_TYPE" val="1"/>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8"/>
  <p:tag name="KSO_WM_UNIT_ID" val="diagram20200189_5*m_h_i*1_6_8"/>
  <p:tag name="KSO_WM_TEMPLATE_CATEGORY" val="diagram"/>
  <p:tag name="KSO_WM_TEMPLATE_INDEX" val="20200189"/>
  <p:tag name="KSO_WM_UNIT_LAYERLEVEL" val="1_1_1"/>
  <p:tag name="KSO_WM_TAG_VERSION" val="1.0"/>
  <p:tag name="KSO_WM_BEAUTIFY_FLAG" val="#wm#"/>
  <p:tag name="KSO_WM_UNIT_FILL_FORE_SCHEMECOLOR_INDEX" val="10"/>
  <p:tag name="KSO_WM_UNIT_FILL_TYPE" val="1"/>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9"/>
  <p:tag name="KSO_WM_UNIT_ID" val="diagram20200189_5*m_h_i*1_6_9"/>
  <p:tag name="KSO_WM_TEMPLATE_CATEGORY" val="diagram"/>
  <p:tag name="KSO_WM_TEMPLATE_INDEX" val="20200189"/>
  <p:tag name="KSO_WM_UNIT_LAYERLEVEL" val="1_1_1"/>
  <p:tag name="KSO_WM_TAG_VERSION" val="1.0"/>
  <p:tag name="KSO_WM_BEAUTIFY_FLAG" val="#wm#"/>
  <p:tag name="KSO_WM_UNIT_FILL_FORE_SCHEMECOLOR_INDEX" val="10"/>
  <p:tag name="KSO_WM_UNIT_FILL_TYPE"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10"/>
  <p:tag name="KSO_WM_UNIT_ID" val="diagram20200189_5*m_h_i*1_6_10"/>
  <p:tag name="KSO_WM_TEMPLATE_CATEGORY" val="diagram"/>
  <p:tag name="KSO_WM_TEMPLATE_INDEX" val="20200189"/>
  <p:tag name="KSO_WM_UNIT_LAYERLEVEL" val="1_1_1"/>
  <p:tag name="KSO_WM_TAG_VERSION" val="1.0"/>
  <p:tag name="KSO_WM_BEAUTIFY_FLAG" val="#wm#"/>
  <p:tag name="KSO_WM_UNIT_FILL_FORE_SCHEMECOLOR_INDEX" val="10"/>
  <p:tag name="KSO_WM_UNIT_FILL_TYPE" val="1"/>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11"/>
  <p:tag name="KSO_WM_UNIT_ID" val="diagram20200189_5*m_h_i*1_6_11"/>
  <p:tag name="KSO_WM_TEMPLATE_CATEGORY" val="diagram"/>
  <p:tag name="KSO_WM_TEMPLATE_INDEX" val="20200189"/>
  <p:tag name="KSO_WM_UNIT_LAYERLEVEL" val="1_1_1"/>
  <p:tag name="KSO_WM_TAG_VERSION" val="1.0"/>
  <p:tag name="KSO_WM_BEAUTIFY_FLAG" val="#wm#"/>
  <p:tag name="KSO_WM_UNIT_FILL_FORE_SCHEMECOLOR_INDEX" val="10"/>
  <p:tag name="KSO_WM_UNIT_FILL_TYPE" val="1"/>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12"/>
  <p:tag name="KSO_WM_UNIT_ID" val="diagram20200189_5*m_h_i*1_6_12"/>
  <p:tag name="KSO_WM_TEMPLATE_CATEGORY" val="diagram"/>
  <p:tag name="KSO_WM_TEMPLATE_INDEX" val="20200189"/>
  <p:tag name="KSO_WM_UNIT_LAYERLEVEL" val="1_1_1"/>
  <p:tag name="KSO_WM_TAG_VERSION" val="1.0"/>
  <p:tag name="KSO_WM_BEAUTIFY_FLAG" val="#wm#"/>
  <p:tag name="KSO_WM_UNIT_FILL_FORE_SCHEMECOLOR_INDEX" val="10"/>
  <p:tag name="KSO_WM_UNIT_FILL_TYPE" val="1"/>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13"/>
  <p:tag name="KSO_WM_UNIT_ID" val="diagram20200189_5*m_h_i*1_6_13"/>
  <p:tag name="KSO_WM_TEMPLATE_CATEGORY" val="diagram"/>
  <p:tag name="KSO_WM_TEMPLATE_INDEX" val="20200189"/>
  <p:tag name="KSO_WM_UNIT_LAYERLEVEL" val="1_1_1"/>
  <p:tag name="KSO_WM_TAG_VERSION" val="1.0"/>
  <p:tag name="KSO_WM_BEAUTIFY_FLAG" val="#wm#"/>
  <p:tag name="KSO_WM_UNIT_FILL_FORE_SCHEMECOLOR_INDEX" val="10"/>
  <p:tag name="KSO_WM_UNIT_FILL_TYPE" val="1"/>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14"/>
  <p:tag name="KSO_WM_UNIT_ID" val="diagram20200189_5*m_h_i*1_6_14"/>
  <p:tag name="KSO_WM_TEMPLATE_CATEGORY" val="diagram"/>
  <p:tag name="KSO_WM_TEMPLATE_INDEX" val="20200189"/>
  <p:tag name="KSO_WM_UNIT_LAYERLEVEL" val="1_1_1"/>
  <p:tag name="KSO_WM_TAG_VERSION" val="1.0"/>
  <p:tag name="KSO_WM_BEAUTIFY_FLAG" val="#wm#"/>
  <p:tag name="KSO_WM_UNIT_FILL_FORE_SCHEMECOLOR_INDEX" val="10"/>
  <p:tag name="KSO_WM_UNIT_FILL_TYPE" val="1"/>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2"/>
  <p:tag name="KSO_WM_UNIT_ID" val="diagram20200189_5*m_h_i*1_6_2"/>
  <p:tag name="KSO_WM_TEMPLATE_CATEGORY" val="diagram"/>
  <p:tag name="KSO_WM_TEMPLATE_INDEX" val="20200189"/>
  <p:tag name="KSO_WM_UNIT_LAYERLEVEL" val="1_1_1"/>
  <p:tag name="KSO_WM_TAG_VERSION" val="1.0"/>
  <p:tag name="KSO_WM_BEAUTIFY_FLAG" val="#wm#"/>
  <p:tag name="KSO_WM_UNIT_FILL_FORE_SCHEMECOLOR_INDEX" val="10"/>
  <p:tag name="KSO_WM_UNIT_FILL_TYPE" val="1"/>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3"/>
  <p:tag name="KSO_WM_UNIT_ID" val="diagram20200189_5*m_h_i*1_5_3"/>
  <p:tag name="KSO_WM_TEMPLATE_CATEGORY" val="diagram"/>
  <p:tag name="KSO_WM_TEMPLATE_INDEX" val="20200189"/>
  <p:tag name="KSO_WM_UNIT_LAYERLEVEL" val="1_1_1"/>
  <p:tag name="KSO_WM_TAG_VERSION" val="1.0"/>
  <p:tag name="KSO_WM_BEAUTIFY_FLAG" val="#wm#"/>
  <p:tag name="KSO_WM_UNIT_FILL_FORE_SCHEMECOLOR_INDEX" val="9"/>
  <p:tag name="KSO_WM_UNIT_FILL_TYPE"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3"/>
  <p:tag name="KSO_WM_UNIT_ID" val="diagram20200189_5*m_h_i*1_6_3"/>
  <p:tag name="KSO_WM_TEMPLATE_CATEGORY" val="diagram"/>
  <p:tag name="KSO_WM_TEMPLATE_INDEX" val="20200189"/>
  <p:tag name="KSO_WM_UNIT_LAYERLEVEL" val="1_1_1"/>
  <p:tag name="KSO_WM_TAG_VERSION" val="1.0"/>
  <p:tag name="KSO_WM_BEAUTIFY_FLAG" val="#wm#"/>
  <p:tag name="KSO_WM_UNIT_FILL_FORE_SCHEMECOLOR_INDEX" val="10"/>
  <p:tag name="KSO_WM_UNIT_FILL_TYPE" val="1"/>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4"/>
  <p:tag name="KSO_WM_UNIT_ID" val="diagram20200189_5*m_h_i*1_6_4"/>
  <p:tag name="KSO_WM_TEMPLATE_CATEGORY" val="diagram"/>
  <p:tag name="KSO_WM_TEMPLATE_INDEX" val="20200189"/>
  <p:tag name="KSO_WM_UNIT_LAYERLEVEL" val="1_1_1"/>
  <p:tag name="KSO_WM_TAG_VERSION" val="1.0"/>
  <p:tag name="KSO_WM_BEAUTIFY_FLAG" val="#wm#"/>
  <p:tag name="KSO_WM_UNIT_FILL_FORE_SCHEMECOLOR_INDEX" val="10"/>
  <p:tag name="KSO_WM_UNIT_FILL_TYPE" val="1"/>
  <p:tag name="KSO_WM_UNIT_TEXT_FILL_FORE_SCHEMECOLOR_INDEX" val="14"/>
  <p:tag name="KSO_WM_UNIT_TEXT_FILL_TYPE" val="1"/>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5"/>
  <p:tag name="KSO_WM_UNIT_ID" val="diagram20200189_5*m_h_i*1_6_5"/>
  <p:tag name="KSO_WM_TEMPLATE_CATEGORY" val="diagram"/>
  <p:tag name="KSO_WM_TEMPLATE_INDEX" val="20200189"/>
  <p:tag name="KSO_WM_UNIT_LAYERLEVEL" val="1_1_1"/>
  <p:tag name="KSO_WM_TAG_VERSION" val="1.0"/>
  <p:tag name="KSO_WM_BEAUTIFY_FLAG" val="#wm#"/>
  <p:tag name="KSO_WM_UNIT_FILL_FORE_SCHEMECOLOR_INDEX" val="10"/>
  <p:tag name="KSO_WM_UNIT_FILL_TYPE" val="1"/>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4"/>
  <p:tag name="KSO_WM_UNIT_ID" val="diagram20200189_5*m_h_i*1_5_4"/>
  <p:tag name="KSO_WM_TEMPLATE_CATEGORY" val="diagram"/>
  <p:tag name="KSO_WM_TEMPLATE_INDEX" val="20200189"/>
  <p:tag name="KSO_WM_UNIT_LAYERLEVEL" val="1_1_1"/>
  <p:tag name="KSO_WM_TAG_VERSION" val="1.0"/>
  <p:tag name="KSO_WM_BEAUTIFY_FLAG" val="#wm#"/>
  <p:tag name="KSO_WM_UNIT_FILL_FORE_SCHEMECOLOR_INDEX" val="9"/>
  <p:tag name="KSO_WM_UNIT_FILL_TYPE" val="1"/>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200189_5*m_h_i*1_1_4"/>
  <p:tag name="KSO_WM_TEMPLATE_CATEGORY" val="diagram"/>
  <p:tag name="KSO_WM_TEMPLATE_INDEX" val="20200189"/>
  <p:tag name="KSO_WM_UNIT_LAYERLEVEL" val="1_1_1"/>
  <p:tag name="KSO_WM_TAG_VERSION" val="1.0"/>
  <p:tag name="KSO_WM_BEAUTIFY_FLAG" val="#wm#"/>
  <p:tag name="KSO_WM_UNIT_FILL_FORE_SCHEMECOLOR_INDEX" val="5"/>
  <p:tag name="KSO_WM_UNIT_FILL_TYPE" val="1"/>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4"/>
  <p:tag name="KSO_WM_UNIT_ID" val="diagram20200189_5*m_h_i*1_2_4"/>
  <p:tag name="KSO_WM_TEMPLATE_CATEGORY" val="diagram"/>
  <p:tag name="KSO_WM_TEMPLATE_INDEX" val="20200189"/>
  <p:tag name="KSO_WM_UNIT_LAYERLEVEL" val="1_1_1"/>
  <p:tag name="KSO_WM_TAG_VERSION" val="1.0"/>
  <p:tag name="KSO_WM_BEAUTIFY_FLAG" val="#wm#"/>
  <p:tag name="KSO_WM_UNIT_FILL_FORE_SCHEMECOLOR_INDEX" val="6"/>
  <p:tag name="KSO_WM_UNIT_FILL_TYPE" val="1"/>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4"/>
  <p:tag name="KSO_WM_UNIT_ID" val="diagram20200189_5*m_h_i*1_3_4"/>
  <p:tag name="KSO_WM_TEMPLATE_CATEGORY" val="diagram"/>
  <p:tag name="KSO_WM_TEMPLATE_INDEX" val="20200189"/>
  <p:tag name="KSO_WM_UNIT_LAYERLEVEL" val="1_1_1"/>
  <p:tag name="KSO_WM_TAG_VERSION" val="1.0"/>
  <p:tag name="KSO_WM_BEAUTIFY_FLAG" val="#wm#"/>
  <p:tag name="KSO_WM_UNIT_FILL_FORE_SCHEMECOLOR_INDEX" val="7"/>
  <p:tag name="KSO_WM_UNIT_FILL_TYPE" val="1"/>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4"/>
  <p:tag name="KSO_WM_UNIT_ID" val="diagram20200189_5*m_h_i*1_4_4"/>
  <p:tag name="KSO_WM_TEMPLATE_CATEGORY" val="diagram"/>
  <p:tag name="KSO_WM_TEMPLATE_INDEX" val="20200189"/>
  <p:tag name="KSO_WM_UNIT_LAYERLEVEL" val="1_1_1"/>
  <p:tag name="KSO_WM_TAG_VERSION" val="1.0"/>
  <p:tag name="KSO_WM_BEAUTIFY_FLAG" val="#wm#"/>
  <p:tag name="KSO_WM_UNIT_FILL_FORE_SCHEMECOLOR_INDEX" val="8"/>
  <p:tag name="KSO_WM_UNIT_FILL_TYPE" val="1"/>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5"/>
  <p:tag name="KSO_WM_UNIT_ID" val="diagram20200189_5*m_h_i*1_1_5"/>
  <p:tag name="KSO_WM_TEMPLATE_CATEGORY" val="diagram"/>
  <p:tag name="KSO_WM_TEMPLATE_INDEX" val="20200189"/>
  <p:tag name="KSO_WM_UNIT_LAYERLEVEL" val="1_1_1"/>
  <p:tag name="KSO_WM_TAG_VERSION" val="1.0"/>
  <p:tag name="KSO_WM_BEAUTIFY_FLAG" val="#wm#"/>
  <p:tag name="KSO_WM_UNIT_FILL_FORE_SCHEMECOLOR_INDEX" val="5"/>
  <p:tag name="KSO_WM_UNIT_FILL_TYPE" val="1"/>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6"/>
  <p:tag name="KSO_WM_UNIT_ID" val="diagram20200189_5*m_h_i*1_6_6"/>
  <p:tag name="KSO_WM_TEMPLATE_CATEGORY" val="diagram"/>
  <p:tag name="KSO_WM_TEMPLATE_INDEX" val="20200189"/>
  <p:tag name="KSO_WM_UNIT_LAYERLEVEL" val="1_1_1"/>
  <p:tag name="KSO_WM_TAG_VERSION" val="1.0"/>
  <p:tag name="KSO_WM_BEAUTIFY_FLAG" val="#wm#"/>
  <p:tag name="KSO_WM_UNIT_FILL_FORE_SCHEMECOLOR_INDEX" val="10"/>
  <p:tag name="KSO_WM_UNIT_FILL_TYPE" val="1"/>
</p:tagLst>
</file>

<file path=ppt/theme/theme1.xml><?xml version="1.0" encoding="utf-8"?>
<a:theme xmlns:a="http://schemas.openxmlformats.org/drawingml/2006/main" name="Office 主题​​">
  <a:themeElements>
    <a:clrScheme name="Office">
      <a:dk1>
        <a:srgbClr val="000000"/>
      </a:dk1>
      <a:lt1>
        <a:srgbClr val="FFFFFF"/>
      </a:lt1>
      <a:dk2>
        <a:srgbClr val="768395"/>
      </a:dk2>
      <a:lt2>
        <a:srgbClr val="F0F0F0"/>
      </a:lt2>
      <a:accent1>
        <a:srgbClr val="DE0000"/>
      </a:accent1>
      <a:accent2>
        <a:srgbClr val="B60000"/>
      </a:accent2>
      <a:accent3>
        <a:srgbClr val="960000"/>
      </a:accent3>
      <a:accent4>
        <a:srgbClr val="FF0000"/>
      </a:accent4>
      <a:accent5>
        <a:srgbClr val="D10000"/>
      </a:accent5>
      <a:accent6>
        <a:srgbClr val="810000"/>
      </a:accent6>
      <a:hlink>
        <a:srgbClr val="4472C4"/>
      </a:hlink>
      <a:folHlink>
        <a:srgbClr val="BFBFBF"/>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DE0000"/>
    </a:accent1>
    <a:accent2>
      <a:srgbClr val="B60000"/>
    </a:accent2>
    <a:accent3>
      <a:srgbClr val="960000"/>
    </a:accent3>
    <a:accent4>
      <a:srgbClr val="FF0000"/>
    </a:accent4>
    <a:accent5>
      <a:srgbClr val="D10000"/>
    </a:accent5>
    <a:accent6>
      <a:srgbClr val="810000"/>
    </a:accent6>
    <a:hlink>
      <a:srgbClr val="4472C4"/>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68395"/>
    </a:dk2>
    <a:lt2>
      <a:srgbClr val="F0F0F0"/>
    </a:lt2>
    <a:accent1>
      <a:srgbClr val="DE0000"/>
    </a:accent1>
    <a:accent2>
      <a:srgbClr val="B60000"/>
    </a:accent2>
    <a:accent3>
      <a:srgbClr val="960000"/>
    </a:accent3>
    <a:accent4>
      <a:srgbClr val="FF0000"/>
    </a:accent4>
    <a:accent5>
      <a:srgbClr val="D10000"/>
    </a:accent5>
    <a:accent6>
      <a:srgbClr val="810000"/>
    </a:accent6>
    <a:hlink>
      <a:srgbClr val="4472C4"/>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68395"/>
    </a:dk2>
    <a:lt2>
      <a:srgbClr val="F0F0F0"/>
    </a:lt2>
    <a:accent1>
      <a:srgbClr val="DE0000"/>
    </a:accent1>
    <a:accent2>
      <a:srgbClr val="B60000"/>
    </a:accent2>
    <a:accent3>
      <a:srgbClr val="960000"/>
    </a:accent3>
    <a:accent4>
      <a:srgbClr val="FF0000"/>
    </a:accent4>
    <a:accent5>
      <a:srgbClr val="D10000"/>
    </a:accent5>
    <a:accent6>
      <a:srgbClr val="810000"/>
    </a:accent6>
    <a:hlink>
      <a:srgbClr val="4472C4"/>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68395"/>
    </a:dk2>
    <a:lt2>
      <a:srgbClr val="F0F0F0"/>
    </a:lt2>
    <a:accent1>
      <a:srgbClr val="DE0000"/>
    </a:accent1>
    <a:accent2>
      <a:srgbClr val="B60000"/>
    </a:accent2>
    <a:accent3>
      <a:srgbClr val="960000"/>
    </a:accent3>
    <a:accent4>
      <a:srgbClr val="FF0000"/>
    </a:accent4>
    <a:accent5>
      <a:srgbClr val="D10000"/>
    </a:accent5>
    <a:accent6>
      <a:srgbClr val="810000"/>
    </a:accent6>
    <a:hlink>
      <a:srgbClr val="4472C4"/>
    </a:hlink>
    <a:folHlink>
      <a:srgbClr val="BFBFBF"/>
    </a:folHlink>
  </a:clrScheme>
</a:themeOverride>
</file>

<file path=ppt/theme/themeOverride13.xml><?xml version="1.0" encoding="utf-8"?>
<a:themeOverride xmlns:a="http://schemas.openxmlformats.org/drawingml/2006/main">
  <a:clrScheme name="Office">
    <a:dk1>
      <a:srgbClr val="000000"/>
    </a:dk1>
    <a:lt1>
      <a:srgbClr val="FFFFFF"/>
    </a:lt1>
    <a:dk2>
      <a:srgbClr val="768395"/>
    </a:dk2>
    <a:lt2>
      <a:srgbClr val="F0F0F0"/>
    </a:lt2>
    <a:accent1>
      <a:srgbClr val="DE0000"/>
    </a:accent1>
    <a:accent2>
      <a:srgbClr val="B60000"/>
    </a:accent2>
    <a:accent3>
      <a:srgbClr val="960000"/>
    </a:accent3>
    <a:accent4>
      <a:srgbClr val="FF0000"/>
    </a:accent4>
    <a:accent5>
      <a:srgbClr val="D10000"/>
    </a:accent5>
    <a:accent6>
      <a:srgbClr val="810000"/>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5"/>
    </a:dk2>
    <a:lt2>
      <a:srgbClr val="F0F0F0"/>
    </a:lt2>
    <a:accent1>
      <a:srgbClr val="DE0000"/>
    </a:accent1>
    <a:accent2>
      <a:srgbClr val="B60000"/>
    </a:accent2>
    <a:accent3>
      <a:srgbClr val="960000"/>
    </a:accent3>
    <a:accent4>
      <a:srgbClr val="FF0000"/>
    </a:accent4>
    <a:accent5>
      <a:srgbClr val="D10000"/>
    </a:accent5>
    <a:accent6>
      <a:srgbClr val="810000"/>
    </a:accent6>
    <a:hlink>
      <a:srgbClr val="4472C4"/>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5"/>
    </a:dk2>
    <a:lt2>
      <a:srgbClr val="F0F0F0"/>
    </a:lt2>
    <a:accent1>
      <a:srgbClr val="DE0000"/>
    </a:accent1>
    <a:accent2>
      <a:srgbClr val="B60000"/>
    </a:accent2>
    <a:accent3>
      <a:srgbClr val="960000"/>
    </a:accent3>
    <a:accent4>
      <a:srgbClr val="FF0000"/>
    </a:accent4>
    <a:accent5>
      <a:srgbClr val="D10000"/>
    </a:accent5>
    <a:accent6>
      <a:srgbClr val="810000"/>
    </a:accent6>
    <a:hlink>
      <a:srgbClr val="4472C4"/>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5"/>
    </a:dk2>
    <a:lt2>
      <a:srgbClr val="F0F0F0"/>
    </a:lt2>
    <a:accent1>
      <a:srgbClr val="DE0000"/>
    </a:accent1>
    <a:accent2>
      <a:srgbClr val="B60000"/>
    </a:accent2>
    <a:accent3>
      <a:srgbClr val="960000"/>
    </a:accent3>
    <a:accent4>
      <a:srgbClr val="FF0000"/>
    </a:accent4>
    <a:accent5>
      <a:srgbClr val="D10000"/>
    </a:accent5>
    <a:accent6>
      <a:srgbClr val="810000"/>
    </a:accent6>
    <a:hlink>
      <a:srgbClr val="4472C4"/>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5"/>
    </a:dk2>
    <a:lt2>
      <a:srgbClr val="F0F0F0"/>
    </a:lt2>
    <a:accent1>
      <a:srgbClr val="DE0000"/>
    </a:accent1>
    <a:accent2>
      <a:srgbClr val="B60000"/>
    </a:accent2>
    <a:accent3>
      <a:srgbClr val="960000"/>
    </a:accent3>
    <a:accent4>
      <a:srgbClr val="FF0000"/>
    </a:accent4>
    <a:accent5>
      <a:srgbClr val="D10000"/>
    </a:accent5>
    <a:accent6>
      <a:srgbClr val="810000"/>
    </a:accent6>
    <a:hlink>
      <a:srgbClr val="4472C4"/>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5"/>
    </a:dk2>
    <a:lt2>
      <a:srgbClr val="F0F0F0"/>
    </a:lt2>
    <a:accent1>
      <a:srgbClr val="DE0000"/>
    </a:accent1>
    <a:accent2>
      <a:srgbClr val="B60000"/>
    </a:accent2>
    <a:accent3>
      <a:srgbClr val="960000"/>
    </a:accent3>
    <a:accent4>
      <a:srgbClr val="FF0000"/>
    </a:accent4>
    <a:accent5>
      <a:srgbClr val="D10000"/>
    </a:accent5>
    <a:accent6>
      <a:srgbClr val="810000"/>
    </a:accent6>
    <a:hlink>
      <a:srgbClr val="4472C4"/>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68395"/>
    </a:dk2>
    <a:lt2>
      <a:srgbClr val="F0F0F0"/>
    </a:lt2>
    <a:accent1>
      <a:srgbClr val="DE0000"/>
    </a:accent1>
    <a:accent2>
      <a:srgbClr val="B60000"/>
    </a:accent2>
    <a:accent3>
      <a:srgbClr val="960000"/>
    </a:accent3>
    <a:accent4>
      <a:srgbClr val="FF0000"/>
    </a:accent4>
    <a:accent5>
      <a:srgbClr val="D10000"/>
    </a:accent5>
    <a:accent6>
      <a:srgbClr val="810000"/>
    </a:accent6>
    <a:hlink>
      <a:srgbClr val="4472C4"/>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68395"/>
    </a:dk2>
    <a:lt2>
      <a:srgbClr val="F0F0F0"/>
    </a:lt2>
    <a:accent1>
      <a:srgbClr val="DE0000"/>
    </a:accent1>
    <a:accent2>
      <a:srgbClr val="B60000"/>
    </a:accent2>
    <a:accent3>
      <a:srgbClr val="960000"/>
    </a:accent3>
    <a:accent4>
      <a:srgbClr val="FF0000"/>
    </a:accent4>
    <a:accent5>
      <a:srgbClr val="D10000"/>
    </a:accent5>
    <a:accent6>
      <a:srgbClr val="810000"/>
    </a:accent6>
    <a:hlink>
      <a:srgbClr val="4472C4"/>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68395"/>
    </a:dk2>
    <a:lt2>
      <a:srgbClr val="F0F0F0"/>
    </a:lt2>
    <a:accent1>
      <a:srgbClr val="DE0000"/>
    </a:accent1>
    <a:accent2>
      <a:srgbClr val="B60000"/>
    </a:accent2>
    <a:accent3>
      <a:srgbClr val="960000"/>
    </a:accent3>
    <a:accent4>
      <a:srgbClr val="FF0000"/>
    </a:accent4>
    <a:accent5>
      <a:srgbClr val="D10000"/>
    </a:accent5>
    <a:accent6>
      <a:srgbClr val="810000"/>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14499</Words>
  <Application>WPS 演示</Application>
  <PresentationFormat>宽屏</PresentationFormat>
  <Paragraphs>1381</Paragraphs>
  <Slides>54</Slides>
  <Notes>1</Notes>
  <HiddenSlides>0</HiddenSlides>
  <MMClips>0</MMClips>
  <ScaleCrop>false</ScaleCrop>
  <HeadingPairs>
    <vt:vector size="6" baseType="variant">
      <vt:variant>
        <vt:lpstr>已用的字体</vt:lpstr>
      </vt:variant>
      <vt:variant>
        <vt:i4>28</vt:i4>
      </vt:variant>
      <vt:variant>
        <vt:lpstr>主题</vt:lpstr>
      </vt:variant>
      <vt:variant>
        <vt:i4>1</vt:i4>
      </vt:variant>
      <vt:variant>
        <vt:lpstr>幻灯片标题</vt:lpstr>
      </vt:variant>
      <vt:variant>
        <vt:i4>54</vt:i4>
      </vt:variant>
    </vt:vector>
  </HeadingPairs>
  <TitlesOfParts>
    <vt:vector size="83" baseType="lpstr">
      <vt:lpstr>Arial</vt:lpstr>
      <vt:lpstr>宋体</vt:lpstr>
      <vt:lpstr>Wingdings</vt:lpstr>
      <vt:lpstr>微软雅黑</vt:lpstr>
      <vt:lpstr>Arial Unicode MS</vt:lpstr>
      <vt:lpstr>Roboto Condensed Light</vt:lpstr>
      <vt:lpstr>Roboto</vt:lpstr>
      <vt:lpstr>Gulim</vt:lpstr>
      <vt:lpstr>Source Sans Pro</vt:lpstr>
      <vt:lpstr>Calibri Light</vt:lpstr>
      <vt:lpstr>楷体</vt:lpstr>
      <vt:lpstr>Open Sans Extrabold</vt:lpstr>
      <vt:lpstr>Open Sans</vt:lpstr>
      <vt:lpstr>Calibri</vt:lpstr>
      <vt:lpstr>等线</vt:lpstr>
      <vt:lpstr>黑体</vt:lpstr>
      <vt:lpstr>Wingdings</vt:lpstr>
      <vt:lpstr>汉仪颜楷W</vt:lpstr>
      <vt:lpstr>方正清刻本悦宋简体</vt:lpstr>
      <vt:lpstr>Malgun Gothic</vt:lpstr>
      <vt:lpstr>字魂手刻宋</vt:lpstr>
      <vt:lpstr>方正悠黑体</vt:lpstr>
      <vt:lpstr>Arial Black</vt:lpstr>
      <vt:lpstr>汉仪楷体简</vt:lpstr>
      <vt:lpstr>汉仪铸字超然体W</vt:lpstr>
      <vt:lpstr>怀里猫拼音体</vt:lpstr>
      <vt:lpstr>汉仪颜楷繁</vt:lpstr>
      <vt:lpstr>汉仪颜楷简</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小N同学</cp:lastModifiedBy>
  <cp:revision>69</cp:revision>
  <dcterms:created xsi:type="dcterms:W3CDTF">2019-03-27T06:36:00Z</dcterms:created>
  <dcterms:modified xsi:type="dcterms:W3CDTF">2020-12-08T15:29:29Z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2052-11.1.0.10132</vt:lpwstr>
  </property>
</Properties>
</file>