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0" r:id="rId33"/>
    <p:sldId id="286" r:id="rId34"/>
    <p:sldId id="287" r:id="rId35"/>
    <p:sldId id="288" r:id="rId36"/>
    <p:sldId id="289" r:id="rId37"/>
    <p:sldId id="291" r:id="rId3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43400" y="-1662430"/>
            <a:ext cx="17830800" cy="89573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817370"/>
            <a:ext cx="17830800" cy="91065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93875"/>
            <a:ext cx="17830800" cy="92221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71015"/>
            <a:ext cx="17830800" cy="90830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59585"/>
            <a:ext cx="17830800" cy="90373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13230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71650"/>
            <a:ext cx="17830800" cy="90836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35830" y="-1736725"/>
            <a:ext cx="194064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24660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23765" y="-1736725"/>
            <a:ext cx="194064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43075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53870"/>
            <a:ext cx="17830800" cy="90366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24660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47520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13865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36465" y="-1724660"/>
            <a:ext cx="194064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43400" y="-1651000"/>
            <a:ext cx="17830800" cy="88639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47895" y="-1725295"/>
            <a:ext cx="19406235" cy="90836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36465" y="-1770380"/>
            <a:ext cx="19406235" cy="92919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01800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36090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35830" y="-1713865"/>
            <a:ext cx="194064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81810"/>
            <a:ext cx="178308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25295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74540" y="-1713865"/>
            <a:ext cx="194064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24660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23765" y="-1724660"/>
            <a:ext cx="194064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23765" y="-1690370"/>
            <a:ext cx="194064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562475" y="-1724025"/>
            <a:ext cx="194064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204335" y="-1678940"/>
            <a:ext cx="17830800" cy="8956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35830" y="-1821180"/>
            <a:ext cx="19406235" cy="91528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805940"/>
            <a:ext cx="17830800" cy="91179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793875"/>
            <a:ext cx="17830800" cy="90957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47895" y="-1794510"/>
            <a:ext cx="19406235" cy="90944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712970" y="-1805940"/>
            <a:ext cx="19406235" cy="91528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43400" y="-1800860"/>
            <a:ext cx="17830800" cy="90951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3" baseType="lpstr">
      <vt:lpstr>Arial</vt:lpstr>
      <vt:lpstr>宋体</vt:lpstr>
      <vt:lpstr>Wingdings</vt:lpstr>
      <vt:lpstr>Arial Unicode MS</vt:lpstr>
      <vt:lpstr>Calibri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785173</cp:lastModifiedBy>
  <cp:revision>2</cp:revision>
  <dcterms:created xsi:type="dcterms:W3CDTF">2020-06-07T17:00:20Z</dcterms:created>
  <dcterms:modified xsi:type="dcterms:W3CDTF">2020-06-07T17:15:54Z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