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343400" y="-685800"/>
            <a:ext cx="178308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20720" y="0"/>
            <a:ext cx="15584805" cy="7193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20085" y="0"/>
            <a:ext cx="15584002" cy="719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12440" y="17780"/>
            <a:ext cx="14819899" cy="68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20085" y="0"/>
            <a:ext cx="15584399" cy="7192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20085" y="0"/>
            <a:ext cx="15584399" cy="719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20085" y="0"/>
            <a:ext cx="15584399" cy="7192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20085" y="0"/>
            <a:ext cx="15584399" cy="7192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20085" y="0"/>
            <a:ext cx="15584399" cy="719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785173</cp:lastModifiedBy>
  <cp:revision>2</cp:revision>
  <dcterms:created xsi:type="dcterms:W3CDTF">2020-06-07T16:31:50Z</dcterms:created>
  <dcterms:modified xsi:type="dcterms:W3CDTF">2020-06-07T16:36:59Z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