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-891286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6488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5345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607425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42655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7504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-856488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7504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85835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-854329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-892302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-896620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933815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923655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94461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97636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93445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74405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84565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9663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31418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75675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75040"/>
            <a:ext cx="12193200" cy="26079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渤化双创基地</cp:lastModifiedBy>
  <cp:revision>2</cp:revision>
  <dcterms:created xsi:type="dcterms:W3CDTF">2020-06-22T08:08:00Z</dcterms:created>
  <dcterms:modified xsi:type="dcterms:W3CDTF">2020-06-22T08:15:04Z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