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" y="-5870575"/>
            <a:ext cx="9143365" cy="195567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388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737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388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83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83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572250"/>
            <a:ext cx="10287000" cy="22002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388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388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83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83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769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4835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422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57875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867400"/>
            <a:ext cx="9144000" cy="195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渤化双创基地</cp:lastModifiedBy>
  <cp:revision>2</cp:revision>
  <dcterms:created xsi:type="dcterms:W3CDTF">2020-06-22T08:08:00Z</dcterms:created>
  <dcterms:modified xsi:type="dcterms:W3CDTF">2020-06-22T08:24:39Z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