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09548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558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605" y="0"/>
            <a:ext cx="122208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2089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4707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089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3542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1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521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558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233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0460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8415" y="0"/>
            <a:ext cx="122101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558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72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0785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3825" y="0"/>
            <a:ext cx="121721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5218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47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121774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1115" y="0"/>
            <a:ext cx="1222299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64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082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2714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96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0"/>
            <a:ext cx="122499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406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5" y="0"/>
            <a:ext cx="12239397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Arial</vt:lpstr>
      <vt:lpstr>宋体</vt:lpstr>
      <vt:lpstr>Wingdings</vt:lpstr>
      <vt:lpstr>Arial Unicode MS</vt:lpstr>
      <vt:lpstr>Calibri</vt:lpstr>
      <vt:lpstr>微软雅黑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gf</cp:lastModifiedBy>
  <cp:revision>2</cp:revision>
  <dcterms:created xsi:type="dcterms:W3CDTF">2020-04-15T00:57:52Z</dcterms:created>
  <dcterms:modified xsi:type="dcterms:W3CDTF">2020-04-15T01:03:54Z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